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66" r:id="rId2"/>
    <p:sldId id="268" r:id="rId3"/>
    <p:sldId id="269" r:id="rId4"/>
    <p:sldId id="270" r:id="rId5"/>
    <p:sldId id="271" r:id="rId6"/>
    <p:sldId id="267" r:id="rId7"/>
    <p:sldId id="299" r:id="rId8"/>
    <p:sldId id="303" r:id="rId9"/>
    <p:sldId id="275" r:id="rId10"/>
    <p:sldId id="288" r:id="rId11"/>
    <p:sldId id="289" r:id="rId12"/>
    <p:sldId id="277" r:id="rId13"/>
    <p:sldId id="290" r:id="rId14"/>
    <p:sldId id="291" r:id="rId15"/>
    <p:sldId id="296" r:id="rId16"/>
    <p:sldId id="297" r:id="rId17"/>
    <p:sldId id="302" r:id="rId18"/>
    <p:sldId id="298" r:id="rId19"/>
    <p:sldId id="308" r:id="rId20"/>
    <p:sldId id="305" r:id="rId21"/>
    <p:sldId id="309" r:id="rId22"/>
    <p:sldId id="301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92" r:id="rId34"/>
    <p:sldId id="293" r:id="rId35"/>
    <p:sldId id="294" r:id="rId36"/>
    <p:sldId id="295" r:id="rId37"/>
    <p:sldId id="304" r:id="rId38"/>
    <p:sldId id="265" r:id="rId39"/>
  </p:sldIdLst>
  <p:sldSz cx="9144000" cy="6858000" type="screen4x3"/>
  <p:notesSz cx="6858000" cy="9144000"/>
  <p:custShowLst>
    <p:custShow name="Infocom" id="0">
      <p:sldLst>
        <p:sld r:id="rId10"/>
        <p:sld r:id="rId2"/>
        <p:sld r:id="rId7"/>
        <p:sld r:id="rId3"/>
        <p:sld r:id="rId4"/>
        <p:sld r:id="rId5"/>
        <p:sld r:id="rId6"/>
        <p:sld r:id="rId39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07D"/>
    <a:srgbClr val="FFC000"/>
    <a:srgbClr val="D0C090"/>
    <a:srgbClr val="E0C060"/>
    <a:srgbClr val="EFC030"/>
    <a:srgbClr val="EFE0B2"/>
    <a:srgbClr val="F5D575"/>
    <a:srgbClr val="FACB3B"/>
    <a:srgbClr val="96640A"/>
    <a:srgbClr val="C896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28" autoAdjust="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92978D-A4A3-40A9-8324-BAE4687406C1}" type="doc">
      <dgm:prSet loTypeId="urn:microsoft.com/office/officeart/2005/8/layout/hList1" loCatId="list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B465509B-1F6A-4A99-BE60-D1CC93999A66}">
      <dgm:prSet phldrT="[Text]"/>
      <dgm:spPr/>
      <dgm:t>
        <a:bodyPr/>
        <a:lstStyle/>
        <a:p>
          <a:r>
            <a:rPr lang="en-US" dirty="0" smtClean="0"/>
            <a:t>Bounded Delay</a:t>
          </a:r>
          <a:endParaRPr lang="en-US" dirty="0"/>
        </a:p>
      </dgm:t>
    </dgm:pt>
    <dgm:pt modelId="{E9B8798D-85AC-446E-9389-BC65A2509EB9}" type="parTrans" cxnId="{182ADDF1-3C80-4BC9-B0AC-90603848AD89}">
      <dgm:prSet/>
      <dgm:spPr/>
      <dgm:t>
        <a:bodyPr/>
        <a:lstStyle/>
        <a:p>
          <a:endParaRPr lang="en-US"/>
        </a:p>
      </dgm:t>
    </dgm:pt>
    <dgm:pt modelId="{B27EA507-FC93-418F-92E8-279520396263}" type="sibTrans" cxnId="{182ADDF1-3C80-4BC9-B0AC-90603848AD89}">
      <dgm:prSet/>
      <dgm:spPr/>
      <dgm:t>
        <a:bodyPr/>
        <a:lstStyle/>
        <a:p>
          <a:endParaRPr lang="en-US"/>
        </a:p>
      </dgm:t>
    </dgm:pt>
    <dgm:pt modelId="{7807A124-77C3-46D5-B644-9E02CC9BC599}">
      <dgm:prSet phldrT="[Text]"/>
      <dgm:spPr/>
      <dgm:t>
        <a:bodyPr/>
        <a:lstStyle/>
        <a:p>
          <a:r>
            <a:rPr lang="en-US" dirty="0" smtClean="0"/>
            <a:t>Each packet has a deadline.</a:t>
          </a:r>
          <a:endParaRPr lang="en-US" dirty="0"/>
        </a:p>
      </dgm:t>
    </dgm:pt>
    <dgm:pt modelId="{A96F507F-C673-49B5-9BCB-96AF04376830}" type="parTrans" cxnId="{73070228-F5F7-4A06-9D0F-E292A385AAA8}">
      <dgm:prSet/>
      <dgm:spPr/>
      <dgm:t>
        <a:bodyPr/>
        <a:lstStyle/>
        <a:p>
          <a:endParaRPr lang="en-US"/>
        </a:p>
      </dgm:t>
    </dgm:pt>
    <dgm:pt modelId="{7B1E5AED-01E0-485B-A221-B9BE0597C68F}" type="sibTrans" cxnId="{73070228-F5F7-4A06-9D0F-E292A385AAA8}">
      <dgm:prSet/>
      <dgm:spPr/>
      <dgm:t>
        <a:bodyPr/>
        <a:lstStyle/>
        <a:p>
          <a:endParaRPr lang="en-US"/>
        </a:p>
      </dgm:t>
    </dgm:pt>
    <dgm:pt modelId="{CDEDC559-93E0-4F5D-BE9C-C4D57E0500A9}">
      <dgm:prSet phldrT="[Text]"/>
      <dgm:spPr/>
      <dgm:t>
        <a:bodyPr/>
        <a:lstStyle/>
        <a:p>
          <a:r>
            <a:rPr lang="en-US" dirty="0" smtClean="0"/>
            <a:t>A packet can be transmitted only before its deadline.</a:t>
          </a:r>
          <a:endParaRPr lang="en-US" dirty="0"/>
        </a:p>
      </dgm:t>
    </dgm:pt>
    <dgm:pt modelId="{E908BACF-1EC5-495F-817E-682BFDEDA263}" type="parTrans" cxnId="{CA3E6A85-1950-476D-AD33-5623758A10F3}">
      <dgm:prSet/>
      <dgm:spPr/>
      <dgm:t>
        <a:bodyPr/>
        <a:lstStyle/>
        <a:p>
          <a:endParaRPr lang="en-US"/>
        </a:p>
      </dgm:t>
    </dgm:pt>
    <dgm:pt modelId="{DE19D72B-8904-4388-B4D7-B65B99BF77E6}" type="sibTrans" cxnId="{CA3E6A85-1950-476D-AD33-5623758A10F3}">
      <dgm:prSet/>
      <dgm:spPr/>
      <dgm:t>
        <a:bodyPr/>
        <a:lstStyle/>
        <a:p>
          <a:endParaRPr lang="en-US"/>
        </a:p>
      </dgm:t>
    </dgm:pt>
    <dgm:pt modelId="{31F118BA-F149-42F8-B74B-C198E2D74CFF}">
      <dgm:prSet phldrT="[Text]"/>
      <dgm:spPr/>
      <dgm:t>
        <a:bodyPr/>
        <a:lstStyle/>
        <a:p>
          <a:r>
            <a:rPr lang="en-US" dirty="0" smtClean="0"/>
            <a:t>Preemptive FIFO</a:t>
          </a:r>
          <a:endParaRPr lang="en-US" dirty="0"/>
        </a:p>
      </dgm:t>
    </dgm:pt>
    <dgm:pt modelId="{12C31C18-1FE8-4B5F-AD2A-4DC399D4B2FE}" type="parTrans" cxnId="{C90E4E80-7EDD-41DF-BC32-A7BC092703AD}">
      <dgm:prSet/>
      <dgm:spPr/>
      <dgm:t>
        <a:bodyPr/>
        <a:lstStyle/>
        <a:p>
          <a:endParaRPr lang="en-US"/>
        </a:p>
      </dgm:t>
    </dgm:pt>
    <dgm:pt modelId="{9A877ED8-E99C-42EA-8347-6D944CA855D1}" type="sibTrans" cxnId="{C90E4E80-7EDD-41DF-BC32-A7BC092703AD}">
      <dgm:prSet/>
      <dgm:spPr/>
      <dgm:t>
        <a:bodyPr/>
        <a:lstStyle/>
        <a:p>
          <a:endParaRPr lang="en-US"/>
        </a:p>
      </dgm:t>
    </dgm:pt>
    <dgm:pt modelId="{D46127E5-501D-42AF-993C-BB96D0A4D0F1}">
      <dgm:prSet phldrT="[Text]"/>
      <dgm:spPr/>
      <dgm:t>
        <a:bodyPr/>
        <a:lstStyle/>
        <a:p>
          <a:r>
            <a:rPr lang="en-US" dirty="0" smtClean="0"/>
            <a:t>Packets are buffered in a limited size FIFO queue.</a:t>
          </a:r>
          <a:endParaRPr lang="en-US" dirty="0"/>
        </a:p>
      </dgm:t>
    </dgm:pt>
    <dgm:pt modelId="{7393E758-EE7A-47FF-B3FD-FC9961AA7D2B}" type="parTrans" cxnId="{DA3E3C27-34ED-4084-830F-B13FF5BAB291}">
      <dgm:prSet/>
      <dgm:spPr/>
      <dgm:t>
        <a:bodyPr/>
        <a:lstStyle/>
        <a:p>
          <a:endParaRPr lang="en-US"/>
        </a:p>
      </dgm:t>
    </dgm:pt>
    <dgm:pt modelId="{57086983-6D2C-495D-8AE7-16D7E97F3C05}" type="sibTrans" cxnId="{DA3E3C27-34ED-4084-830F-B13FF5BAB291}">
      <dgm:prSet/>
      <dgm:spPr/>
      <dgm:t>
        <a:bodyPr/>
        <a:lstStyle/>
        <a:p>
          <a:endParaRPr lang="en-US"/>
        </a:p>
      </dgm:t>
    </dgm:pt>
    <dgm:pt modelId="{CBE0F9A1-8A1A-483D-8096-F03B41E6A42A}">
      <dgm:prSet phldrT="[Text]"/>
      <dgm:spPr/>
      <dgm:t>
        <a:bodyPr/>
        <a:lstStyle/>
        <a:p>
          <a:r>
            <a:rPr lang="en-US" dirty="0" smtClean="0"/>
            <a:t>The first packet in the queue is transmitted.</a:t>
          </a:r>
          <a:endParaRPr lang="en-US" dirty="0"/>
        </a:p>
      </dgm:t>
    </dgm:pt>
    <dgm:pt modelId="{2AB572F0-F2D1-4B28-89A1-D151A4BEA846}" type="parTrans" cxnId="{F7C91726-CEFD-4D25-8D09-DED89D224845}">
      <dgm:prSet/>
      <dgm:spPr/>
      <dgm:t>
        <a:bodyPr/>
        <a:lstStyle/>
        <a:p>
          <a:endParaRPr lang="en-US"/>
        </a:p>
      </dgm:t>
    </dgm:pt>
    <dgm:pt modelId="{A9BCBC74-408C-442D-AE77-270846C838C7}" type="sibTrans" cxnId="{F7C91726-CEFD-4D25-8D09-DED89D224845}">
      <dgm:prSet/>
      <dgm:spPr/>
      <dgm:t>
        <a:bodyPr/>
        <a:lstStyle/>
        <a:p>
          <a:endParaRPr lang="en-US"/>
        </a:p>
      </dgm:t>
    </dgm:pt>
    <dgm:pt modelId="{AE609FE2-DD45-4636-985C-AE476E7CC8BC}">
      <dgm:prSet phldrT="[Text]"/>
      <dgm:spPr/>
      <dgm:t>
        <a:bodyPr/>
        <a:lstStyle/>
        <a:p>
          <a:r>
            <a:rPr lang="en-US" dirty="0" smtClean="0"/>
            <a:t>Non-Preemptive FIFO</a:t>
          </a:r>
          <a:endParaRPr lang="en-US" dirty="0"/>
        </a:p>
      </dgm:t>
    </dgm:pt>
    <dgm:pt modelId="{5B0AD5D4-77FF-407A-B689-CD88A23C2958}" type="parTrans" cxnId="{009DEA77-E5E4-4528-913D-DFB7D2571F7B}">
      <dgm:prSet/>
      <dgm:spPr/>
      <dgm:t>
        <a:bodyPr/>
        <a:lstStyle/>
        <a:p>
          <a:endParaRPr lang="en-US"/>
        </a:p>
      </dgm:t>
    </dgm:pt>
    <dgm:pt modelId="{D41B89C4-A8C2-4BC3-A0BA-96D3A16F8C3B}" type="sibTrans" cxnId="{009DEA77-E5E4-4528-913D-DFB7D2571F7B}">
      <dgm:prSet/>
      <dgm:spPr/>
      <dgm:t>
        <a:bodyPr/>
        <a:lstStyle/>
        <a:p>
          <a:endParaRPr lang="en-US"/>
        </a:p>
      </dgm:t>
    </dgm:pt>
    <dgm:pt modelId="{B0914070-E2F3-47E8-8A78-6AE72AFD4BEE}">
      <dgm:prSet phldrT="[Text]"/>
      <dgm:spPr/>
      <dgm:t>
        <a:bodyPr/>
        <a:lstStyle/>
        <a:p>
          <a:r>
            <a:rPr lang="en-US" dirty="0" smtClean="0"/>
            <a:t>Packets are buffered in a limited size FIFO queue.</a:t>
          </a:r>
          <a:endParaRPr lang="en-US" dirty="0"/>
        </a:p>
      </dgm:t>
    </dgm:pt>
    <dgm:pt modelId="{428AD24A-1C0A-4810-B1E4-159E08AB803F}" type="parTrans" cxnId="{0919AFCC-CB45-4D14-8CDC-F609DCD0BD29}">
      <dgm:prSet/>
      <dgm:spPr/>
      <dgm:t>
        <a:bodyPr/>
        <a:lstStyle/>
        <a:p>
          <a:endParaRPr lang="en-US"/>
        </a:p>
      </dgm:t>
    </dgm:pt>
    <dgm:pt modelId="{F3C478DE-85A8-4188-A2F5-D32981B2B79B}" type="sibTrans" cxnId="{0919AFCC-CB45-4D14-8CDC-F609DCD0BD29}">
      <dgm:prSet/>
      <dgm:spPr/>
      <dgm:t>
        <a:bodyPr/>
        <a:lstStyle/>
        <a:p>
          <a:endParaRPr lang="en-US"/>
        </a:p>
      </dgm:t>
    </dgm:pt>
    <dgm:pt modelId="{E3497B39-C8F6-43F4-BEC1-4EC1896844A9}">
      <dgm:prSet phldrT="[Text]"/>
      <dgm:spPr/>
      <dgm:t>
        <a:bodyPr/>
        <a:lstStyle/>
        <a:p>
          <a:r>
            <a:rPr lang="en-US" dirty="0" smtClean="0"/>
            <a:t>Any buffered packet can be transmitted.</a:t>
          </a:r>
          <a:endParaRPr lang="en-US" dirty="0"/>
        </a:p>
      </dgm:t>
    </dgm:pt>
    <dgm:pt modelId="{7F9CA317-1769-42E9-B688-43A6FC850302}" type="parTrans" cxnId="{7B907439-E8F7-4B9B-8192-F303929AB7C8}">
      <dgm:prSet/>
      <dgm:spPr/>
      <dgm:t>
        <a:bodyPr/>
        <a:lstStyle/>
        <a:p>
          <a:endParaRPr lang="en-US"/>
        </a:p>
      </dgm:t>
    </dgm:pt>
    <dgm:pt modelId="{6EB44D02-1EDC-42EA-AF06-83F047858318}" type="sibTrans" cxnId="{7B907439-E8F7-4B9B-8192-F303929AB7C8}">
      <dgm:prSet/>
      <dgm:spPr/>
      <dgm:t>
        <a:bodyPr/>
        <a:lstStyle/>
        <a:p>
          <a:endParaRPr lang="en-US"/>
        </a:p>
      </dgm:t>
    </dgm:pt>
    <dgm:pt modelId="{E5C92171-A953-43F5-96FB-507623FA96C2}">
      <dgm:prSet phldrT="[Text]"/>
      <dgm:spPr/>
      <dgm:t>
        <a:bodyPr/>
        <a:lstStyle/>
        <a:p>
          <a:r>
            <a:rPr lang="en-US" dirty="0" smtClean="0"/>
            <a:t>At any time, packets can be preempted from the queue.</a:t>
          </a:r>
          <a:endParaRPr lang="en-US" dirty="0"/>
        </a:p>
      </dgm:t>
    </dgm:pt>
    <dgm:pt modelId="{E3DC8E98-39D8-4E89-A1C4-D466425FAEBD}" type="parTrans" cxnId="{8723142D-76FA-4E43-9220-8D549FFD1FC7}">
      <dgm:prSet/>
      <dgm:spPr/>
      <dgm:t>
        <a:bodyPr/>
        <a:lstStyle/>
        <a:p>
          <a:endParaRPr lang="en-US"/>
        </a:p>
      </dgm:t>
    </dgm:pt>
    <dgm:pt modelId="{5A171E19-E212-4AC6-8683-CF4B2FB8B76B}" type="sibTrans" cxnId="{8723142D-76FA-4E43-9220-8D549FFD1FC7}">
      <dgm:prSet/>
      <dgm:spPr/>
      <dgm:t>
        <a:bodyPr/>
        <a:lstStyle/>
        <a:p>
          <a:endParaRPr lang="en-US"/>
        </a:p>
      </dgm:t>
    </dgm:pt>
    <dgm:pt modelId="{FEE3A7BB-41BD-45BA-AAC5-0F8F99228553}">
      <dgm:prSet/>
      <dgm:spPr/>
      <dgm:t>
        <a:bodyPr/>
        <a:lstStyle/>
        <a:p>
          <a:r>
            <a:rPr lang="en-US" dirty="0" smtClean="0"/>
            <a:t>The first packet in the queue is transmitted.</a:t>
          </a:r>
          <a:endParaRPr lang="en-US" dirty="0"/>
        </a:p>
      </dgm:t>
    </dgm:pt>
    <dgm:pt modelId="{52ABCFCA-1B15-456C-855F-A6C143CF9672}" type="parTrans" cxnId="{3F22AAAB-D564-4FAD-90D4-E808127F0958}">
      <dgm:prSet/>
      <dgm:spPr/>
      <dgm:t>
        <a:bodyPr/>
        <a:lstStyle/>
        <a:p>
          <a:endParaRPr lang="en-US"/>
        </a:p>
      </dgm:t>
    </dgm:pt>
    <dgm:pt modelId="{5C2384F8-88C7-4417-8DCF-84AE37E02C14}" type="sibTrans" cxnId="{3F22AAAB-D564-4FAD-90D4-E808127F0958}">
      <dgm:prSet/>
      <dgm:spPr/>
      <dgm:t>
        <a:bodyPr/>
        <a:lstStyle/>
        <a:p>
          <a:endParaRPr lang="en-US"/>
        </a:p>
      </dgm:t>
    </dgm:pt>
    <dgm:pt modelId="{9F9829A7-CC27-45DC-A995-0C747EBFB4B7}">
      <dgm:prSet/>
      <dgm:spPr/>
      <dgm:t>
        <a:bodyPr/>
        <a:lstStyle/>
        <a:p>
          <a:r>
            <a:rPr lang="en-US" dirty="0" smtClean="0"/>
            <a:t>A packet must be either accepted to the queue or rejected upon arrival.</a:t>
          </a:r>
          <a:endParaRPr lang="en-US" dirty="0"/>
        </a:p>
      </dgm:t>
    </dgm:pt>
    <dgm:pt modelId="{4C724569-A96A-404B-B975-271C9E9C2F29}" type="parTrans" cxnId="{0E8BA05F-2EAC-4EC8-9894-8B7E64C07C1C}">
      <dgm:prSet/>
      <dgm:spPr/>
      <dgm:t>
        <a:bodyPr/>
        <a:lstStyle/>
        <a:p>
          <a:endParaRPr lang="en-US"/>
        </a:p>
      </dgm:t>
    </dgm:pt>
    <dgm:pt modelId="{906459E4-A20B-4824-8AF4-19D224315F78}" type="sibTrans" cxnId="{0E8BA05F-2EAC-4EC8-9894-8B7E64C07C1C}">
      <dgm:prSet/>
      <dgm:spPr/>
      <dgm:t>
        <a:bodyPr/>
        <a:lstStyle/>
        <a:p>
          <a:endParaRPr lang="en-US"/>
        </a:p>
      </dgm:t>
    </dgm:pt>
    <dgm:pt modelId="{A305E337-0CD1-46F1-A9B9-53AC52E79952}" type="pres">
      <dgm:prSet presAssocID="{CA92978D-A4A3-40A9-8324-BAE4687406C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41C590-6B0E-45CE-8C01-F9CCCCF15E71}" type="pres">
      <dgm:prSet presAssocID="{B465509B-1F6A-4A99-BE60-D1CC93999A66}" presName="composite" presStyleCnt="0"/>
      <dgm:spPr/>
      <dgm:t>
        <a:bodyPr/>
        <a:lstStyle/>
        <a:p>
          <a:endParaRPr lang="en-US"/>
        </a:p>
      </dgm:t>
    </dgm:pt>
    <dgm:pt modelId="{947B2339-501B-4165-87F9-86B6B7BFF158}" type="pres">
      <dgm:prSet presAssocID="{B465509B-1F6A-4A99-BE60-D1CC93999A6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D8222-0817-46BA-AD8F-54C204FA2A8B}" type="pres">
      <dgm:prSet presAssocID="{B465509B-1F6A-4A99-BE60-D1CC93999A66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B674AF-5740-426E-A5EA-9FFA5AB89F1A}" type="pres">
      <dgm:prSet presAssocID="{B27EA507-FC93-418F-92E8-279520396263}" presName="space" presStyleCnt="0"/>
      <dgm:spPr/>
      <dgm:t>
        <a:bodyPr/>
        <a:lstStyle/>
        <a:p>
          <a:endParaRPr lang="en-US"/>
        </a:p>
      </dgm:t>
    </dgm:pt>
    <dgm:pt modelId="{20415CB5-AA32-4E89-B174-2661235BAD55}" type="pres">
      <dgm:prSet presAssocID="{31F118BA-F149-42F8-B74B-C198E2D74CFF}" presName="composite" presStyleCnt="0"/>
      <dgm:spPr/>
      <dgm:t>
        <a:bodyPr/>
        <a:lstStyle/>
        <a:p>
          <a:endParaRPr lang="en-US"/>
        </a:p>
      </dgm:t>
    </dgm:pt>
    <dgm:pt modelId="{62D069AD-1E2A-4F10-BB66-C6DAF163E018}" type="pres">
      <dgm:prSet presAssocID="{31F118BA-F149-42F8-B74B-C198E2D74CF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BCC8FB-7727-4B28-94A9-C5226D3707BC}" type="pres">
      <dgm:prSet presAssocID="{31F118BA-F149-42F8-B74B-C198E2D74CF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C56CF-2E33-454E-AC3C-85C875663E93}" type="pres">
      <dgm:prSet presAssocID="{9A877ED8-E99C-42EA-8347-6D944CA855D1}" presName="space" presStyleCnt="0"/>
      <dgm:spPr/>
      <dgm:t>
        <a:bodyPr/>
        <a:lstStyle/>
        <a:p>
          <a:endParaRPr lang="en-US"/>
        </a:p>
      </dgm:t>
    </dgm:pt>
    <dgm:pt modelId="{4C80FE5A-2170-4C8E-9ED9-027B281E1543}" type="pres">
      <dgm:prSet presAssocID="{AE609FE2-DD45-4636-985C-AE476E7CC8BC}" presName="composite" presStyleCnt="0"/>
      <dgm:spPr/>
      <dgm:t>
        <a:bodyPr/>
        <a:lstStyle/>
        <a:p>
          <a:endParaRPr lang="en-US"/>
        </a:p>
      </dgm:t>
    </dgm:pt>
    <dgm:pt modelId="{74FBCFB5-EC78-4692-BD46-4272885F55B8}" type="pres">
      <dgm:prSet presAssocID="{AE609FE2-DD45-4636-985C-AE476E7CC8B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1C8824-A29A-49CA-A8AD-DDA10AA4066D}" type="pres">
      <dgm:prSet presAssocID="{AE609FE2-DD45-4636-985C-AE476E7CC8B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23142D-76FA-4E43-9220-8D549FFD1FC7}" srcId="{31F118BA-F149-42F8-B74B-C198E2D74CFF}" destId="{E5C92171-A953-43F5-96FB-507623FA96C2}" srcOrd="2" destOrd="0" parTransId="{E3DC8E98-39D8-4E89-A1C4-D466425FAEBD}" sibTransId="{5A171E19-E212-4AC6-8683-CF4B2FB8B76B}"/>
    <dgm:cxn modelId="{E05BB5C8-43DB-4B3F-A93A-62D428FC1C8E}" type="presOf" srcId="{CA92978D-A4A3-40A9-8324-BAE4687406C1}" destId="{A305E337-0CD1-46F1-A9B9-53AC52E79952}" srcOrd="0" destOrd="0" presId="urn:microsoft.com/office/officeart/2005/8/layout/hList1"/>
    <dgm:cxn modelId="{182ADDF1-3C80-4BC9-B0AC-90603848AD89}" srcId="{CA92978D-A4A3-40A9-8324-BAE4687406C1}" destId="{B465509B-1F6A-4A99-BE60-D1CC93999A66}" srcOrd="0" destOrd="0" parTransId="{E9B8798D-85AC-446E-9389-BC65A2509EB9}" sibTransId="{B27EA507-FC93-418F-92E8-279520396263}"/>
    <dgm:cxn modelId="{3D84AA44-63AC-42F6-8A08-C157344E52F6}" type="presOf" srcId="{D46127E5-501D-42AF-993C-BB96D0A4D0F1}" destId="{F1BCC8FB-7727-4B28-94A9-C5226D3707BC}" srcOrd="0" destOrd="0" presId="urn:microsoft.com/office/officeart/2005/8/layout/hList1"/>
    <dgm:cxn modelId="{3048DB8A-6D75-405A-B6B0-88534E4B51E9}" type="presOf" srcId="{E3497B39-C8F6-43F4-BEC1-4EC1896844A9}" destId="{D78D8222-0817-46BA-AD8F-54C204FA2A8B}" srcOrd="0" destOrd="2" presId="urn:microsoft.com/office/officeart/2005/8/layout/hList1"/>
    <dgm:cxn modelId="{BAA5EC1F-045C-4817-B297-8D8F6BCDB30A}" type="presOf" srcId="{AE609FE2-DD45-4636-985C-AE476E7CC8BC}" destId="{74FBCFB5-EC78-4692-BD46-4272885F55B8}" srcOrd="0" destOrd="0" presId="urn:microsoft.com/office/officeart/2005/8/layout/hList1"/>
    <dgm:cxn modelId="{73070228-F5F7-4A06-9D0F-E292A385AAA8}" srcId="{B465509B-1F6A-4A99-BE60-D1CC93999A66}" destId="{7807A124-77C3-46D5-B644-9E02CC9BC599}" srcOrd="0" destOrd="0" parTransId="{A96F507F-C673-49B5-9BCB-96AF04376830}" sibTransId="{7B1E5AED-01E0-485B-A221-B9BE0597C68F}"/>
    <dgm:cxn modelId="{FEBA4CC3-C362-4227-A99F-55899A6A2D0D}" type="presOf" srcId="{7807A124-77C3-46D5-B644-9E02CC9BC599}" destId="{D78D8222-0817-46BA-AD8F-54C204FA2A8B}" srcOrd="0" destOrd="0" presId="urn:microsoft.com/office/officeart/2005/8/layout/hList1"/>
    <dgm:cxn modelId="{266F20FF-12B3-4870-9FCE-02CC73F42D02}" type="presOf" srcId="{E5C92171-A953-43F5-96FB-507623FA96C2}" destId="{F1BCC8FB-7727-4B28-94A9-C5226D3707BC}" srcOrd="0" destOrd="2" presId="urn:microsoft.com/office/officeart/2005/8/layout/hList1"/>
    <dgm:cxn modelId="{AB2F2DAD-31C4-4E1F-9124-A8857EE34D03}" type="presOf" srcId="{FEE3A7BB-41BD-45BA-AAC5-0F8F99228553}" destId="{111C8824-A29A-49CA-A8AD-DDA10AA4066D}" srcOrd="0" destOrd="1" presId="urn:microsoft.com/office/officeart/2005/8/layout/hList1"/>
    <dgm:cxn modelId="{009DEA77-E5E4-4528-913D-DFB7D2571F7B}" srcId="{CA92978D-A4A3-40A9-8324-BAE4687406C1}" destId="{AE609FE2-DD45-4636-985C-AE476E7CC8BC}" srcOrd="2" destOrd="0" parTransId="{5B0AD5D4-77FF-407A-B689-CD88A23C2958}" sibTransId="{D41B89C4-A8C2-4BC3-A0BA-96D3A16F8C3B}"/>
    <dgm:cxn modelId="{0E8BA05F-2EAC-4EC8-9894-8B7E64C07C1C}" srcId="{AE609FE2-DD45-4636-985C-AE476E7CC8BC}" destId="{9F9829A7-CC27-45DC-A995-0C747EBFB4B7}" srcOrd="2" destOrd="0" parTransId="{4C724569-A96A-404B-B975-271C9E9C2F29}" sibTransId="{906459E4-A20B-4824-8AF4-19D224315F78}"/>
    <dgm:cxn modelId="{E856C3E4-20B5-4752-A98D-9258206EDCE1}" type="presOf" srcId="{B465509B-1F6A-4A99-BE60-D1CC93999A66}" destId="{947B2339-501B-4165-87F9-86B6B7BFF158}" srcOrd="0" destOrd="0" presId="urn:microsoft.com/office/officeart/2005/8/layout/hList1"/>
    <dgm:cxn modelId="{0919AFCC-CB45-4D14-8CDC-F609DCD0BD29}" srcId="{AE609FE2-DD45-4636-985C-AE476E7CC8BC}" destId="{B0914070-E2F3-47E8-8A78-6AE72AFD4BEE}" srcOrd="0" destOrd="0" parTransId="{428AD24A-1C0A-4810-B1E4-159E08AB803F}" sibTransId="{F3C478DE-85A8-4188-A2F5-D32981B2B79B}"/>
    <dgm:cxn modelId="{1D59F21B-B4E9-48F2-B459-46835A4D2322}" type="presOf" srcId="{9F9829A7-CC27-45DC-A995-0C747EBFB4B7}" destId="{111C8824-A29A-49CA-A8AD-DDA10AA4066D}" srcOrd="0" destOrd="2" presId="urn:microsoft.com/office/officeart/2005/8/layout/hList1"/>
    <dgm:cxn modelId="{F7C91726-CEFD-4D25-8D09-DED89D224845}" srcId="{31F118BA-F149-42F8-B74B-C198E2D74CFF}" destId="{CBE0F9A1-8A1A-483D-8096-F03B41E6A42A}" srcOrd="1" destOrd="0" parTransId="{2AB572F0-F2D1-4B28-89A1-D151A4BEA846}" sibTransId="{A9BCBC74-408C-442D-AE77-270846C838C7}"/>
    <dgm:cxn modelId="{4E6CCFF3-87EE-4154-A3D6-F14145F22487}" type="presOf" srcId="{CBE0F9A1-8A1A-483D-8096-F03B41E6A42A}" destId="{F1BCC8FB-7727-4B28-94A9-C5226D3707BC}" srcOrd="0" destOrd="1" presId="urn:microsoft.com/office/officeart/2005/8/layout/hList1"/>
    <dgm:cxn modelId="{7B907439-E8F7-4B9B-8192-F303929AB7C8}" srcId="{B465509B-1F6A-4A99-BE60-D1CC93999A66}" destId="{E3497B39-C8F6-43F4-BEC1-4EC1896844A9}" srcOrd="2" destOrd="0" parTransId="{7F9CA317-1769-42E9-B688-43A6FC850302}" sibTransId="{6EB44D02-1EDC-42EA-AF06-83F047858318}"/>
    <dgm:cxn modelId="{11A207D7-9B12-4E1B-B6E5-D177DA52AEDE}" type="presOf" srcId="{B0914070-E2F3-47E8-8A78-6AE72AFD4BEE}" destId="{111C8824-A29A-49CA-A8AD-DDA10AA4066D}" srcOrd="0" destOrd="0" presId="urn:microsoft.com/office/officeart/2005/8/layout/hList1"/>
    <dgm:cxn modelId="{FD87BF2A-159D-4FA5-8EE9-98F097CECE36}" type="presOf" srcId="{31F118BA-F149-42F8-B74B-C198E2D74CFF}" destId="{62D069AD-1E2A-4F10-BB66-C6DAF163E018}" srcOrd="0" destOrd="0" presId="urn:microsoft.com/office/officeart/2005/8/layout/hList1"/>
    <dgm:cxn modelId="{3F22AAAB-D564-4FAD-90D4-E808127F0958}" srcId="{AE609FE2-DD45-4636-985C-AE476E7CC8BC}" destId="{FEE3A7BB-41BD-45BA-AAC5-0F8F99228553}" srcOrd="1" destOrd="0" parTransId="{52ABCFCA-1B15-456C-855F-A6C143CF9672}" sibTransId="{5C2384F8-88C7-4417-8DCF-84AE37E02C14}"/>
    <dgm:cxn modelId="{DA3E3C27-34ED-4084-830F-B13FF5BAB291}" srcId="{31F118BA-F149-42F8-B74B-C198E2D74CFF}" destId="{D46127E5-501D-42AF-993C-BB96D0A4D0F1}" srcOrd="0" destOrd="0" parTransId="{7393E758-EE7A-47FF-B3FD-FC9961AA7D2B}" sibTransId="{57086983-6D2C-495D-8AE7-16D7E97F3C05}"/>
    <dgm:cxn modelId="{CA3E6A85-1950-476D-AD33-5623758A10F3}" srcId="{B465509B-1F6A-4A99-BE60-D1CC93999A66}" destId="{CDEDC559-93E0-4F5D-BE9C-C4D57E0500A9}" srcOrd="1" destOrd="0" parTransId="{E908BACF-1EC5-495F-817E-682BFDEDA263}" sibTransId="{DE19D72B-8904-4388-B4D7-B65B99BF77E6}"/>
    <dgm:cxn modelId="{C90E4E80-7EDD-41DF-BC32-A7BC092703AD}" srcId="{CA92978D-A4A3-40A9-8324-BAE4687406C1}" destId="{31F118BA-F149-42F8-B74B-C198E2D74CFF}" srcOrd="1" destOrd="0" parTransId="{12C31C18-1FE8-4B5F-AD2A-4DC399D4B2FE}" sibTransId="{9A877ED8-E99C-42EA-8347-6D944CA855D1}"/>
    <dgm:cxn modelId="{2A65F8E6-E927-498B-8581-E50DE05E9701}" type="presOf" srcId="{CDEDC559-93E0-4F5D-BE9C-C4D57E0500A9}" destId="{D78D8222-0817-46BA-AD8F-54C204FA2A8B}" srcOrd="0" destOrd="1" presId="urn:microsoft.com/office/officeart/2005/8/layout/hList1"/>
    <dgm:cxn modelId="{D31E31BC-7717-4154-AF6C-419ED750127E}" type="presParOf" srcId="{A305E337-0CD1-46F1-A9B9-53AC52E79952}" destId="{AE41C590-6B0E-45CE-8C01-F9CCCCF15E71}" srcOrd="0" destOrd="0" presId="urn:microsoft.com/office/officeart/2005/8/layout/hList1"/>
    <dgm:cxn modelId="{9F6F154F-E19F-46D4-AC5A-B610A65D187C}" type="presParOf" srcId="{AE41C590-6B0E-45CE-8C01-F9CCCCF15E71}" destId="{947B2339-501B-4165-87F9-86B6B7BFF158}" srcOrd="0" destOrd="0" presId="urn:microsoft.com/office/officeart/2005/8/layout/hList1"/>
    <dgm:cxn modelId="{4AB9E53B-6015-45A3-AF20-1BD0A58125A4}" type="presParOf" srcId="{AE41C590-6B0E-45CE-8C01-F9CCCCF15E71}" destId="{D78D8222-0817-46BA-AD8F-54C204FA2A8B}" srcOrd="1" destOrd="0" presId="urn:microsoft.com/office/officeart/2005/8/layout/hList1"/>
    <dgm:cxn modelId="{D9794985-911C-4064-A6C6-5D66B8112745}" type="presParOf" srcId="{A305E337-0CD1-46F1-A9B9-53AC52E79952}" destId="{79B674AF-5740-426E-A5EA-9FFA5AB89F1A}" srcOrd="1" destOrd="0" presId="urn:microsoft.com/office/officeart/2005/8/layout/hList1"/>
    <dgm:cxn modelId="{A3CC876B-D122-4D83-B290-6A1B588811C3}" type="presParOf" srcId="{A305E337-0CD1-46F1-A9B9-53AC52E79952}" destId="{20415CB5-AA32-4E89-B174-2661235BAD55}" srcOrd="2" destOrd="0" presId="urn:microsoft.com/office/officeart/2005/8/layout/hList1"/>
    <dgm:cxn modelId="{E3631A65-2DCE-446E-86BE-2DC60CA2A8BC}" type="presParOf" srcId="{20415CB5-AA32-4E89-B174-2661235BAD55}" destId="{62D069AD-1E2A-4F10-BB66-C6DAF163E018}" srcOrd="0" destOrd="0" presId="urn:microsoft.com/office/officeart/2005/8/layout/hList1"/>
    <dgm:cxn modelId="{8F85E580-655E-4BA8-966D-9784ECA91601}" type="presParOf" srcId="{20415CB5-AA32-4E89-B174-2661235BAD55}" destId="{F1BCC8FB-7727-4B28-94A9-C5226D3707BC}" srcOrd="1" destOrd="0" presId="urn:microsoft.com/office/officeart/2005/8/layout/hList1"/>
    <dgm:cxn modelId="{41383977-728E-4E24-B7BD-96B6C1542A92}" type="presParOf" srcId="{A305E337-0CD1-46F1-A9B9-53AC52E79952}" destId="{CB9C56CF-2E33-454E-AC3C-85C875663E93}" srcOrd="3" destOrd="0" presId="urn:microsoft.com/office/officeart/2005/8/layout/hList1"/>
    <dgm:cxn modelId="{79C600DC-DDD9-493A-B51F-6EAB061DC9FC}" type="presParOf" srcId="{A305E337-0CD1-46F1-A9B9-53AC52E79952}" destId="{4C80FE5A-2170-4C8E-9ED9-027B281E1543}" srcOrd="4" destOrd="0" presId="urn:microsoft.com/office/officeart/2005/8/layout/hList1"/>
    <dgm:cxn modelId="{41686B21-F11C-43D8-B083-A4DDD8C26029}" type="presParOf" srcId="{4C80FE5A-2170-4C8E-9ED9-027B281E1543}" destId="{74FBCFB5-EC78-4692-BD46-4272885F55B8}" srcOrd="0" destOrd="0" presId="urn:microsoft.com/office/officeart/2005/8/layout/hList1"/>
    <dgm:cxn modelId="{413509B1-62DB-48BB-8F89-AA5FAB2C2E5E}" type="presParOf" srcId="{4C80FE5A-2170-4C8E-9ED9-027B281E1543}" destId="{111C8824-A29A-49CA-A8AD-DDA10AA4066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E8850A-72A5-4F7B-BE14-50C572FC5531}" type="doc">
      <dgm:prSet loTypeId="urn:microsoft.com/office/officeart/2005/8/layout/hierarchy3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85AB57B-3B7F-489B-8999-F2E65BABBDE9}">
      <dgm:prSet phldrT="[Text]"/>
      <dgm:spPr/>
      <dgm:t>
        <a:bodyPr/>
        <a:lstStyle/>
        <a:p>
          <a:r>
            <a:rPr lang="en-US" dirty="0" smtClean="0"/>
            <a:t>Variants of the model</a:t>
          </a:r>
          <a:endParaRPr lang="en-US" dirty="0"/>
        </a:p>
      </dgm:t>
    </dgm:pt>
    <dgm:pt modelId="{45211798-CCDA-4803-8A55-EE8A8AE026C8}" type="parTrans" cxnId="{2CD74923-7A25-42AB-BE8B-C0F16F087BF1}">
      <dgm:prSet/>
      <dgm:spPr/>
      <dgm:t>
        <a:bodyPr/>
        <a:lstStyle/>
        <a:p>
          <a:endParaRPr lang="en-US"/>
        </a:p>
      </dgm:t>
    </dgm:pt>
    <dgm:pt modelId="{61D2D26A-6F83-4502-BB1B-BBC23D29B7E6}" type="sibTrans" cxnId="{2CD74923-7A25-42AB-BE8B-C0F16F087BF1}">
      <dgm:prSet/>
      <dgm:spPr/>
      <dgm:t>
        <a:bodyPr/>
        <a:lstStyle/>
        <a:p>
          <a:endParaRPr lang="en-US"/>
        </a:p>
      </dgm:t>
    </dgm:pt>
    <dgm:pt modelId="{BA9F21A1-87B4-4DCA-AB4F-56F66F6A77D0}">
      <dgm:prSet phldrT="[Text]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dirty="0" smtClean="0"/>
            <a:t>Multiple input queues</a:t>
          </a:r>
          <a:endParaRPr lang="en-US" dirty="0"/>
        </a:p>
      </dgm:t>
    </dgm:pt>
    <dgm:pt modelId="{D74D701E-D66F-4DAC-9CAC-83C5AA45632E}" type="parTrans" cxnId="{57C000E6-86A2-4C42-A7E7-55926F80BD8A}">
      <dgm:prSet/>
      <dgm:spPr/>
      <dgm:t>
        <a:bodyPr/>
        <a:lstStyle/>
        <a:p>
          <a:endParaRPr lang="en-US"/>
        </a:p>
      </dgm:t>
    </dgm:pt>
    <dgm:pt modelId="{1C830239-9D03-489D-A53F-CD5275E5F27C}" type="sibTrans" cxnId="{57C000E6-86A2-4C42-A7E7-55926F80BD8A}">
      <dgm:prSet/>
      <dgm:spPr/>
      <dgm:t>
        <a:bodyPr/>
        <a:lstStyle/>
        <a:p>
          <a:endParaRPr lang="en-US"/>
        </a:p>
      </dgm:t>
    </dgm:pt>
    <dgm:pt modelId="{2CF5EE45-D39B-4FA3-B5F1-A5BA0EE0DFA6}">
      <dgm:prSet phldrT="[Text]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dirty="0" smtClean="0"/>
            <a:t>General output bandwidth: </a:t>
          </a:r>
          <a:r>
            <a:rPr lang="en-US" i="1" dirty="0" smtClean="0"/>
            <a:t>W</a:t>
          </a:r>
          <a:r>
            <a:rPr lang="en-US" dirty="0" smtClean="0"/>
            <a:t> packets transmitted per time unit</a:t>
          </a:r>
          <a:endParaRPr lang="en-US" dirty="0"/>
        </a:p>
      </dgm:t>
    </dgm:pt>
    <dgm:pt modelId="{DA84959E-A1DA-4280-B68F-0BBD4FE038AB}" type="parTrans" cxnId="{9B10040D-8D9E-4F98-A67A-177EE648192F}">
      <dgm:prSet/>
      <dgm:spPr/>
      <dgm:t>
        <a:bodyPr/>
        <a:lstStyle/>
        <a:p>
          <a:endParaRPr lang="en-US"/>
        </a:p>
      </dgm:t>
    </dgm:pt>
    <dgm:pt modelId="{CC9A657F-E129-4F0D-B35A-3DE127A94912}" type="sibTrans" cxnId="{9B10040D-8D9E-4F98-A67A-177EE648192F}">
      <dgm:prSet/>
      <dgm:spPr/>
      <dgm:t>
        <a:bodyPr/>
        <a:lstStyle/>
        <a:p>
          <a:endParaRPr lang="en-US"/>
        </a:p>
      </dgm:t>
    </dgm:pt>
    <dgm:pt modelId="{57CB82A0-5D7E-4BDC-B14E-D39EBDB5D6D9}">
      <dgm:prSet phldrT="[Text]"/>
      <dgm:spPr/>
      <dgm:t>
        <a:bodyPr/>
        <a:lstStyle/>
        <a:p>
          <a:r>
            <a:rPr lang="en-US" dirty="0" smtClean="0"/>
            <a:t>Variants of the objective</a:t>
          </a:r>
          <a:endParaRPr lang="en-US" dirty="0"/>
        </a:p>
      </dgm:t>
    </dgm:pt>
    <dgm:pt modelId="{BC7D50C9-CA34-4844-A28B-B0B3FBD1A8E9}" type="parTrans" cxnId="{EAE9CFBC-C150-4EAE-AB70-6B40679EE668}">
      <dgm:prSet/>
      <dgm:spPr/>
      <dgm:t>
        <a:bodyPr/>
        <a:lstStyle/>
        <a:p>
          <a:endParaRPr lang="en-US"/>
        </a:p>
      </dgm:t>
    </dgm:pt>
    <dgm:pt modelId="{F12F1C71-EABF-4847-ABA0-D67ADE8A6804}" type="sibTrans" cxnId="{EAE9CFBC-C150-4EAE-AB70-6B40679EE668}">
      <dgm:prSet/>
      <dgm:spPr/>
      <dgm:t>
        <a:bodyPr/>
        <a:lstStyle/>
        <a:p>
          <a:endParaRPr lang="en-US"/>
        </a:p>
      </dgm:t>
    </dgm:pt>
    <dgm:pt modelId="{1A7E96DA-84C2-4ED2-BAD9-6DD239D941D5}">
      <dgm:prSet phldrT="[Text]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dirty="0" smtClean="0"/>
            <a:t>Minimize the maximum delay</a:t>
          </a:r>
          <a:endParaRPr lang="en-US" dirty="0"/>
        </a:p>
      </dgm:t>
    </dgm:pt>
    <dgm:pt modelId="{DFC26660-C348-4C93-ACEF-21394AC07113}" type="parTrans" cxnId="{CE2F036B-EE6E-4A3C-9221-6F6BD8604A0B}">
      <dgm:prSet/>
      <dgm:spPr/>
      <dgm:t>
        <a:bodyPr/>
        <a:lstStyle/>
        <a:p>
          <a:endParaRPr lang="en-US"/>
        </a:p>
      </dgm:t>
    </dgm:pt>
    <dgm:pt modelId="{2215FA51-52B0-45C1-85C3-48DA67C42D0A}" type="sibTrans" cxnId="{CE2F036B-EE6E-4A3C-9221-6F6BD8604A0B}">
      <dgm:prSet/>
      <dgm:spPr/>
      <dgm:t>
        <a:bodyPr/>
        <a:lstStyle/>
        <a:p>
          <a:endParaRPr lang="en-US"/>
        </a:p>
      </dgm:t>
    </dgm:pt>
    <dgm:pt modelId="{FF222072-4C1A-459B-95C7-2EAEEF5F36B3}">
      <dgm:prSet phldrT="[Text]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dirty="0" smtClean="0"/>
            <a:t>Minimize the total delay</a:t>
          </a:r>
          <a:endParaRPr lang="en-US" dirty="0"/>
        </a:p>
      </dgm:t>
    </dgm:pt>
    <dgm:pt modelId="{90B4C178-31D3-4288-87DD-113F759CF286}" type="parTrans" cxnId="{74BC3FBE-6714-4D5D-874B-0B44B54478FE}">
      <dgm:prSet/>
      <dgm:spPr/>
      <dgm:t>
        <a:bodyPr/>
        <a:lstStyle/>
        <a:p>
          <a:endParaRPr lang="en-US"/>
        </a:p>
      </dgm:t>
    </dgm:pt>
    <dgm:pt modelId="{3DC3EA9A-5A25-42F7-8361-7C70039304E6}" type="sibTrans" cxnId="{74BC3FBE-6714-4D5D-874B-0B44B54478FE}">
      <dgm:prSet/>
      <dgm:spPr/>
      <dgm:t>
        <a:bodyPr/>
        <a:lstStyle/>
        <a:p>
          <a:endParaRPr lang="en-US"/>
        </a:p>
      </dgm:t>
    </dgm:pt>
    <dgm:pt modelId="{FAD328F2-41C6-44B9-B248-4D15F6361AD9}" type="pres">
      <dgm:prSet presAssocID="{06E8850A-72A5-4F7B-BE14-50C572FC553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AC4F7A1-7A18-4475-A6DC-21054647BFA0}" type="pres">
      <dgm:prSet presAssocID="{D85AB57B-3B7F-489B-8999-F2E65BABBDE9}" presName="root" presStyleCnt="0"/>
      <dgm:spPr/>
    </dgm:pt>
    <dgm:pt modelId="{6AB4F95D-5156-484B-98B7-8E4D755826F0}" type="pres">
      <dgm:prSet presAssocID="{D85AB57B-3B7F-489B-8999-F2E65BABBDE9}" presName="rootComposite" presStyleCnt="0"/>
      <dgm:spPr/>
    </dgm:pt>
    <dgm:pt modelId="{379AC1F4-46BE-40A9-9A14-4EEE2F790E8D}" type="pres">
      <dgm:prSet presAssocID="{D85AB57B-3B7F-489B-8999-F2E65BABBDE9}" presName="rootText" presStyleLbl="node1" presStyleIdx="0" presStyleCnt="2"/>
      <dgm:spPr/>
      <dgm:t>
        <a:bodyPr/>
        <a:lstStyle/>
        <a:p>
          <a:endParaRPr lang="en-US"/>
        </a:p>
      </dgm:t>
    </dgm:pt>
    <dgm:pt modelId="{BF481358-299F-4262-BF3D-2719A59C9B6A}" type="pres">
      <dgm:prSet presAssocID="{D85AB57B-3B7F-489B-8999-F2E65BABBDE9}" presName="rootConnector" presStyleLbl="node1" presStyleIdx="0" presStyleCnt="2"/>
      <dgm:spPr/>
      <dgm:t>
        <a:bodyPr/>
        <a:lstStyle/>
        <a:p>
          <a:endParaRPr lang="en-US"/>
        </a:p>
      </dgm:t>
    </dgm:pt>
    <dgm:pt modelId="{2FA0F481-8CF7-4179-9912-C197A27C88CD}" type="pres">
      <dgm:prSet presAssocID="{D85AB57B-3B7F-489B-8999-F2E65BABBDE9}" presName="childShape" presStyleCnt="0"/>
      <dgm:spPr/>
    </dgm:pt>
    <dgm:pt modelId="{B7EB7E0A-C4DE-4F75-86B9-F4A067880CD6}" type="pres">
      <dgm:prSet presAssocID="{D74D701E-D66F-4DAC-9CAC-83C5AA45632E}" presName="Name13" presStyleLbl="parChTrans1D2" presStyleIdx="0" presStyleCnt="4"/>
      <dgm:spPr/>
      <dgm:t>
        <a:bodyPr/>
        <a:lstStyle/>
        <a:p>
          <a:endParaRPr lang="en-US"/>
        </a:p>
      </dgm:t>
    </dgm:pt>
    <dgm:pt modelId="{7461E6D8-0C55-4927-970F-539C54703DDB}" type="pres">
      <dgm:prSet presAssocID="{BA9F21A1-87B4-4DCA-AB4F-56F66F6A77D0}" presName="childText" presStyleLbl="bgAcc1" presStyleIdx="0" presStyleCnt="4" custScaleX="1598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CDD48B-8837-454B-B553-D601FA93A4B3}" type="pres">
      <dgm:prSet presAssocID="{DA84959E-A1DA-4280-B68F-0BBD4FE038AB}" presName="Name13" presStyleLbl="parChTrans1D2" presStyleIdx="1" presStyleCnt="4"/>
      <dgm:spPr/>
      <dgm:t>
        <a:bodyPr/>
        <a:lstStyle/>
        <a:p>
          <a:endParaRPr lang="en-US"/>
        </a:p>
      </dgm:t>
    </dgm:pt>
    <dgm:pt modelId="{23E488C4-0AD7-41CC-8ADC-C9EE352B3F87}" type="pres">
      <dgm:prSet presAssocID="{2CF5EE45-D39B-4FA3-B5F1-A5BA0EE0DFA6}" presName="childText" presStyleLbl="bgAcc1" presStyleIdx="1" presStyleCnt="4" custScaleX="1598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3E0323-7912-474E-B9DD-3D51FC78D016}" type="pres">
      <dgm:prSet presAssocID="{57CB82A0-5D7E-4BDC-B14E-D39EBDB5D6D9}" presName="root" presStyleCnt="0"/>
      <dgm:spPr/>
    </dgm:pt>
    <dgm:pt modelId="{E9957E1C-9BDB-4E19-80EE-3CAF49E74649}" type="pres">
      <dgm:prSet presAssocID="{57CB82A0-5D7E-4BDC-B14E-D39EBDB5D6D9}" presName="rootComposite" presStyleCnt="0"/>
      <dgm:spPr/>
    </dgm:pt>
    <dgm:pt modelId="{F4E9EE7B-0964-49F5-AA10-18F817CFCE12}" type="pres">
      <dgm:prSet presAssocID="{57CB82A0-5D7E-4BDC-B14E-D39EBDB5D6D9}" presName="rootText" presStyleLbl="node1" presStyleIdx="1" presStyleCnt="2"/>
      <dgm:spPr/>
      <dgm:t>
        <a:bodyPr/>
        <a:lstStyle/>
        <a:p>
          <a:endParaRPr lang="en-US"/>
        </a:p>
      </dgm:t>
    </dgm:pt>
    <dgm:pt modelId="{74AC1947-628B-4CE3-88AB-EEFDEE52EBF5}" type="pres">
      <dgm:prSet presAssocID="{57CB82A0-5D7E-4BDC-B14E-D39EBDB5D6D9}" presName="rootConnector" presStyleLbl="node1" presStyleIdx="1" presStyleCnt="2"/>
      <dgm:spPr/>
      <dgm:t>
        <a:bodyPr/>
        <a:lstStyle/>
        <a:p>
          <a:endParaRPr lang="en-US"/>
        </a:p>
      </dgm:t>
    </dgm:pt>
    <dgm:pt modelId="{6ADB7334-EDD5-4A22-8823-7E5BA416751D}" type="pres">
      <dgm:prSet presAssocID="{57CB82A0-5D7E-4BDC-B14E-D39EBDB5D6D9}" presName="childShape" presStyleCnt="0"/>
      <dgm:spPr/>
    </dgm:pt>
    <dgm:pt modelId="{EFAF774A-AC79-46C5-90FA-5E9D66BC44F3}" type="pres">
      <dgm:prSet presAssocID="{DFC26660-C348-4C93-ACEF-21394AC07113}" presName="Name13" presStyleLbl="parChTrans1D2" presStyleIdx="2" presStyleCnt="4"/>
      <dgm:spPr/>
      <dgm:t>
        <a:bodyPr/>
        <a:lstStyle/>
        <a:p>
          <a:endParaRPr lang="en-US"/>
        </a:p>
      </dgm:t>
    </dgm:pt>
    <dgm:pt modelId="{D6DE9C58-3F7E-40B6-83AC-5155FEA4D909}" type="pres">
      <dgm:prSet presAssocID="{1A7E96DA-84C2-4ED2-BAD9-6DD239D941D5}" presName="childText" presStyleLbl="bgAcc1" presStyleIdx="2" presStyleCnt="4" custScaleX="1567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361D6C-F6E2-4553-8ECE-E79A2E5C59AB}" type="pres">
      <dgm:prSet presAssocID="{90B4C178-31D3-4288-87DD-113F759CF286}" presName="Name13" presStyleLbl="parChTrans1D2" presStyleIdx="3" presStyleCnt="4"/>
      <dgm:spPr/>
      <dgm:t>
        <a:bodyPr/>
        <a:lstStyle/>
        <a:p>
          <a:endParaRPr lang="en-US"/>
        </a:p>
      </dgm:t>
    </dgm:pt>
    <dgm:pt modelId="{275676CA-B357-4CF1-BE62-784F2095C5A4}" type="pres">
      <dgm:prSet presAssocID="{FF222072-4C1A-459B-95C7-2EAEEF5F36B3}" presName="childText" presStyleLbl="bgAcc1" presStyleIdx="3" presStyleCnt="4" custScaleX="1567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C0A735-E376-43B1-B7CC-96B7775A0411}" type="presOf" srcId="{2CF5EE45-D39B-4FA3-B5F1-A5BA0EE0DFA6}" destId="{23E488C4-0AD7-41CC-8ADC-C9EE352B3F87}" srcOrd="0" destOrd="0" presId="urn:microsoft.com/office/officeart/2005/8/layout/hierarchy3"/>
    <dgm:cxn modelId="{57C000E6-86A2-4C42-A7E7-55926F80BD8A}" srcId="{D85AB57B-3B7F-489B-8999-F2E65BABBDE9}" destId="{BA9F21A1-87B4-4DCA-AB4F-56F66F6A77D0}" srcOrd="0" destOrd="0" parTransId="{D74D701E-D66F-4DAC-9CAC-83C5AA45632E}" sibTransId="{1C830239-9D03-489D-A53F-CD5275E5F27C}"/>
    <dgm:cxn modelId="{F665F5FB-807A-490D-A2A3-07F4E877105A}" type="presOf" srcId="{90B4C178-31D3-4288-87DD-113F759CF286}" destId="{52361D6C-F6E2-4553-8ECE-E79A2E5C59AB}" srcOrd="0" destOrd="0" presId="urn:microsoft.com/office/officeart/2005/8/layout/hierarchy3"/>
    <dgm:cxn modelId="{AF807205-3A2B-48F7-9E17-E22DF135C0D6}" type="presOf" srcId="{57CB82A0-5D7E-4BDC-B14E-D39EBDB5D6D9}" destId="{74AC1947-628B-4CE3-88AB-EEFDEE52EBF5}" srcOrd="1" destOrd="0" presId="urn:microsoft.com/office/officeart/2005/8/layout/hierarchy3"/>
    <dgm:cxn modelId="{8A48F214-902E-42CC-8836-77F6F062D618}" type="presOf" srcId="{D74D701E-D66F-4DAC-9CAC-83C5AA45632E}" destId="{B7EB7E0A-C4DE-4F75-86B9-F4A067880CD6}" srcOrd="0" destOrd="0" presId="urn:microsoft.com/office/officeart/2005/8/layout/hierarchy3"/>
    <dgm:cxn modelId="{2CD74923-7A25-42AB-BE8B-C0F16F087BF1}" srcId="{06E8850A-72A5-4F7B-BE14-50C572FC5531}" destId="{D85AB57B-3B7F-489B-8999-F2E65BABBDE9}" srcOrd="0" destOrd="0" parTransId="{45211798-CCDA-4803-8A55-EE8A8AE026C8}" sibTransId="{61D2D26A-6F83-4502-BB1B-BBC23D29B7E6}"/>
    <dgm:cxn modelId="{C8FB15B2-7454-414B-95C8-0F67ABC61849}" type="presOf" srcId="{DA84959E-A1DA-4280-B68F-0BBD4FE038AB}" destId="{DCCDD48B-8837-454B-B553-D601FA93A4B3}" srcOrd="0" destOrd="0" presId="urn:microsoft.com/office/officeart/2005/8/layout/hierarchy3"/>
    <dgm:cxn modelId="{160CC79A-4A20-40F3-B5DC-7CD34F48D822}" type="presOf" srcId="{57CB82A0-5D7E-4BDC-B14E-D39EBDB5D6D9}" destId="{F4E9EE7B-0964-49F5-AA10-18F817CFCE12}" srcOrd="0" destOrd="0" presId="urn:microsoft.com/office/officeart/2005/8/layout/hierarchy3"/>
    <dgm:cxn modelId="{74BC3FBE-6714-4D5D-874B-0B44B54478FE}" srcId="{57CB82A0-5D7E-4BDC-B14E-D39EBDB5D6D9}" destId="{FF222072-4C1A-459B-95C7-2EAEEF5F36B3}" srcOrd="1" destOrd="0" parTransId="{90B4C178-31D3-4288-87DD-113F759CF286}" sibTransId="{3DC3EA9A-5A25-42F7-8361-7C70039304E6}"/>
    <dgm:cxn modelId="{CE2F036B-EE6E-4A3C-9221-6F6BD8604A0B}" srcId="{57CB82A0-5D7E-4BDC-B14E-D39EBDB5D6D9}" destId="{1A7E96DA-84C2-4ED2-BAD9-6DD239D941D5}" srcOrd="0" destOrd="0" parTransId="{DFC26660-C348-4C93-ACEF-21394AC07113}" sibTransId="{2215FA51-52B0-45C1-85C3-48DA67C42D0A}"/>
    <dgm:cxn modelId="{1A735B78-D6A9-46A3-9FF5-BA8046BDE430}" type="presOf" srcId="{D85AB57B-3B7F-489B-8999-F2E65BABBDE9}" destId="{BF481358-299F-4262-BF3D-2719A59C9B6A}" srcOrd="1" destOrd="0" presId="urn:microsoft.com/office/officeart/2005/8/layout/hierarchy3"/>
    <dgm:cxn modelId="{09123756-D3BD-4E45-A217-98683DD34251}" type="presOf" srcId="{BA9F21A1-87B4-4DCA-AB4F-56F66F6A77D0}" destId="{7461E6D8-0C55-4927-970F-539C54703DDB}" srcOrd="0" destOrd="0" presId="urn:microsoft.com/office/officeart/2005/8/layout/hierarchy3"/>
    <dgm:cxn modelId="{1E16AAD3-0B0C-4565-9E23-E33401A22A67}" type="presOf" srcId="{FF222072-4C1A-459B-95C7-2EAEEF5F36B3}" destId="{275676CA-B357-4CF1-BE62-784F2095C5A4}" srcOrd="0" destOrd="0" presId="urn:microsoft.com/office/officeart/2005/8/layout/hierarchy3"/>
    <dgm:cxn modelId="{01E4DC52-BE21-41B5-A6F6-E52696754535}" type="presOf" srcId="{1A7E96DA-84C2-4ED2-BAD9-6DD239D941D5}" destId="{D6DE9C58-3F7E-40B6-83AC-5155FEA4D909}" srcOrd="0" destOrd="0" presId="urn:microsoft.com/office/officeart/2005/8/layout/hierarchy3"/>
    <dgm:cxn modelId="{F133A1E3-D176-4FC5-B436-34929EE072CD}" type="presOf" srcId="{DFC26660-C348-4C93-ACEF-21394AC07113}" destId="{EFAF774A-AC79-46C5-90FA-5E9D66BC44F3}" srcOrd="0" destOrd="0" presId="urn:microsoft.com/office/officeart/2005/8/layout/hierarchy3"/>
    <dgm:cxn modelId="{9B10040D-8D9E-4F98-A67A-177EE648192F}" srcId="{D85AB57B-3B7F-489B-8999-F2E65BABBDE9}" destId="{2CF5EE45-D39B-4FA3-B5F1-A5BA0EE0DFA6}" srcOrd="1" destOrd="0" parTransId="{DA84959E-A1DA-4280-B68F-0BBD4FE038AB}" sibTransId="{CC9A657F-E129-4F0D-B35A-3DE127A94912}"/>
    <dgm:cxn modelId="{28B0BCF3-DD33-411B-918F-87A56FA2D528}" type="presOf" srcId="{06E8850A-72A5-4F7B-BE14-50C572FC5531}" destId="{FAD328F2-41C6-44B9-B248-4D15F6361AD9}" srcOrd="0" destOrd="0" presId="urn:microsoft.com/office/officeart/2005/8/layout/hierarchy3"/>
    <dgm:cxn modelId="{EAE9CFBC-C150-4EAE-AB70-6B40679EE668}" srcId="{06E8850A-72A5-4F7B-BE14-50C572FC5531}" destId="{57CB82A0-5D7E-4BDC-B14E-D39EBDB5D6D9}" srcOrd="1" destOrd="0" parTransId="{BC7D50C9-CA34-4844-A28B-B0B3FBD1A8E9}" sibTransId="{F12F1C71-EABF-4847-ABA0-D67ADE8A6804}"/>
    <dgm:cxn modelId="{DC94A7FC-34C5-40B4-A637-0B9B5D3C2621}" type="presOf" srcId="{D85AB57B-3B7F-489B-8999-F2E65BABBDE9}" destId="{379AC1F4-46BE-40A9-9A14-4EEE2F790E8D}" srcOrd="0" destOrd="0" presId="urn:microsoft.com/office/officeart/2005/8/layout/hierarchy3"/>
    <dgm:cxn modelId="{04ACD8A3-A7A4-403D-9D9E-4D20DF5761F0}" type="presParOf" srcId="{FAD328F2-41C6-44B9-B248-4D15F6361AD9}" destId="{8AC4F7A1-7A18-4475-A6DC-21054647BFA0}" srcOrd="0" destOrd="0" presId="urn:microsoft.com/office/officeart/2005/8/layout/hierarchy3"/>
    <dgm:cxn modelId="{EA2DF5BA-D057-4495-8F3E-F8CFC21FAAD7}" type="presParOf" srcId="{8AC4F7A1-7A18-4475-A6DC-21054647BFA0}" destId="{6AB4F95D-5156-484B-98B7-8E4D755826F0}" srcOrd="0" destOrd="0" presId="urn:microsoft.com/office/officeart/2005/8/layout/hierarchy3"/>
    <dgm:cxn modelId="{15F83F94-F2D7-4476-B37A-7D5B25558C8D}" type="presParOf" srcId="{6AB4F95D-5156-484B-98B7-8E4D755826F0}" destId="{379AC1F4-46BE-40A9-9A14-4EEE2F790E8D}" srcOrd="0" destOrd="0" presId="urn:microsoft.com/office/officeart/2005/8/layout/hierarchy3"/>
    <dgm:cxn modelId="{7691F4DF-D7C7-48EB-8DD6-1562D433C8CC}" type="presParOf" srcId="{6AB4F95D-5156-484B-98B7-8E4D755826F0}" destId="{BF481358-299F-4262-BF3D-2719A59C9B6A}" srcOrd="1" destOrd="0" presId="urn:microsoft.com/office/officeart/2005/8/layout/hierarchy3"/>
    <dgm:cxn modelId="{0D6F17EC-8043-4CDB-9B91-35B9CD64981A}" type="presParOf" srcId="{8AC4F7A1-7A18-4475-A6DC-21054647BFA0}" destId="{2FA0F481-8CF7-4179-9912-C197A27C88CD}" srcOrd="1" destOrd="0" presId="urn:microsoft.com/office/officeart/2005/8/layout/hierarchy3"/>
    <dgm:cxn modelId="{8D287349-0FDA-4A0B-BCD6-BE05EE65DF42}" type="presParOf" srcId="{2FA0F481-8CF7-4179-9912-C197A27C88CD}" destId="{B7EB7E0A-C4DE-4F75-86B9-F4A067880CD6}" srcOrd="0" destOrd="0" presId="urn:microsoft.com/office/officeart/2005/8/layout/hierarchy3"/>
    <dgm:cxn modelId="{2CC0AE91-A2DD-4A1C-ABCC-C5862DC8ADA8}" type="presParOf" srcId="{2FA0F481-8CF7-4179-9912-C197A27C88CD}" destId="{7461E6D8-0C55-4927-970F-539C54703DDB}" srcOrd="1" destOrd="0" presId="urn:microsoft.com/office/officeart/2005/8/layout/hierarchy3"/>
    <dgm:cxn modelId="{EFC9C5AF-AAB3-471C-85CB-7781BA9FFD4B}" type="presParOf" srcId="{2FA0F481-8CF7-4179-9912-C197A27C88CD}" destId="{DCCDD48B-8837-454B-B553-D601FA93A4B3}" srcOrd="2" destOrd="0" presId="urn:microsoft.com/office/officeart/2005/8/layout/hierarchy3"/>
    <dgm:cxn modelId="{937FC51B-561A-4159-97B4-81BD8C658B60}" type="presParOf" srcId="{2FA0F481-8CF7-4179-9912-C197A27C88CD}" destId="{23E488C4-0AD7-41CC-8ADC-C9EE352B3F87}" srcOrd="3" destOrd="0" presId="urn:microsoft.com/office/officeart/2005/8/layout/hierarchy3"/>
    <dgm:cxn modelId="{09D34E06-2A4B-4B8B-A5D6-C177B81C3352}" type="presParOf" srcId="{FAD328F2-41C6-44B9-B248-4D15F6361AD9}" destId="{393E0323-7912-474E-B9DD-3D51FC78D016}" srcOrd="1" destOrd="0" presId="urn:microsoft.com/office/officeart/2005/8/layout/hierarchy3"/>
    <dgm:cxn modelId="{FEB5C1D4-3F17-4203-BDB0-CE7C52606401}" type="presParOf" srcId="{393E0323-7912-474E-B9DD-3D51FC78D016}" destId="{E9957E1C-9BDB-4E19-80EE-3CAF49E74649}" srcOrd="0" destOrd="0" presId="urn:microsoft.com/office/officeart/2005/8/layout/hierarchy3"/>
    <dgm:cxn modelId="{2FFE93D0-5166-4E47-8C5C-84FFB35F5053}" type="presParOf" srcId="{E9957E1C-9BDB-4E19-80EE-3CAF49E74649}" destId="{F4E9EE7B-0964-49F5-AA10-18F817CFCE12}" srcOrd="0" destOrd="0" presId="urn:microsoft.com/office/officeart/2005/8/layout/hierarchy3"/>
    <dgm:cxn modelId="{06DA9F93-4453-44C1-8B77-ADF33EFFB3DC}" type="presParOf" srcId="{E9957E1C-9BDB-4E19-80EE-3CAF49E74649}" destId="{74AC1947-628B-4CE3-88AB-EEFDEE52EBF5}" srcOrd="1" destOrd="0" presId="urn:microsoft.com/office/officeart/2005/8/layout/hierarchy3"/>
    <dgm:cxn modelId="{BBE95596-5E78-47CA-9F5E-8B1DCE8706F9}" type="presParOf" srcId="{393E0323-7912-474E-B9DD-3D51FC78D016}" destId="{6ADB7334-EDD5-4A22-8823-7E5BA416751D}" srcOrd="1" destOrd="0" presId="urn:microsoft.com/office/officeart/2005/8/layout/hierarchy3"/>
    <dgm:cxn modelId="{A5DBDBA9-A121-47DC-B216-A7AEEE557CF8}" type="presParOf" srcId="{6ADB7334-EDD5-4A22-8823-7E5BA416751D}" destId="{EFAF774A-AC79-46C5-90FA-5E9D66BC44F3}" srcOrd="0" destOrd="0" presId="urn:microsoft.com/office/officeart/2005/8/layout/hierarchy3"/>
    <dgm:cxn modelId="{9B0AEC6E-BCB7-4A4F-9F8D-CC3258B3256D}" type="presParOf" srcId="{6ADB7334-EDD5-4A22-8823-7E5BA416751D}" destId="{D6DE9C58-3F7E-40B6-83AC-5155FEA4D909}" srcOrd="1" destOrd="0" presId="urn:microsoft.com/office/officeart/2005/8/layout/hierarchy3"/>
    <dgm:cxn modelId="{1CC40946-95F4-4735-AC33-D3617A4370A4}" type="presParOf" srcId="{6ADB7334-EDD5-4A22-8823-7E5BA416751D}" destId="{52361D6C-F6E2-4553-8ECE-E79A2E5C59AB}" srcOrd="2" destOrd="0" presId="urn:microsoft.com/office/officeart/2005/8/layout/hierarchy3"/>
    <dgm:cxn modelId="{98DC6C92-D80D-4A05-A816-DF26DF817820}" type="presParOf" srcId="{6ADB7334-EDD5-4A22-8823-7E5BA416751D}" destId="{275676CA-B357-4CF1-BE62-784F2095C5A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2B6395-8051-4C24-A5F3-3097B6BFB6A2}" type="doc">
      <dgm:prSet loTypeId="urn:microsoft.com/office/officeart/2005/8/layout/list1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083D154-C223-44E3-A175-825FBEF8A872}">
      <dgm:prSet phldrT="[Text]" custT="1"/>
      <dgm:spPr/>
      <dgm:t>
        <a:bodyPr/>
        <a:lstStyle/>
        <a:p>
          <a:r>
            <a:rPr lang="en-US" sz="2000" dirty="0" smtClean="0"/>
            <a:t>Every time a packet arrives</a:t>
          </a:r>
          <a:endParaRPr lang="en-US" sz="2000" dirty="0"/>
        </a:p>
      </dgm:t>
    </dgm:pt>
    <dgm:pt modelId="{8687DFA1-6297-4675-9BEC-251A239EE508}" type="parTrans" cxnId="{ECEE04B1-F38F-4445-88B9-B7F6804990CE}">
      <dgm:prSet/>
      <dgm:spPr/>
      <dgm:t>
        <a:bodyPr/>
        <a:lstStyle/>
        <a:p>
          <a:endParaRPr lang="en-US" sz="2800"/>
        </a:p>
      </dgm:t>
    </dgm:pt>
    <dgm:pt modelId="{CBAD06D1-0CEE-4698-B3D7-78CEF8265D7D}" type="sibTrans" cxnId="{ECEE04B1-F38F-4445-88B9-B7F6804990CE}">
      <dgm:prSet custT="1"/>
      <dgm:spPr/>
      <dgm:t>
        <a:bodyPr/>
        <a:lstStyle/>
        <a:p>
          <a:endParaRPr lang="en-US" sz="1800"/>
        </a:p>
      </dgm:t>
    </dgm:pt>
    <dgm:pt modelId="{8290B513-7D50-4696-A79E-853F5ABFFAB2}">
      <dgm:prSet phldrT="[Text]" custT="1"/>
      <dgm:spPr/>
      <dgm:t>
        <a:bodyPr/>
        <a:lstStyle/>
        <a:p>
          <a:r>
            <a:rPr lang="en-US" sz="2000" dirty="0" smtClean="0"/>
            <a:t>Discard all but a schedulable set of packets of maximum value.</a:t>
          </a:r>
          <a:endParaRPr lang="en-US" sz="2000" dirty="0"/>
        </a:p>
      </dgm:t>
    </dgm:pt>
    <dgm:pt modelId="{6C4A4CC9-8348-4A41-9F98-4FFCFBB96C4C}" type="parTrans" cxnId="{86901356-1E34-4165-B96B-B6DB7621B7E8}">
      <dgm:prSet/>
      <dgm:spPr/>
      <dgm:t>
        <a:bodyPr/>
        <a:lstStyle/>
        <a:p>
          <a:endParaRPr lang="en-US" sz="2800"/>
        </a:p>
      </dgm:t>
    </dgm:pt>
    <dgm:pt modelId="{EC2B54D2-589F-478E-919A-76C9F321831B}" type="sibTrans" cxnId="{86901356-1E34-4165-B96B-B6DB7621B7E8}">
      <dgm:prSet/>
      <dgm:spPr/>
      <dgm:t>
        <a:bodyPr/>
        <a:lstStyle/>
        <a:p>
          <a:endParaRPr lang="en-US" sz="2800"/>
        </a:p>
      </dgm:t>
    </dgm:pt>
    <dgm:pt modelId="{079A78B9-85CE-456C-95E9-DC3ABEBC0751}">
      <dgm:prSet phldrT="[Text]" custT="1"/>
      <dgm:spPr/>
      <dgm:t>
        <a:bodyPr/>
        <a:lstStyle/>
        <a:p>
          <a:r>
            <a:rPr lang="en-US" sz="2000" dirty="0" smtClean="0"/>
            <a:t>Sort the packets in non-decreasing deadline order.</a:t>
          </a:r>
          <a:endParaRPr lang="en-US" sz="2000" dirty="0"/>
        </a:p>
      </dgm:t>
    </dgm:pt>
    <dgm:pt modelId="{B266951E-F0E3-4234-AEFC-611ABE73862E}" type="parTrans" cxnId="{CC070E79-F1F2-418B-8944-EBD3634B6FA1}">
      <dgm:prSet/>
      <dgm:spPr/>
      <dgm:t>
        <a:bodyPr/>
        <a:lstStyle/>
        <a:p>
          <a:endParaRPr lang="en-US" sz="2800"/>
        </a:p>
      </dgm:t>
    </dgm:pt>
    <dgm:pt modelId="{F20FEE40-19AF-42BE-84C8-368DAC4E8067}" type="sibTrans" cxnId="{CC070E79-F1F2-418B-8944-EBD3634B6FA1}">
      <dgm:prSet/>
      <dgm:spPr/>
      <dgm:t>
        <a:bodyPr/>
        <a:lstStyle/>
        <a:p>
          <a:endParaRPr lang="en-US" sz="2800"/>
        </a:p>
      </dgm:t>
    </dgm:pt>
    <dgm:pt modelId="{5012457F-F043-429D-869F-106E48C268A3}">
      <dgm:prSet phldrT="[Text]" custT="1"/>
      <dgm:spPr/>
      <dgm:t>
        <a:bodyPr/>
        <a:lstStyle/>
        <a:p>
          <a:r>
            <a:rPr lang="en-US" sz="2000" dirty="0" smtClean="0"/>
            <a:t>Definitions</a:t>
          </a:r>
          <a:endParaRPr lang="en-US" sz="2000" dirty="0"/>
        </a:p>
      </dgm:t>
    </dgm:pt>
    <dgm:pt modelId="{FAE692AE-17E1-43B2-A6D1-C55165072E5E}" type="parTrans" cxnId="{7C7CFCEC-D8FD-47A8-9297-087698513069}">
      <dgm:prSet/>
      <dgm:spPr/>
      <dgm:t>
        <a:bodyPr/>
        <a:lstStyle/>
        <a:p>
          <a:endParaRPr lang="en-US" sz="2800"/>
        </a:p>
      </dgm:t>
    </dgm:pt>
    <dgm:pt modelId="{919D1A81-A83A-4C8C-BE94-F89236BD0656}" type="sibTrans" cxnId="{7C7CFCEC-D8FD-47A8-9297-087698513069}">
      <dgm:prSet custT="1"/>
      <dgm:spPr/>
      <dgm:t>
        <a:bodyPr/>
        <a:lstStyle/>
        <a:p>
          <a:endParaRPr lang="en-US" sz="1800"/>
        </a:p>
      </dgm:t>
    </dgm:pt>
    <dgm:pt modelId="{66FC85BC-EC9F-473C-A73F-237415A5D012}">
      <dgm:prSet phldrT="[Text]" custT="1"/>
      <dgm:spPr/>
      <dgm:t>
        <a:bodyPr/>
        <a:lstStyle/>
        <a:p>
          <a:r>
            <a:rPr lang="en-US" sz="2000" i="1" dirty="0" smtClean="0"/>
            <a:t>e </a:t>
          </a:r>
          <a:r>
            <a:rPr lang="en-US" sz="2000" dirty="0" smtClean="0"/>
            <a:t>– The most valuable packet among the packets with the earliest deadline.</a:t>
          </a:r>
          <a:endParaRPr lang="en-US" sz="2000" dirty="0"/>
        </a:p>
      </dgm:t>
    </dgm:pt>
    <dgm:pt modelId="{DA195126-974B-47F3-8E2D-067B189C6473}" type="parTrans" cxnId="{2D1FD78E-BDB4-41B6-8433-04A3CD891634}">
      <dgm:prSet/>
      <dgm:spPr/>
      <dgm:t>
        <a:bodyPr/>
        <a:lstStyle/>
        <a:p>
          <a:endParaRPr lang="en-US" sz="2800"/>
        </a:p>
      </dgm:t>
    </dgm:pt>
    <dgm:pt modelId="{81BE79B3-212F-4C8E-8353-CD2FEFAEBF9A}" type="sibTrans" cxnId="{2D1FD78E-BDB4-41B6-8433-04A3CD891634}">
      <dgm:prSet/>
      <dgm:spPr/>
      <dgm:t>
        <a:bodyPr/>
        <a:lstStyle/>
        <a:p>
          <a:endParaRPr lang="en-US" sz="2800"/>
        </a:p>
      </dgm:t>
    </dgm:pt>
    <dgm:pt modelId="{9E06E90C-69AB-4C8B-ACD7-4580C585176A}">
      <dgm:prSet phldrT="[Text]" custT="1"/>
      <dgm:spPr/>
      <dgm:t>
        <a:bodyPr/>
        <a:lstStyle/>
        <a:p>
          <a:r>
            <a:rPr lang="en-US" sz="2000" i="1" dirty="0" smtClean="0"/>
            <a:t>h</a:t>
          </a:r>
          <a:r>
            <a:rPr lang="en-US" sz="2000" dirty="0" smtClean="0"/>
            <a:t> – The packet with the earliest deadline among the most valuable packets.</a:t>
          </a:r>
          <a:endParaRPr lang="en-US" sz="2000" dirty="0"/>
        </a:p>
      </dgm:t>
    </dgm:pt>
    <dgm:pt modelId="{6F27A2CE-DCDF-42A2-853A-EC530C6808BD}" type="parTrans" cxnId="{B85757C7-4495-463E-A782-97E2FD88601A}">
      <dgm:prSet/>
      <dgm:spPr/>
      <dgm:t>
        <a:bodyPr/>
        <a:lstStyle/>
        <a:p>
          <a:endParaRPr lang="en-US" sz="2800"/>
        </a:p>
      </dgm:t>
    </dgm:pt>
    <dgm:pt modelId="{65C4162F-CA30-4322-946B-2D2AD36A9FFA}" type="sibTrans" cxnId="{B85757C7-4495-463E-A782-97E2FD88601A}">
      <dgm:prSet/>
      <dgm:spPr/>
      <dgm:t>
        <a:bodyPr/>
        <a:lstStyle/>
        <a:p>
          <a:endParaRPr lang="en-US" sz="2800"/>
        </a:p>
      </dgm:t>
    </dgm:pt>
    <dgm:pt modelId="{C0AE1E1C-DD44-40BC-852C-754BC098503E}">
      <dgm:prSet phldrT="[Text]" custT="1"/>
      <dgm:spPr/>
      <dgm:t>
        <a:bodyPr/>
        <a:lstStyle/>
        <a:p>
          <a:r>
            <a:rPr lang="en-US" sz="2000" dirty="0" smtClean="0"/>
            <a:t>Decide which packet to transmit</a:t>
          </a:r>
          <a:endParaRPr lang="en-US" sz="2000" dirty="0"/>
        </a:p>
      </dgm:t>
    </dgm:pt>
    <dgm:pt modelId="{B6AB13EB-D503-4C61-B8F3-614E328AB2A3}" type="parTrans" cxnId="{B5717E3D-E178-4CF7-BFA0-61F9303A8557}">
      <dgm:prSet/>
      <dgm:spPr/>
      <dgm:t>
        <a:bodyPr/>
        <a:lstStyle/>
        <a:p>
          <a:endParaRPr lang="en-US" sz="2800"/>
        </a:p>
      </dgm:t>
    </dgm:pt>
    <dgm:pt modelId="{7A351CE8-64D4-4EA4-A826-EA94A80CD582}" type="sibTrans" cxnId="{B5717E3D-E178-4CF7-BFA0-61F9303A8557}">
      <dgm:prSet/>
      <dgm:spPr/>
      <dgm:t>
        <a:bodyPr/>
        <a:lstStyle/>
        <a:p>
          <a:endParaRPr lang="en-US" sz="2800"/>
        </a:p>
      </dgm:t>
    </dgm:pt>
    <dgm:pt modelId="{DD8E0D70-D531-4A44-8076-2615A6F00B62}">
      <dgm:prSet phldrT="[Text]" custT="1"/>
      <dgm:spPr/>
      <dgm:t>
        <a:bodyPr/>
        <a:lstStyle/>
        <a:p>
          <a:r>
            <a:rPr lang="en-US" sz="2000" dirty="0" smtClean="0"/>
            <a:t>If </a:t>
          </a:r>
          <a:r>
            <a:rPr lang="en-US" sz="2000" i="1" dirty="0" smtClean="0"/>
            <a:t>w</a:t>
          </a:r>
          <a:r>
            <a:rPr lang="en-US" sz="2000" dirty="0" smtClean="0"/>
            <a:t>(</a:t>
          </a:r>
          <a:r>
            <a:rPr lang="en-US" sz="2000" i="1" dirty="0" smtClean="0"/>
            <a:t>e</a:t>
          </a:r>
          <a:r>
            <a:rPr lang="en-US" sz="2000" dirty="0" smtClean="0"/>
            <a:t>) ≥ </a:t>
          </a:r>
          <a:r>
            <a:rPr lang="en-US" sz="2000" i="1" dirty="0" smtClean="0"/>
            <a:t>w</a:t>
          </a:r>
          <a:r>
            <a:rPr lang="en-US" sz="2000" dirty="0" smtClean="0"/>
            <a:t>(</a:t>
          </a:r>
          <a:r>
            <a:rPr lang="en-US" sz="2000" i="1" dirty="0" smtClean="0"/>
            <a:t>h</a:t>
          </a:r>
          <a:r>
            <a:rPr lang="en-US" sz="2000" dirty="0" smtClean="0"/>
            <a:t>) / </a:t>
          </a:r>
          <a:r>
            <a:rPr lang="el-GR" sz="2000" i="1" dirty="0" smtClean="0">
              <a:latin typeface="Calibri"/>
            </a:rPr>
            <a:t>φ</a:t>
          </a:r>
          <a:r>
            <a:rPr lang="en-US" sz="2000" dirty="0" smtClean="0">
              <a:latin typeface="Calibri"/>
            </a:rPr>
            <a:t>, transmit </a:t>
          </a:r>
          <a:r>
            <a:rPr lang="en-US" sz="2000" i="1" dirty="0" smtClean="0">
              <a:latin typeface="Calibri"/>
            </a:rPr>
            <a:t>e.</a:t>
          </a:r>
          <a:endParaRPr lang="en-US" sz="2000" dirty="0"/>
        </a:p>
      </dgm:t>
    </dgm:pt>
    <dgm:pt modelId="{5880BEB5-9C13-4482-ADCA-84878AE65574}" type="parTrans" cxnId="{25050772-2841-478A-AE6A-530A73E85EC3}">
      <dgm:prSet/>
      <dgm:spPr/>
      <dgm:t>
        <a:bodyPr/>
        <a:lstStyle/>
        <a:p>
          <a:endParaRPr lang="en-US" sz="2800"/>
        </a:p>
      </dgm:t>
    </dgm:pt>
    <dgm:pt modelId="{069E73A7-60DD-442A-81E3-0D2B0129284E}" type="sibTrans" cxnId="{25050772-2841-478A-AE6A-530A73E85EC3}">
      <dgm:prSet/>
      <dgm:spPr/>
      <dgm:t>
        <a:bodyPr/>
        <a:lstStyle/>
        <a:p>
          <a:endParaRPr lang="en-US" sz="2800"/>
        </a:p>
      </dgm:t>
    </dgm:pt>
    <dgm:pt modelId="{FDE9F7B0-520C-486B-AE07-5143ABFE2A75}">
      <dgm:prSet phldrT="[Text]" custT="1"/>
      <dgm:spPr/>
      <dgm:t>
        <a:bodyPr/>
        <a:lstStyle/>
        <a:p>
          <a:r>
            <a:rPr lang="en-US" sz="2000" dirty="0" smtClean="0">
              <a:latin typeface="Calibri"/>
            </a:rPr>
            <a:t>Otherwise, transmit the first packet </a:t>
          </a:r>
          <a:r>
            <a:rPr lang="en-US" sz="2000" i="1" dirty="0" smtClean="0">
              <a:latin typeface="Calibri"/>
            </a:rPr>
            <a:t>f</a:t>
          </a:r>
          <a:r>
            <a:rPr lang="en-US" sz="2000" dirty="0" smtClean="0">
              <a:latin typeface="Calibri"/>
            </a:rPr>
            <a:t> with </a:t>
          </a:r>
          <a:r>
            <a:rPr lang="en-US" sz="2000" i="1" dirty="0" smtClean="0"/>
            <a:t>w</a:t>
          </a:r>
          <a:r>
            <a:rPr lang="en-US" sz="2000" dirty="0" smtClean="0"/>
            <a:t>(</a:t>
          </a:r>
          <a:r>
            <a:rPr lang="en-US" sz="2000" i="1" dirty="0" smtClean="0"/>
            <a:t>f</a:t>
          </a:r>
          <a:r>
            <a:rPr lang="en-US" sz="2000" dirty="0" smtClean="0"/>
            <a:t>) ≥ </a:t>
          </a:r>
          <a:r>
            <a:rPr lang="en-US" sz="2000" i="1" dirty="0" smtClean="0"/>
            <a:t>w</a:t>
          </a:r>
          <a:r>
            <a:rPr lang="en-US" sz="2000" dirty="0" smtClean="0"/>
            <a:t>(</a:t>
          </a:r>
          <a:r>
            <a:rPr lang="en-US" sz="2000" i="1" dirty="0" smtClean="0"/>
            <a:t>h</a:t>
          </a:r>
          <a:r>
            <a:rPr lang="en-US" sz="2000" dirty="0" smtClean="0"/>
            <a:t>) / </a:t>
          </a:r>
          <a:r>
            <a:rPr lang="el-GR" sz="2000" i="1" dirty="0" smtClean="0"/>
            <a:t>φ</a:t>
          </a:r>
          <a:r>
            <a:rPr lang="en-US" sz="2000" i="1" dirty="0" smtClean="0"/>
            <a:t> </a:t>
          </a:r>
          <a:r>
            <a:rPr lang="en-US" sz="2000" dirty="0" smtClean="0"/>
            <a:t>and </a:t>
          </a:r>
          <a:r>
            <a:rPr lang="en-US" sz="2000" i="1" dirty="0" smtClean="0"/>
            <a:t>w</a:t>
          </a:r>
          <a:r>
            <a:rPr lang="en-US" sz="2000" dirty="0" smtClean="0"/>
            <a:t>(</a:t>
          </a:r>
          <a:r>
            <a:rPr lang="en-US" sz="2000" i="1" dirty="0" smtClean="0"/>
            <a:t>f</a:t>
          </a:r>
          <a:r>
            <a:rPr lang="en-US" sz="2000" dirty="0" smtClean="0"/>
            <a:t>) ≥ </a:t>
          </a:r>
          <a:r>
            <a:rPr lang="en-US" sz="2000" i="1" dirty="0" smtClean="0"/>
            <a:t>w</a:t>
          </a:r>
          <a:r>
            <a:rPr lang="en-US" sz="2000" dirty="0" smtClean="0"/>
            <a:t>(</a:t>
          </a:r>
          <a:r>
            <a:rPr lang="en-US" sz="2000" i="1" dirty="0" smtClean="0"/>
            <a:t>e</a:t>
          </a:r>
          <a:r>
            <a:rPr lang="en-US" sz="2000" dirty="0" smtClean="0"/>
            <a:t>) ∙ </a:t>
          </a:r>
          <a:r>
            <a:rPr lang="el-GR" sz="2000" i="1" dirty="0" smtClean="0"/>
            <a:t>φ</a:t>
          </a:r>
          <a:r>
            <a:rPr lang="en-US" sz="2000" dirty="0" smtClean="0"/>
            <a:t>.</a:t>
          </a:r>
          <a:endParaRPr lang="en-US" sz="2000" dirty="0"/>
        </a:p>
      </dgm:t>
    </dgm:pt>
    <dgm:pt modelId="{1318D2C2-50F0-478F-AB42-432569A44F28}" type="parTrans" cxnId="{896F6BEE-BDB2-412F-9A67-9B5E9DB2F412}">
      <dgm:prSet/>
      <dgm:spPr/>
      <dgm:t>
        <a:bodyPr/>
        <a:lstStyle/>
        <a:p>
          <a:endParaRPr lang="en-US" sz="2800"/>
        </a:p>
      </dgm:t>
    </dgm:pt>
    <dgm:pt modelId="{E887BD0B-62FC-49C6-B51E-16E7AA7BCB01}" type="sibTrans" cxnId="{896F6BEE-BDB2-412F-9A67-9B5E9DB2F412}">
      <dgm:prSet/>
      <dgm:spPr/>
      <dgm:t>
        <a:bodyPr/>
        <a:lstStyle/>
        <a:p>
          <a:endParaRPr lang="en-US" sz="2800"/>
        </a:p>
      </dgm:t>
    </dgm:pt>
    <dgm:pt modelId="{08FA2A96-903B-4F52-85BB-253DBA674107}" type="pres">
      <dgm:prSet presAssocID="{B92B6395-8051-4C24-A5F3-3097B6BFB6A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DA4C69-893B-4063-91FB-BDA8A7C7AC8A}" type="pres">
      <dgm:prSet presAssocID="{2083D154-C223-44E3-A175-825FBEF8A872}" presName="parentLin" presStyleCnt="0"/>
      <dgm:spPr/>
    </dgm:pt>
    <dgm:pt modelId="{0A640D51-1D11-4E12-9399-9CA7F0921624}" type="pres">
      <dgm:prSet presAssocID="{2083D154-C223-44E3-A175-825FBEF8A87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C1A06C1-7FFE-4FB7-88E7-6EF303E061E2}" type="pres">
      <dgm:prSet presAssocID="{2083D154-C223-44E3-A175-825FBEF8A872}" presName="parentText" presStyleLbl="node1" presStyleIdx="0" presStyleCnt="3" custScaleY="8576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ED5807-F80E-46D4-8891-60CBD9CC7AD3}" type="pres">
      <dgm:prSet presAssocID="{2083D154-C223-44E3-A175-825FBEF8A872}" presName="negativeSpace" presStyleCnt="0"/>
      <dgm:spPr/>
    </dgm:pt>
    <dgm:pt modelId="{5D765196-5074-4217-A31B-75CEA17957C4}" type="pres">
      <dgm:prSet presAssocID="{2083D154-C223-44E3-A175-825FBEF8A872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9FC568-5EAE-41F8-89EF-4288A58E5B59}" type="pres">
      <dgm:prSet presAssocID="{CBAD06D1-0CEE-4698-B3D7-78CEF8265D7D}" presName="spaceBetweenRectangles" presStyleCnt="0"/>
      <dgm:spPr/>
    </dgm:pt>
    <dgm:pt modelId="{FE8D8F44-413E-41D5-AA5F-45A5181006D3}" type="pres">
      <dgm:prSet presAssocID="{5012457F-F043-429D-869F-106E48C268A3}" presName="parentLin" presStyleCnt="0"/>
      <dgm:spPr/>
    </dgm:pt>
    <dgm:pt modelId="{31D6FD79-0E41-4481-B885-C3F4EDFE7D90}" type="pres">
      <dgm:prSet presAssocID="{5012457F-F043-429D-869F-106E48C268A3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5BC0DC5-447A-490C-803D-A7C03DA7A6F6}" type="pres">
      <dgm:prSet presAssocID="{5012457F-F043-429D-869F-106E48C268A3}" presName="parentText" presStyleLbl="node1" presStyleIdx="1" presStyleCnt="3" custScaleY="8667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4ADE5B-1B9C-460D-8AED-4096591F47F5}" type="pres">
      <dgm:prSet presAssocID="{5012457F-F043-429D-869F-106E48C268A3}" presName="negativeSpace" presStyleCnt="0"/>
      <dgm:spPr/>
    </dgm:pt>
    <dgm:pt modelId="{21FA8F4F-D2A4-46D2-A57E-0370404EB6FE}" type="pres">
      <dgm:prSet presAssocID="{5012457F-F043-429D-869F-106E48C268A3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A1CE76-5E6E-4362-B6B9-3AAF670AF85E}" type="pres">
      <dgm:prSet presAssocID="{919D1A81-A83A-4C8C-BE94-F89236BD0656}" presName="spaceBetweenRectangles" presStyleCnt="0"/>
      <dgm:spPr/>
    </dgm:pt>
    <dgm:pt modelId="{98F88CCD-8C60-4392-B2D6-401BAD0EE63E}" type="pres">
      <dgm:prSet presAssocID="{C0AE1E1C-DD44-40BC-852C-754BC098503E}" presName="parentLin" presStyleCnt="0"/>
      <dgm:spPr/>
    </dgm:pt>
    <dgm:pt modelId="{218F41CB-DAFF-4F8A-A231-4C3584438022}" type="pres">
      <dgm:prSet presAssocID="{C0AE1E1C-DD44-40BC-852C-754BC098503E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04F0E409-7717-4A86-9A12-B1A45F787E9B}" type="pres">
      <dgm:prSet presAssocID="{C0AE1E1C-DD44-40BC-852C-754BC098503E}" presName="parentText" presStyleLbl="node1" presStyleIdx="2" presStyleCnt="3" custScaleY="9115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C31F1-7A7B-44EF-867C-2E56F35EEC45}" type="pres">
      <dgm:prSet presAssocID="{C0AE1E1C-DD44-40BC-852C-754BC098503E}" presName="negativeSpace" presStyleCnt="0"/>
      <dgm:spPr/>
    </dgm:pt>
    <dgm:pt modelId="{15C6A6A1-F6C0-4086-BFCF-991AB7BB933E}" type="pres">
      <dgm:prSet presAssocID="{C0AE1E1C-DD44-40BC-852C-754BC098503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DF41C3-103F-44B6-A93B-739D45E95DCA}" type="presOf" srcId="{9E06E90C-69AB-4C8B-ACD7-4580C585176A}" destId="{21FA8F4F-D2A4-46D2-A57E-0370404EB6FE}" srcOrd="0" destOrd="1" presId="urn:microsoft.com/office/officeart/2005/8/layout/list1"/>
    <dgm:cxn modelId="{BCA3C962-8C42-4E0A-A416-DA9BF0CE8020}" type="presOf" srcId="{C0AE1E1C-DD44-40BC-852C-754BC098503E}" destId="{04F0E409-7717-4A86-9A12-B1A45F787E9B}" srcOrd="1" destOrd="0" presId="urn:microsoft.com/office/officeart/2005/8/layout/list1"/>
    <dgm:cxn modelId="{ECEE04B1-F38F-4445-88B9-B7F6804990CE}" srcId="{B92B6395-8051-4C24-A5F3-3097B6BFB6A2}" destId="{2083D154-C223-44E3-A175-825FBEF8A872}" srcOrd="0" destOrd="0" parTransId="{8687DFA1-6297-4675-9BEC-251A239EE508}" sibTransId="{CBAD06D1-0CEE-4698-B3D7-78CEF8265D7D}"/>
    <dgm:cxn modelId="{930F49EF-16DF-4EBA-837F-3EA51E66654E}" type="presOf" srcId="{2083D154-C223-44E3-A175-825FBEF8A872}" destId="{0C1A06C1-7FFE-4FB7-88E7-6EF303E061E2}" srcOrd="1" destOrd="0" presId="urn:microsoft.com/office/officeart/2005/8/layout/list1"/>
    <dgm:cxn modelId="{7C7CFCEC-D8FD-47A8-9297-087698513069}" srcId="{B92B6395-8051-4C24-A5F3-3097B6BFB6A2}" destId="{5012457F-F043-429D-869F-106E48C268A3}" srcOrd="1" destOrd="0" parTransId="{FAE692AE-17E1-43B2-A6D1-C55165072E5E}" sibTransId="{919D1A81-A83A-4C8C-BE94-F89236BD0656}"/>
    <dgm:cxn modelId="{A7440D1D-134B-40B9-A206-C0346925685F}" type="presOf" srcId="{C0AE1E1C-DD44-40BC-852C-754BC098503E}" destId="{218F41CB-DAFF-4F8A-A231-4C3584438022}" srcOrd="0" destOrd="0" presId="urn:microsoft.com/office/officeart/2005/8/layout/list1"/>
    <dgm:cxn modelId="{B5717E3D-E178-4CF7-BFA0-61F9303A8557}" srcId="{B92B6395-8051-4C24-A5F3-3097B6BFB6A2}" destId="{C0AE1E1C-DD44-40BC-852C-754BC098503E}" srcOrd="2" destOrd="0" parTransId="{B6AB13EB-D503-4C61-B8F3-614E328AB2A3}" sibTransId="{7A351CE8-64D4-4EA4-A826-EA94A80CD582}"/>
    <dgm:cxn modelId="{896F6BEE-BDB2-412F-9A67-9B5E9DB2F412}" srcId="{C0AE1E1C-DD44-40BC-852C-754BC098503E}" destId="{FDE9F7B0-520C-486B-AE07-5143ABFE2A75}" srcOrd="1" destOrd="0" parTransId="{1318D2C2-50F0-478F-AB42-432569A44F28}" sibTransId="{E887BD0B-62FC-49C6-B51E-16E7AA7BCB01}"/>
    <dgm:cxn modelId="{B85757C7-4495-463E-A782-97E2FD88601A}" srcId="{5012457F-F043-429D-869F-106E48C268A3}" destId="{9E06E90C-69AB-4C8B-ACD7-4580C585176A}" srcOrd="1" destOrd="0" parTransId="{6F27A2CE-DCDF-42A2-853A-EC530C6808BD}" sibTransId="{65C4162F-CA30-4322-946B-2D2AD36A9FFA}"/>
    <dgm:cxn modelId="{5151AD02-D94A-422C-B663-4D70E2F6DF6B}" type="presOf" srcId="{5012457F-F043-429D-869F-106E48C268A3}" destId="{55BC0DC5-447A-490C-803D-A7C03DA7A6F6}" srcOrd="1" destOrd="0" presId="urn:microsoft.com/office/officeart/2005/8/layout/list1"/>
    <dgm:cxn modelId="{1EBC3788-2943-4E80-85B5-1FC9A097B344}" type="presOf" srcId="{079A78B9-85CE-456C-95E9-DC3ABEBC0751}" destId="{5D765196-5074-4217-A31B-75CEA17957C4}" srcOrd="0" destOrd="1" presId="urn:microsoft.com/office/officeart/2005/8/layout/list1"/>
    <dgm:cxn modelId="{86901356-1E34-4165-B96B-B6DB7621B7E8}" srcId="{2083D154-C223-44E3-A175-825FBEF8A872}" destId="{8290B513-7D50-4696-A79E-853F5ABFFAB2}" srcOrd="0" destOrd="0" parTransId="{6C4A4CC9-8348-4A41-9F98-4FFCFBB96C4C}" sibTransId="{EC2B54D2-589F-478E-919A-76C9F321831B}"/>
    <dgm:cxn modelId="{69F6DCC1-1867-495D-A4BF-DD9CE7FE30E6}" type="presOf" srcId="{2083D154-C223-44E3-A175-825FBEF8A872}" destId="{0A640D51-1D11-4E12-9399-9CA7F0921624}" srcOrd="0" destOrd="0" presId="urn:microsoft.com/office/officeart/2005/8/layout/list1"/>
    <dgm:cxn modelId="{F26193EF-241C-4C0F-B4F1-67D20BCFDE59}" type="presOf" srcId="{5012457F-F043-429D-869F-106E48C268A3}" destId="{31D6FD79-0E41-4481-B885-C3F4EDFE7D90}" srcOrd="0" destOrd="0" presId="urn:microsoft.com/office/officeart/2005/8/layout/list1"/>
    <dgm:cxn modelId="{2EB3AAF0-7146-484D-9C1A-F557D46E48E4}" type="presOf" srcId="{B92B6395-8051-4C24-A5F3-3097B6BFB6A2}" destId="{08FA2A96-903B-4F52-85BB-253DBA674107}" srcOrd="0" destOrd="0" presId="urn:microsoft.com/office/officeart/2005/8/layout/list1"/>
    <dgm:cxn modelId="{2D1FD78E-BDB4-41B6-8433-04A3CD891634}" srcId="{5012457F-F043-429D-869F-106E48C268A3}" destId="{66FC85BC-EC9F-473C-A73F-237415A5D012}" srcOrd="0" destOrd="0" parTransId="{DA195126-974B-47F3-8E2D-067B189C6473}" sibTransId="{81BE79B3-212F-4C8E-8353-CD2FEFAEBF9A}"/>
    <dgm:cxn modelId="{4F22CE7F-C961-494F-9149-EDCCBB186B84}" type="presOf" srcId="{66FC85BC-EC9F-473C-A73F-237415A5D012}" destId="{21FA8F4F-D2A4-46D2-A57E-0370404EB6FE}" srcOrd="0" destOrd="0" presId="urn:microsoft.com/office/officeart/2005/8/layout/list1"/>
    <dgm:cxn modelId="{CC070E79-F1F2-418B-8944-EBD3634B6FA1}" srcId="{2083D154-C223-44E3-A175-825FBEF8A872}" destId="{079A78B9-85CE-456C-95E9-DC3ABEBC0751}" srcOrd="1" destOrd="0" parTransId="{B266951E-F0E3-4234-AEFC-611ABE73862E}" sibTransId="{F20FEE40-19AF-42BE-84C8-368DAC4E8067}"/>
    <dgm:cxn modelId="{B5C066C0-653C-4CF8-B2D4-5524CBB22517}" type="presOf" srcId="{8290B513-7D50-4696-A79E-853F5ABFFAB2}" destId="{5D765196-5074-4217-A31B-75CEA17957C4}" srcOrd="0" destOrd="0" presId="urn:microsoft.com/office/officeart/2005/8/layout/list1"/>
    <dgm:cxn modelId="{25050772-2841-478A-AE6A-530A73E85EC3}" srcId="{C0AE1E1C-DD44-40BC-852C-754BC098503E}" destId="{DD8E0D70-D531-4A44-8076-2615A6F00B62}" srcOrd="0" destOrd="0" parTransId="{5880BEB5-9C13-4482-ADCA-84878AE65574}" sibTransId="{069E73A7-60DD-442A-81E3-0D2B0129284E}"/>
    <dgm:cxn modelId="{E4E53E7F-51CC-4449-BAA7-9DA55A4AB885}" type="presOf" srcId="{FDE9F7B0-520C-486B-AE07-5143ABFE2A75}" destId="{15C6A6A1-F6C0-4086-BFCF-991AB7BB933E}" srcOrd="0" destOrd="1" presId="urn:microsoft.com/office/officeart/2005/8/layout/list1"/>
    <dgm:cxn modelId="{729D6BEF-5746-4FE9-A1CA-CCB83947EAA6}" type="presOf" srcId="{DD8E0D70-D531-4A44-8076-2615A6F00B62}" destId="{15C6A6A1-F6C0-4086-BFCF-991AB7BB933E}" srcOrd="0" destOrd="0" presId="urn:microsoft.com/office/officeart/2005/8/layout/list1"/>
    <dgm:cxn modelId="{2F879D99-2123-434F-A5B9-AF91654260FF}" type="presParOf" srcId="{08FA2A96-903B-4F52-85BB-253DBA674107}" destId="{6ADA4C69-893B-4063-91FB-BDA8A7C7AC8A}" srcOrd="0" destOrd="0" presId="urn:microsoft.com/office/officeart/2005/8/layout/list1"/>
    <dgm:cxn modelId="{6B888829-08AF-4A31-9E81-A10A28E3F39E}" type="presParOf" srcId="{6ADA4C69-893B-4063-91FB-BDA8A7C7AC8A}" destId="{0A640D51-1D11-4E12-9399-9CA7F0921624}" srcOrd="0" destOrd="0" presId="urn:microsoft.com/office/officeart/2005/8/layout/list1"/>
    <dgm:cxn modelId="{5828F2C0-63F3-4462-9D73-37E5FB01E800}" type="presParOf" srcId="{6ADA4C69-893B-4063-91FB-BDA8A7C7AC8A}" destId="{0C1A06C1-7FFE-4FB7-88E7-6EF303E061E2}" srcOrd="1" destOrd="0" presId="urn:microsoft.com/office/officeart/2005/8/layout/list1"/>
    <dgm:cxn modelId="{AE1A56FC-6AB3-49D1-AA74-3041BA833197}" type="presParOf" srcId="{08FA2A96-903B-4F52-85BB-253DBA674107}" destId="{9AED5807-F80E-46D4-8891-60CBD9CC7AD3}" srcOrd="1" destOrd="0" presId="urn:microsoft.com/office/officeart/2005/8/layout/list1"/>
    <dgm:cxn modelId="{931FFB38-5B01-459B-BB61-5A2DBC73EAD4}" type="presParOf" srcId="{08FA2A96-903B-4F52-85BB-253DBA674107}" destId="{5D765196-5074-4217-A31B-75CEA17957C4}" srcOrd="2" destOrd="0" presId="urn:microsoft.com/office/officeart/2005/8/layout/list1"/>
    <dgm:cxn modelId="{C89F28F2-3050-4BA6-808A-5387E8C4B544}" type="presParOf" srcId="{08FA2A96-903B-4F52-85BB-253DBA674107}" destId="{BF9FC568-5EAE-41F8-89EF-4288A58E5B59}" srcOrd="3" destOrd="0" presId="urn:microsoft.com/office/officeart/2005/8/layout/list1"/>
    <dgm:cxn modelId="{837A0F13-91BB-40D3-B466-817F5E9988B7}" type="presParOf" srcId="{08FA2A96-903B-4F52-85BB-253DBA674107}" destId="{FE8D8F44-413E-41D5-AA5F-45A5181006D3}" srcOrd="4" destOrd="0" presId="urn:microsoft.com/office/officeart/2005/8/layout/list1"/>
    <dgm:cxn modelId="{B2262409-FF75-47BD-BAEC-F8F19E6A397F}" type="presParOf" srcId="{FE8D8F44-413E-41D5-AA5F-45A5181006D3}" destId="{31D6FD79-0E41-4481-B885-C3F4EDFE7D90}" srcOrd="0" destOrd="0" presId="urn:microsoft.com/office/officeart/2005/8/layout/list1"/>
    <dgm:cxn modelId="{0CB00D15-D389-43B5-9618-389FD22A3F18}" type="presParOf" srcId="{FE8D8F44-413E-41D5-AA5F-45A5181006D3}" destId="{55BC0DC5-447A-490C-803D-A7C03DA7A6F6}" srcOrd="1" destOrd="0" presId="urn:microsoft.com/office/officeart/2005/8/layout/list1"/>
    <dgm:cxn modelId="{5D09DDF9-FE2F-4BFF-B13C-924E6C4BD5AF}" type="presParOf" srcId="{08FA2A96-903B-4F52-85BB-253DBA674107}" destId="{BD4ADE5B-1B9C-460D-8AED-4096591F47F5}" srcOrd="5" destOrd="0" presId="urn:microsoft.com/office/officeart/2005/8/layout/list1"/>
    <dgm:cxn modelId="{3EC6161F-16EF-48C5-BF0F-0926DBDAE6A9}" type="presParOf" srcId="{08FA2A96-903B-4F52-85BB-253DBA674107}" destId="{21FA8F4F-D2A4-46D2-A57E-0370404EB6FE}" srcOrd="6" destOrd="0" presId="urn:microsoft.com/office/officeart/2005/8/layout/list1"/>
    <dgm:cxn modelId="{BD16BC9F-9C3F-4FC1-A8C3-D54D0673E1F3}" type="presParOf" srcId="{08FA2A96-903B-4F52-85BB-253DBA674107}" destId="{2AA1CE76-5E6E-4362-B6B9-3AAF670AF85E}" srcOrd="7" destOrd="0" presId="urn:microsoft.com/office/officeart/2005/8/layout/list1"/>
    <dgm:cxn modelId="{BE71B3CB-974F-41FD-9D9E-A8D72D37C68A}" type="presParOf" srcId="{08FA2A96-903B-4F52-85BB-253DBA674107}" destId="{98F88CCD-8C60-4392-B2D6-401BAD0EE63E}" srcOrd="8" destOrd="0" presId="urn:microsoft.com/office/officeart/2005/8/layout/list1"/>
    <dgm:cxn modelId="{416EBD22-9A1D-41F1-AA32-A7C50F605A65}" type="presParOf" srcId="{98F88CCD-8C60-4392-B2D6-401BAD0EE63E}" destId="{218F41CB-DAFF-4F8A-A231-4C3584438022}" srcOrd="0" destOrd="0" presId="urn:microsoft.com/office/officeart/2005/8/layout/list1"/>
    <dgm:cxn modelId="{978C8C42-99E8-430D-A022-F56E9F65FC09}" type="presParOf" srcId="{98F88CCD-8C60-4392-B2D6-401BAD0EE63E}" destId="{04F0E409-7717-4A86-9A12-B1A45F787E9B}" srcOrd="1" destOrd="0" presId="urn:microsoft.com/office/officeart/2005/8/layout/list1"/>
    <dgm:cxn modelId="{05304DB3-9345-4B51-88AB-1F0DC46BD0B7}" type="presParOf" srcId="{08FA2A96-903B-4F52-85BB-253DBA674107}" destId="{C7DC31F1-7A7B-44EF-867C-2E56F35EEC45}" srcOrd="9" destOrd="0" presId="urn:microsoft.com/office/officeart/2005/8/layout/list1"/>
    <dgm:cxn modelId="{EDDA58E9-39E3-42B4-B3CE-D124EBE12D7F}" type="presParOf" srcId="{08FA2A96-903B-4F52-85BB-253DBA674107}" destId="{15C6A6A1-F6C0-4086-BFCF-991AB7BB933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2C5270-33A8-4154-916B-F4EFD52C51F5}" type="doc">
      <dgm:prSet loTypeId="urn:microsoft.com/office/officeart/2005/8/layout/vList2" loCatId="list" qsTypeId="urn:microsoft.com/office/officeart/2005/8/quickstyle/simple5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BFEBB39F-7B1A-49DB-B979-A68B38277EF0}">
      <dgm:prSet phldrT="[Text]"/>
      <dgm:spPr/>
      <dgm:t>
        <a:bodyPr/>
        <a:lstStyle/>
        <a:p>
          <a:r>
            <a:rPr lang="en-US" dirty="0" smtClean="0"/>
            <a:t>Router’s queue</a:t>
          </a:r>
          <a:endParaRPr lang="en-US" dirty="0"/>
        </a:p>
      </dgm:t>
    </dgm:pt>
    <dgm:pt modelId="{2E7536BD-764E-4586-A7C3-1B0A12AE80A3}" type="parTrans" cxnId="{FB3EAD4B-917E-402D-9903-4EE13640731C}">
      <dgm:prSet/>
      <dgm:spPr/>
      <dgm:t>
        <a:bodyPr/>
        <a:lstStyle/>
        <a:p>
          <a:endParaRPr lang="en-US"/>
        </a:p>
      </dgm:t>
    </dgm:pt>
    <dgm:pt modelId="{D1E115E5-743A-4F85-81CE-A3DA4C0B11E7}" type="sibTrans" cxnId="{FB3EAD4B-917E-402D-9903-4EE13640731C}">
      <dgm:prSet/>
      <dgm:spPr/>
      <dgm:t>
        <a:bodyPr/>
        <a:lstStyle/>
        <a:p>
          <a:endParaRPr lang="en-US"/>
        </a:p>
      </dgm:t>
    </dgm:pt>
    <dgm:pt modelId="{D6395575-2070-453C-89F8-F97ED17A960C}">
      <dgm:prSet phldrT="[Text]"/>
      <dgm:spPr/>
      <dgm:t>
        <a:bodyPr/>
        <a:lstStyle/>
        <a:p>
          <a:r>
            <a:rPr lang="en-US" dirty="0" smtClean="0"/>
            <a:t>Unlimited size</a:t>
          </a:r>
          <a:endParaRPr lang="en-US" dirty="0"/>
        </a:p>
      </dgm:t>
    </dgm:pt>
    <dgm:pt modelId="{74BEB861-BD4B-4491-9E92-F3C2290E65A4}" type="parTrans" cxnId="{75E02117-F434-4566-AB54-256A7FC3E4CF}">
      <dgm:prSet/>
      <dgm:spPr/>
      <dgm:t>
        <a:bodyPr/>
        <a:lstStyle/>
        <a:p>
          <a:endParaRPr lang="en-US"/>
        </a:p>
      </dgm:t>
    </dgm:pt>
    <dgm:pt modelId="{E783533A-5593-45F3-9346-52155653B69D}" type="sibTrans" cxnId="{75E02117-F434-4566-AB54-256A7FC3E4CF}">
      <dgm:prSet/>
      <dgm:spPr/>
      <dgm:t>
        <a:bodyPr/>
        <a:lstStyle/>
        <a:p>
          <a:endParaRPr lang="en-US"/>
        </a:p>
      </dgm:t>
    </dgm:pt>
    <dgm:pt modelId="{85616657-7A5F-4FCA-A7DE-03DC622E94B8}">
      <dgm:prSet phldrT="[Text]"/>
      <dgm:spPr/>
      <dgm:t>
        <a:bodyPr/>
        <a:lstStyle/>
        <a:p>
          <a:r>
            <a:rPr lang="en-US" dirty="0" smtClean="0"/>
            <a:t>Packets</a:t>
          </a:r>
          <a:endParaRPr lang="en-US" dirty="0"/>
        </a:p>
      </dgm:t>
    </dgm:pt>
    <dgm:pt modelId="{807CFC16-3409-4B7D-AFFD-9BC99C178000}" type="parTrans" cxnId="{B22221EE-FE75-474E-8A12-9B9B1614229C}">
      <dgm:prSet/>
      <dgm:spPr/>
      <dgm:t>
        <a:bodyPr/>
        <a:lstStyle/>
        <a:p>
          <a:endParaRPr lang="en-US"/>
        </a:p>
      </dgm:t>
    </dgm:pt>
    <dgm:pt modelId="{83DE7A3E-8343-478C-B02F-34893F92294F}" type="sibTrans" cxnId="{B22221EE-FE75-474E-8A12-9B9B1614229C}">
      <dgm:prSet/>
      <dgm:spPr/>
      <dgm:t>
        <a:bodyPr/>
        <a:lstStyle/>
        <a:p>
          <a:endParaRPr lang="en-US"/>
        </a:p>
      </dgm:t>
    </dgm:pt>
    <dgm:pt modelId="{7E9AC4AE-9059-42A2-8611-B9D3570C224D}">
      <dgm:prSet phldrT="[Text]"/>
      <dgm:spPr/>
      <dgm:t>
        <a:bodyPr/>
        <a:lstStyle/>
        <a:p>
          <a:r>
            <a:rPr lang="en-US" dirty="0" smtClean="0"/>
            <a:t>Continues, starting at time 0</a:t>
          </a:r>
          <a:endParaRPr lang="en-US" dirty="0"/>
        </a:p>
      </dgm:t>
    </dgm:pt>
    <dgm:pt modelId="{C92CA057-31CE-4E05-A539-F0CBF72321D4}" type="parTrans" cxnId="{7CF55503-1C7B-4784-B369-FB43F5C75E99}">
      <dgm:prSet/>
      <dgm:spPr/>
      <dgm:t>
        <a:bodyPr/>
        <a:lstStyle/>
        <a:p>
          <a:endParaRPr lang="en-US"/>
        </a:p>
      </dgm:t>
    </dgm:pt>
    <dgm:pt modelId="{CEE56CC6-0F66-4185-87C9-BD971E957E97}" type="sibTrans" cxnId="{7CF55503-1C7B-4784-B369-FB43F5C75E99}">
      <dgm:prSet/>
      <dgm:spPr/>
      <dgm:t>
        <a:bodyPr/>
        <a:lstStyle/>
        <a:p>
          <a:endParaRPr lang="en-US"/>
        </a:p>
      </dgm:t>
    </dgm:pt>
    <dgm:pt modelId="{87313EDD-564A-45D3-86F7-5C24F7902A74}">
      <dgm:prSet phldrT="[Text]"/>
      <dgm:spPr/>
      <dgm:t>
        <a:bodyPr/>
        <a:lstStyle/>
        <a:p>
          <a:r>
            <a:rPr lang="en-US" dirty="0" smtClean="0"/>
            <a:t>Packets arrive at fractional times and are transmitted at integral ones.</a:t>
          </a:r>
          <a:endParaRPr lang="en-US" dirty="0"/>
        </a:p>
      </dgm:t>
    </dgm:pt>
    <dgm:pt modelId="{A09A2BF9-8FB1-4859-808C-81BB1C2A4A22}" type="parTrans" cxnId="{82F8A1E8-CFA0-40A6-9DF6-9624D895845D}">
      <dgm:prSet/>
      <dgm:spPr/>
      <dgm:t>
        <a:bodyPr/>
        <a:lstStyle/>
        <a:p>
          <a:endParaRPr lang="en-US"/>
        </a:p>
      </dgm:t>
    </dgm:pt>
    <dgm:pt modelId="{CA6CE0A4-4C97-49EC-93C1-B9779C3A9EC6}" type="sibTrans" cxnId="{82F8A1E8-CFA0-40A6-9DF6-9624D895845D}">
      <dgm:prSet/>
      <dgm:spPr/>
      <dgm:t>
        <a:bodyPr/>
        <a:lstStyle/>
        <a:p>
          <a:endParaRPr lang="en-US"/>
        </a:p>
      </dgm:t>
    </dgm:pt>
    <dgm:pt modelId="{F0BF521F-1D02-47FC-A4D2-14A545CE9D28}">
      <dgm:prSet phldrT="[Text]"/>
      <dgm:spPr/>
      <dgm:t>
        <a:bodyPr/>
        <a:lstStyle/>
        <a:p>
          <a:r>
            <a:rPr lang="en-US" dirty="0" smtClean="0"/>
            <a:t>Arrive online, each has an associated value </a:t>
          </a:r>
          <a:r>
            <a:rPr lang="en-US" i="1" dirty="0" smtClean="0"/>
            <a:t>w</a:t>
          </a:r>
          <a:r>
            <a:rPr lang="en-US" i="0" dirty="0" smtClean="0"/>
            <a:t>(</a:t>
          </a:r>
          <a:r>
            <a:rPr lang="en-US" i="1" dirty="0" smtClean="0"/>
            <a:t>d</a:t>
          </a:r>
          <a:r>
            <a:rPr lang="en-US" i="0" dirty="0" smtClean="0"/>
            <a:t>).</a:t>
          </a:r>
          <a:endParaRPr lang="en-US" dirty="0"/>
        </a:p>
      </dgm:t>
    </dgm:pt>
    <dgm:pt modelId="{1452201C-3D53-451A-B487-79D63DABFF11}" type="parTrans" cxnId="{4E0F8173-46F0-4A67-9CC2-53DEB32EB3C1}">
      <dgm:prSet/>
      <dgm:spPr/>
      <dgm:t>
        <a:bodyPr/>
        <a:lstStyle/>
        <a:p>
          <a:endParaRPr lang="en-US"/>
        </a:p>
      </dgm:t>
    </dgm:pt>
    <dgm:pt modelId="{C6B128A7-D9DF-45B8-BEC7-726317307621}" type="sibTrans" cxnId="{4E0F8173-46F0-4A67-9CC2-53DEB32EB3C1}">
      <dgm:prSet/>
      <dgm:spPr/>
      <dgm:t>
        <a:bodyPr/>
        <a:lstStyle/>
        <a:p>
          <a:endParaRPr lang="en-US"/>
        </a:p>
      </dgm:t>
    </dgm:pt>
    <dgm:pt modelId="{60B190D2-EAAA-4C5A-91AF-9CABDE859DC2}">
      <dgm:prSet phldrT="[Text]"/>
      <dgm:spPr/>
      <dgm:t>
        <a:bodyPr/>
        <a:lstStyle/>
        <a:p>
          <a:r>
            <a:rPr lang="en-US" dirty="0" smtClean="0"/>
            <a:t>Must be rejected or accepted immediately.</a:t>
          </a:r>
          <a:endParaRPr lang="en-US" dirty="0"/>
        </a:p>
      </dgm:t>
    </dgm:pt>
    <dgm:pt modelId="{5F22B163-C6DE-479E-A01B-640F9686DAD6}" type="parTrans" cxnId="{85A02F02-3543-4DBB-80AB-C96D102CD3BC}">
      <dgm:prSet/>
      <dgm:spPr/>
      <dgm:t>
        <a:bodyPr/>
        <a:lstStyle/>
        <a:p>
          <a:endParaRPr lang="en-US"/>
        </a:p>
      </dgm:t>
    </dgm:pt>
    <dgm:pt modelId="{3DD2E456-9743-4CE4-B84E-7A26D42B314D}" type="sibTrans" cxnId="{85A02F02-3543-4DBB-80AB-C96D102CD3BC}">
      <dgm:prSet/>
      <dgm:spPr/>
      <dgm:t>
        <a:bodyPr/>
        <a:lstStyle/>
        <a:p>
          <a:endParaRPr lang="en-US"/>
        </a:p>
      </dgm:t>
    </dgm:pt>
    <dgm:pt modelId="{E376615E-B417-4484-A6E6-FDA8F3B88922}">
      <dgm:prSet phldrT="[Text]"/>
      <dgm:spPr/>
      <dgm:t>
        <a:bodyPr/>
        <a:lstStyle/>
        <a:p>
          <a:r>
            <a:rPr lang="en-US" dirty="0" smtClean="0"/>
            <a:t>Time</a:t>
          </a:r>
          <a:endParaRPr lang="en-US" dirty="0"/>
        </a:p>
      </dgm:t>
    </dgm:pt>
    <dgm:pt modelId="{CDAF9C5E-C7E9-47AA-B91C-0D0D7FCAAE55}" type="parTrans" cxnId="{E1C6A1F7-98C1-4A24-96A2-6B94F76D0374}">
      <dgm:prSet/>
      <dgm:spPr/>
      <dgm:t>
        <a:bodyPr/>
        <a:lstStyle/>
        <a:p>
          <a:endParaRPr lang="en-US"/>
        </a:p>
      </dgm:t>
    </dgm:pt>
    <dgm:pt modelId="{9899D936-86F2-4338-A63C-4F69D1CE3C1D}" type="sibTrans" cxnId="{E1C6A1F7-98C1-4A24-96A2-6B94F76D0374}">
      <dgm:prSet/>
      <dgm:spPr/>
      <dgm:t>
        <a:bodyPr/>
        <a:lstStyle/>
        <a:p>
          <a:endParaRPr lang="en-US"/>
        </a:p>
      </dgm:t>
    </dgm:pt>
    <dgm:pt modelId="{07DDB364-103C-493F-9356-3CE626574FAB}">
      <dgm:prSet phldrT="[Text]"/>
      <dgm:spPr/>
      <dgm:t>
        <a:bodyPr/>
        <a:lstStyle/>
        <a:p>
          <a:r>
            <a:rPr lang="en-US" dirty="0" smtClean="0"/>
            <a:t>At each integral time the first packet of the queue is transmitted. Its revenue is </a:t>
          </a:r>
          <a:r>
            <a:rPr lang="en-US" i="1" dirty="0" smtClean="0"/>
            <a:t>w</a:t>
          </a:r>
          <a:r>
            <a:rPr lang="en-US" dirty="0" smtClean="0"/>
            <a:t>(</a:t>
          </a:r>
          <a:r>
            <a:rPr lang="en-US" i="1" dirty="0" smtClean="0"/>
            <a:t>d</a:t>
          </a:r>
          <a:r>
            <a:rPr lang="en-US" dirty="0" smtClean="0"/>
            <a:t>) minus the delay it suffered in the queue.</a:t>
          </a:r>
          <a:endParaRPr lang="en-US" dirty="0"/>
        </a:p>
      </dgm:t>
    </dgm:pt>
    <dgm:pt modelId="{B9B9A38B-8D60-43D6-B321-30D0DE10537B}" type="parTrans" cxnId="{349059E0-A8F8-4344-8846-0EDB51B042D2}">
      <dgm:prSet/>
      <dgm:spPr/>
      <dgm:t>
        <a:bodyPr/>
        <a:lstStyle/>
        <a:p>
          <a:endParaRPr lang="en-US"/>
        </a:p>
      </dgm:t>
    </dgm:pt>
    <dgm:pt modelId="{BFF44A93-7BEB-4A63-9F56-4BDE725078A3}" type="sibTrans" cxnId="{349059E0-A8F8-4344-8846-0EDB51B042D2}">
      <dgm:prSet/>
      <dgm:spPr/>
      <dgm:t>
        <a:bodyPr/>
        <a:lstStyle/>
        <a:p>
          <a:endParaRPr lang="en-US"/>
        </a:p>
      </dgm:t>
    </dgm:pt>
    <dgm:pt modelId="{754A17A9-4D4D-4F90-8134-D8E46CE2DC62}" type="pres">
      <dgm:prSet presAssocID="{902C5270-33A8-4154-916B-F4EFD52C51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05F7E4-DDC2-4562-B77E-25C547A4481B}" type="pres">
      <dgm:prSet presAssocID="{BFEBB39F-7B1A-49DB-B979-A68B38277EF0}" presName="parentText" presStyleLbl="node1" presStyleIdx="0" presStyleCnt="3" custLinFactNeighborY="-722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B36E7C-0E47-402E-B515-22C977595546}" type="pres">
      <dgm:prSet presAssocID="{BFEBB39F-7B1A-49DB-B979-A68B38277EF0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7040AC-75A2-4FE0-8997-12FACDFA16B4}" type="pres">
      <dgm:prSet presAssocID="{85616657-7A5F-4FCA-A7DE-03DC622E94B8}" presName="parentText" presStyleLbl="node1" presStyleIdx="1" presStyleCnt="3" custLinFactY="-6183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8376BB-964A-4312-951C-33DEB642BEB7}" type="pres">
      <dgm:prSet presAssocID="{85616657-7A5F-4FCA-A7DE-03DC622E94B8}" presName="childText" presStyleLbl="revTx" presStyleIdx="1" presStyleCnt="3" custLinFactY="-58471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A42A90-F4AB-4FE1-81BB-4CC3B5DEFA09}" type="pres">
      <dgm:prSet presAssocID="{E376615E-B417-4484-A6E6-FDA8F3B88922}" presName="parentText" presStyleLbl="node1" presStyleIdx="2" presStyleCnt="3" custLinFactY="-100000" custLinFactNeighborY="-11055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E03331-6AE4-4D10-A510-D470F965FBF7}" type="pres">
      <dgm:prSet presAssocID="{E376615E-B417-4484-A6E6-FDA8F3B88922}" presName="childText" presStyleLbl="revTx" presStyleIdx="2" presStyleCnt="3" custLinFactY="-100000" custLinFactNeighborY="-1221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A02F02-3543-4DBB-80AB-C96D102CD3BC}" srcId="{85616657-7A5F-4FCA-A7DE-03DC622E94B8}" destId="{60B190D2-EAAA-4C5A-91AF-9CABDE859DC2}" srcOrd="1" destOrd="0" parTransId="{5F22B163-C6DE-479E-A01B-640F9686DAD6}" sibTransId="{3DD2E456-9743-4CE4-B84E-7A26D42B314D}"/>
    <dgm:cxn modelId="{0CC65750-84E2-4237-AD1F-6434794DC8FD}" type="presOf" srcId="{85616657-7A5F-4FCA-A7DE-03DC622E94B8}" destId="{337040AC-75A2-4FE0-8997-12FACDFA16B4}" srcOrd="0" destOrd="0" presId="urn:microsoft.com/office/officeart/2005/8/layout/vList2"/>
    <dgm:cxn modelId="{B22221EE-FE75-474E-8A12-9B9B1614229C}" srcId="{902C5270-33A8-4154-916B-F4EFD52C51F5}" destId="{85616657-7A5F-4FCA-A7DE-03DC622E94B8}" srcOrd="1" destOrd="0" parTransId="{807CFC16-3409-4B7D-AFFD-9BC99C178000}" sibTransId="{83DE7A3E-8343-478C-B02F-34893F92294F}"/>
    <dgm:cxn modelId="{75E02117-F434-4566-AB54-256A7FC3E4CF}" srcId="{BFEBB39F-7B1A-49DB-B979-A68B38277EF0}" destId="{D6395575-2070-453C-89F8-F97ED17A960C}" srcOrd="0" destOrd="0" parTransId="{74BEB861-BD4B-4491-9E92-F3C2290E65A4}" sibTransId="{E783533A-5593-45F3-9346-52155653B69D}"/>
    <dgm:cxn modelId="{CCE8C071-AB7F-458C-BF91-F05AB5C61D8F}" type="presOf" srcId="{D6395575-2070-453C-89F8-F97ED17A960C}" destId="{15B36E7C-0E47-402E-B515-22C977595546}" srcOrd="0" destOrd="0" presId="urn:microsoft.com/office/officeart/2005/8/layout/vList2"/>
    <dgm:cxn modelId="{52532417-A711-4ED3-9BDC-D821A7C6C9A5}" type="presOf" srcId="{07DDB364-103C-493F-9356-3CE626574FAB}" destId="{90E03331-6AE4-4D10-A510-D470F965FBF7}" srcOrd="0" destOrd="2" presId="urn:microsoft.com/office/officeart/2005/8/layout/vList2"/>
    <dgm:cxn modelId="{E54E4ADD-9A1E-4B25-B724-7F7CEC00E91D}" type="presOf" srcId="{BFEBB39F-7B1A-49DB-B979-A68B38277EF0}" destId="{0A05F7E4-DDC2-4562-B77E-25C547A4481B}" srcOrd="0" destOrd="0" presId="urn:microsoft.com/office/officeart/2005/8/layout/vList2"/>
    <dgm:cxn modelId="{B1B30729-205E-484A-AB88-1BE4674A56A2}" type="presOf" srcId="{E376615E-B417-4484-A6E6-FDA8F3B88922}" destId="{31A42A90-F4AB-4FE1-81BB-4CC3B5DEFA09}" srcOrd="0" destOrd="0" presId="urn:microsoft.com/office/officeart/2005/8/layout/vList2"/>
    <dgm:cxn modelId="{48037C62-68CA-4240-B80C-70CFC03AA741}" type="presOf" srcId="{902C5270-33A8-4154-916B-F4EFD52C51F5}" destId="{754A17A9-4D4D-4F90-8134-D8E46CE2DC62}" srcOrd="0" destOrd="0" presId="urn:microsoft.com/office/officeart/2005/8/layout/vList2"/>
    <dgm:cxn modelId="{4E0F8173-46F0-4A67-9CC2-53DEB32EB3C1}" srcId="{85616657-7A5F-4FCA-A7DE-03DC622E94B8}" destId="{F0BF521F-1D02-47FC-A4D2-14A545CE9D28}" srcOrd="0" destOrd="0" parTransId="{1452201C-3D53-451A-B487-79D63DABFF11}" sibTransId="{C6B128A7-D9DF-45B8-BEC7-726317307621}"/>
    <dgm:cxn modelId="{F8BD5C43-5AB9-4641-AA7E-FFC422B30E4B}" type="presOf" srcId="{7E9AC4AE-9059-42A2-8611-B9D3570C224D}" destId="{90E03331-6AE4-4D10-A510-D470F965FBF7}" srcOrd="0" destOrd="0" presId="urn:microsoft.com/office/officeart/2005/8/layout/vList2"/>
    <dgm:cxn modelId="{FB3EAD4B-917E-402D-9903-4EE13640731C}" srcId="{902C5270-33A8-4154-916B-F4EFD52C51F5}" destId="{BFEBB39F-7B1A-49DB-B979-A68B38277EF0}" srcOrd="0" destOrd="0" parTransId="{2E7536BD-764E-4586-A7C3-1B0A12AE80A3}" sibTransId="{D1E115E5-743A-4F85-81CE-A3DA4C0B11E7}"/>
    <dgm:cxn modelId="{349059E0-A8F8-4344-8846-0EDB51B042D2}" srcId="{E376615E-B417-4484-A6E6-FDA8F3B88922}" destId="{07DDB364-103C-493F-9356-3CE626574FAB}" srcOrd="2" destOrd="0" parTransId="{B9B9A38B-8D60-43D6-B321-30D0DE10537B}" sibTransId="{BFF44A93-7BEB-4A63-9F56-4BDE725078A3}"/>
    <dgm:cxn modelId="{36C285D6-5861-4C0E-AAC7-D2E7B5D2291B}" type="presOf" srcId="{87313EDD-564A-45D3-86F7-5C24F7902A74}" destId="{90E03331-6AE4-4D10-A510-D470F965FBF7}" srcOrd="0" destOrd="1" presId="urn:microsoft.com/office/officeart/2005/8/layout/vList2"/>
    <dgm:cxn modelId="{82F8A1E8-CFA0-40A6-9DF6-9624D895845D}" srcId="{E376615E-B417-4484-A6E6-FDA8F3B88922}" destId="{87313EDD-564A-45D3-86F7-5C24F7902A74}" srcOrd="1" destOrd="0" parTransId="{A09A2BF9-8FB1-4859-808C-81BB1C2A4A22}" sibTransId="{CA6CE0A4-4C97-49EC-93C1-B9779C3A9EC6}"/>
    <dgm:cxn modelId="{E1C6A1F7-98C1-4A24-96A2-6B94F76D0374}" srcId="{902C5270-33A8-4154-916B-F4EFD52C51F5}" destId="{E376615E-B417-4484-A6E6-FDA8F3B88922}" srcOrd="2" destOrd="0" parTransId="{CDAF9C5E-C7E9-47AA-B91C-0D0D7FCAAE55}" sibTransId="{9899D936-86F2-4338-A63C-4F69D1CE3C1D}"/>
    <dgm:cxn modelId="{7CF55503-1C7B-4784-B369-FB43F5C75E99}" srcId="{E376615E-B417-4484-A6E6-FDA8F3B88922}" destId="{7E9AC4AE-9059-42A2-8611-B9D3570C224D}" srcOrd="0" destOrd="0" parTransId="{C92CA057-31CE-4E05-A539-F0CBF72321D4}" sibTransId="{CEE56CC6-0F66-4185-87C9-BD971E957E97}"/>
    <dgm:cxn modelId="{6F2BE7E1-A81A-46EB-8E1B-7CACA7CDCA5C}" type="presOf" srcId="{F0BF521F-1D02-47FC-A4D2-14A545CE9D28}" destId="{168376BB-964A-4312-951C-33DEB642BEB7}" srcOrd="0" destOrd="0" presId="urn:microsoft.com/office/officeart/2005/8/layout/vList2"/>
    <dgm:cxn modelId="{DD1AAA6A-01F7-4793-8BFC-CF0CD9586E26}" type="presOf" srcId="{60B190D2-EAAA-4C5A-91AF-9CABDE859DC2}" destId="{168376BB-964A-4312-951C-33DEB642BEB7}" srcOrd="0" destOrd="1" presId="urn:microsoft.com/office/officeart/2005/8/layout/vList2"/>
    <dgm:cxn modelId="{DB47EB05-4600-4468-96FD-A79C3A8F4B32}" type="presParOf" srcId="{754A17A9-4D4D-4F90-8134-D8E46CE2DC62}" destId="{0A05F7E4-DDC2-4562-B77E-25C547A4481B}" srcOrd="0" destOrd="0" presId="urn:microsoft.com/office/officeart/2005/8/layout/vList2"/>
    <dgm:cxn modelId="{31649B98-472E-4305-9BCB-C396566B615A}" type="presParOf" srcId="{754A17A9-4D4D-4F90-8134-D8E46CE2DC62}" destId="{15B36E7C-0E47-402E-B515-22C977595546}" srcOrd="1" destOrd="0" presId="urn:microsoft.com/office/officeart/2005/8/layout/vList2"/>
    <dgm:cxn modelId="{4759E55A-D57D-4E72-A8B4-F064F1A49FAE}" type="presParOf" srcId="{754A17A9-4D4D-4F90-8134-D8E46CE2DC62}" destId="{337040AC-75A2-4FE0-8997-12FACDFA16B4}" srcOrd="2" destOrd="0" presId="urn:microsoft.com/office/officeart/2005/8/layout/vList2"/>
    <dgm:cxn modelId="{6F7B8247-97BA-4A58-BCB5-0F303CB373A7}" type="presParOf" srcId="{754A17A9-4D4D-4F90-8134-D8E46CE2DC62}" destId="{168376BB-964A-4312-951C-33DEB642BEB7}" srcOrd="3" destOrd="0" presId="urn:microsoft.com/office/officeart/2005/8/layout/vList2"/>
    <dgm:cxn modelId="{07C189CB-4B7F-4FAC-A8EC-166C7F2F365D}" type="presParOf" srcId="{754A17A9-4D4D-4F90-8134-D8E46CE2DC62}" destId="{31A42A90-F4AB-4FE1-81BB-4CC3B5DEFA09}" srcOrd="4" destOrd="0" presId="urn:microsoft.com/office/officeart/2005/8/layout/vList2"/>
    <dgm:cxn modelId="{F5587A49-6CE5-4AC2-A012-99DF0954D214}" type="presParOf" srcId="{754A17A9-4D4D-4F90-8134-D8E46CE2DC62}" destId="{90E03331-6AE4-4D10-A510-D470F965FBF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7B2339-501B-4165-87F9-86B6B7BFF158}">
      <dsp:nvSpPr>
        <dsp:cNvPr id="0" name=""/>
        <dsp:cNvSpPr/>
      </dsp:nvSpPr>
      <dsp:spPr>
        <a:xfrm>
          <a:off x="2655" y="2819"/>
          <a:ext cx="2588912" cy="5472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Bounded Delay</a:t>
          </a:r>
          <a:endParaRPr lang="en-US" sz="1900" kern="1200" dirty="0"/>
        </a:p>
      </dsp:txBody>
      <dsp:txXfrm>
        <a:off x="2655" y="2819"/>
        <a:ext cx="2588912" cy="547200"/>
      </dsp:txXfrm>
    </dsp:sp>
    <dsp:sp modelId="{D78D8222-0817-46BA-AD8F-54C204FA2A8B}">
      <dsp:nvSpPr>
        <dsp:cNvPr id="0" name=""/>
        <dsp:cNvSpPr/>
      </dsp:nvSpPr>
      <dsp:spPr>
        <a:xfrm>
          <a:off x="2655" y="550019"/>
          <a:ext cx="2588912" cy="275952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Each packet has a deadline.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 packet can be transmitted only before its deadline.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Any buffered packet can be transmitted.</a:t>
          </a:r>
          <a:endParaRPr lang="en-US" sz="1900" kern="1200" dirty="0"/>
        </a:p>
      </dsp:txBody>
      <dsp:txXfrm>
        <a:off x="2655" y="550019"/>
        <a:ext cx="2588912" cy="2759529"/>
      </dsp:txXfrm>
    </dsp:sp>
    <dsp:sp modelId="{62D069AD-1E2A-4F10-BB66-C6DAF163E018}">
      <dsp:nvSpPr>
        <dsp:cNvPr id="0" name=""/>
        <dsp:cNvSpPr/>
      </dsp:nvSpPr>
      <dsp:spPr>
        <a:xfrm>
          <a:off x="2954015" y="2819"/>
          <a:ext cx="2588912" cy="5472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Preemptive FIFO</a:t>
          </a:r>
          <a:endParaRPr lang="en-US" sz="1900" kern="1200" dirty="0"/>
        </a:p>
      </dsp:txBody>
      <dsp:txXfrm>
        <a:off x="2954015" y="2819"/>
        <a:ext cx="2588912" cy="547200"/>
      </dsp:txXfrm>
    </dsp:sp>
    <dsp:sp modelId="{F1BCC8FB-7727-4B28-94A9-C5226D3707BC}">
      <dsp:nvSpPr>
        <dsp:cNvPr id="0" name=""/>
        <dsp:cNvSpPr/>
      </dsp:nvSpPr>
      <dsp:spPr>
        <a:xfrm>
          <a:off x="2954015" y="550019"/>
          <a:ext cx="2588912" cy="275952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Packets are buffered in a limited size FIFO queue.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The first packet in the queue is transmitted.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At any time, packets can be preempted from the queue.</a:t>
          </a:r>
          <a:endParaRPr lang="en-US" sz="1900" kern="1200" dirty="0"/>
        </a:p>
      </dsp:txBody>
      <dsp:txXfrm>
        <a:off x="2954015" y="550019"/>
        <a:ext cx="2588912" cy="2759529"/>
      </dsp:txXfrm>
    </dsp:sp>
    <dsp:sp modelId="{74FBCFB5-EC78-4692-BD46-4272885F55B8}">
      <dsp:nvSpPr>
        <dsp:cNvPr id="0" name=""/>
        <dsp:cNvSpPr/>
      </dsp:nvSpPr>
      <dsp:spPr>
        <a:xfrm>
          <a:off x="5905376" y="2819"/>
          <a:ext cx="2588912" cy="5472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Non-Preemptive FIFO</a:t>
          </a:r>
          <a:endParaRPr lang="en-US" sz="1900" kern="1200" dirty="0"/>
        </a:p>
      </dsp:txBody>
      <dsp:txXfrm>
        <a:off x="5905376" y="2819"/>
        <a:ext cx="2588912" cy="547200"/>
      </dsp:txXfrm>
    </dsp:sp>
    <dsp:sp modelId="{111C8824-A29A-49CA-A8AD-DDA10AA4066D}">
      <dsp:nvSpPr>
        <dsp:cNvPr id="0" name=""/>
        <dsp:cNvSpPr/>
      </dsp:nvSpPr>
      <dsp:spPr>
        <a:xfrm>
          <a:off x="5905376" y="550019"/>
          <a:ext cx="2588912" cy="275952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Packets are buffered in a limited size FIFO queue.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The first packet in the queue is transmitted.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 packet must be either accepted to the queue or rejected upon arrival.</a:t>
          </a:r>
          <a:endParaRPr lang="en-US" sz="1900" kern="1200" dirty="0"/>
        </a:p>
      </dsp:txBody>
      <dsp:txXfrm>
        <a:off x="5905376" y="550019"/>
        <a:ext cx="2588912" cy="27595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9AC1F4-46BE-40A9-9A14-4EEE2F790E8D}">
      <dsp:nvSpPr>
        <dsp:cNvPr id="0" name=""/>
        <dsp:cNvSpPr/>
      </dsp:nvSpPr>
      <dsp:spPr>
        <a:xfrm>
          <a:off x="504054" y="597"/>
          <a:ext cx="2221278" cy="1110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Variants of the model</a:t>
          </a:r>
          <a:endParaRPr lang="en-US" sz="3000" kern="1200" dirty="0"/>
        </a:p>
      </dsp:txBody>
      <dsp:txXfrm>
        <a:off x="536584" y="33127"/>
        <a:ext cx="2156218" cy="1045579"/>
      </dsp:txXfrm>
    </dsp:sp>
    <dsp:sp modelId="{B7EB7E0A-C4DE-4F75-86B9-F4A067880CD6}">
      <dsp:nvSpPr>
        <dsp:cNvPr id="0" name=""/>
        <dsp:cNvSpPr/>
      </dsp:nvSpPr>
      <dsp:spPr>
        <a:xfrm>
          <a:off x="726182" y="1111236"/>
          <a:ext cx="222127" cy="8329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979"/>
              </a:lnTo>
              <a:lnTo>
                <a:pt x="222127" y="83297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61E6D8-0C55-4927-970F-539C54703DDB}">
      <dsp:nvSpPr>
        <dsp:cNvPr id="0" name=""/>
        <dsp:cNvSpPr/>
      </dsp:nvSpPr>
      <dsp:spPr>
        <a:xfrm>
          <a:off x="948309" y="1388896"/>
          <a:ext cx="2840019" cy="11106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Multiple input queues</a:t>
          </a:r>
          <a:endParaRPr lang="en-US" sz="2000" kern="1200" dirty="0"/>
        </a:p>
      </dsp:txBody>
      <dsp:txXfrm>
        <a:off x="980839" y="1421426"/>
        <a:ext cx="2774959" cy="1045579"/>
      </dsp:txXfrm>
    </dsp:sp>
    <dsp:sp modelId="{DCCDD48B-8837-454B-B553-D601FA93A4B3}">
      <dsp:nvSpPr>
        <dsp:cNvPr id="0" name=""/>
        <dsp:cNvSpPr/>
      </dsp:nvSpPr>
      <dsp:spPr>
        <a:xfrm>
          <a:off x="726182" y="1111236"/>
          <a:ext cx="222127" cy="2221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1278"/>
              </a:lnTo>
              <a:lnTo>
                <a:pt x="222127" y="222127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E488C4-0AD7-41CC-8ADC-C9EE352B3F87}">
      <dsp:nvSpPr>
        <dsp:cNvPr id="0" name=""/>
        <dsp:cNvSpPr/>
      </dsp:nvSpPr>
      <dsp:spPr>
        <a:xfrm>
          <a:off x="948309" y="2777195"/>
          <a:ext cx="2840019" cy="11106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9525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General output bandwidth: </a:t>
          </a:r>
          <a:r>
            <a:rPr lang="en-US" sz="2000" i="1" kern="1200" dirty="0" smtClean="0"/>
            <a:t>W</a:t>
          </a:r>
          <a:r>
            <a:rPr lang="en-US" sz="2000" kern="1200" dirty="0" smtClean="0"/>
            <a:t> packets transmitted per time unit</a:t>
          </a:r>
          <a:endParaRPr lang="en-US" sz="2000" kern="1200" dirty="0"/>
        </a:p>
      </dsp:txBody>
      <dsp:txXfrm>
        <a:off x="980839" y="2809725"/>
        <a:ext cx="2774959" cy="1045579"/>
      </dsp:txXfrm>
    </dsp:sp>
    <dsp:sp modelId="{F4E9EE7B-0964-49F5-AA10-18F817CFCE12}">
      <dsp:nvSpPr>
        <dsp:cNvPr id="0" name=""/>
        <dsp:cNvSpPr/>
      </dsp:nvSpPr>
      <dsp:spPr>
        <a:xfrm>
          <a:off x="3899393" y="597"/>
          <a:ext cx="2221278" cy="1110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Variants of the objective</a:t>
          </a:r>
          <a:endParaRPr lang="en-US" sz="3000" kern="1200" dirty="0"/>
        </a:p>
      </dsp:txBody>
      <dsp:txXfrm>
        <a:off x="3931923" y="33127"/>
        <a:ext cx="2156218" cy="1045579"/>
      </dsp:txXfrm>
    </dsp:sp>
    <dsp:sp modelId="{EFAF774A-AC79-46C5-90FA-5E9D66BC44F3}">
      <dsp:nvSpPr>
        <dsp:cNvPr id="0" name=""/>
        <dsp:cNvSpPr/>
      </dsp:nvSpPr>
      <dsp:spPr>
        <a:xfrm>
          <a:off x="4121520" y="1111236"/>
          <a:ext cx="222127" cy="8329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979"/>
              </a:lnTo>
              <a:lnTo>
                <a:pt x="222127" y="83297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E9C58-3F7E-40B6-83AC-5155FEA4D909}">
      <dsp:nvSpPr>
        <dsp:cNvPr id="0" name=""/>
        <dsp:cNvSpPr/>
      </dsp:nvSpPr>
      <dsp:spPr>
        <a:xfrm>
          <a:off x="4343648" y="1388896"/>
          <a:ext cx="2785145" cy="11106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9525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Minimize the maximum delay</a:t>
          </a:r>
          <a:endParaRPr lang="en-US" sz="2000" kern="1200" dirty="0"/>
        </a:p>
      </dsp:txBody>
      <dsp:txXfrm>
        <a:off x="4376178" y="1421426"/>
        <a:ext cx="2720085" cy="1045579"/>
      </dsp:txXfrm>
    </dsp:sp>
    <dsp:sp modelId="{52361D6C-F6E2-4553-8ECE-E79A2E5C59AB}">
      <dsp:nvSpPr>
        <dsp:cNvPr id="0" name=""/>
        <dsp:cNvSpPr/>
      </dsp:nvSpPr>
      <dsp:spPr>
        <a:xfrm>
          <a:off x="4121520" y="1111236"/>
          <a:ext cx="222127" cy="2221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1278"/>
              </a:lnTo>
              <a:lnTo>
                <a:pt x="222127" y="222127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5676CA-B357-4CF1-BE62-784F2095C5A4}">
      <dsp:nvSpPr>
        <dsp:cNvPr id="0" name=""/>
        <dsp:cNvSpPr/>
      </dsp:nvSpPr>
      <dsp:spPr>
        <a:xfrm>
          <a:off x="4343648" y="2777195"/>
          <a:ext cx="2785145" cy="11106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Minimize the total delay</a:t>
          </a:r>
          <a:endParaRPr lang="en-US" sz="2000" kern="1200" dirty="0"/>
        </a:p>
      </dsp:txBody>
      <dsp:txXfrm>
        <a:off x="4376178" y="2809725"/>
        <a:ext cx="2720085" cy="10455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765196-5074-4217-A31B-75CEA17957C4}">
      <dsp:nvSpPr>
        <dsp:cNvPr id="0" name=""/>
        <dsp:cNvSpPr/>
      </dsp:nvSpPr>
      <dsp:spPr>
        <a:xfrm>
          <a:off x="0" y="187737"/>
          <a:ext cx="7920880" cy="1023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4748" tIns="270764" rIns="61474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Discard all but a schedulable set of packets of maximum value.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Sort the packets in non-decreasing deadline order.</a:t>
          </a:r>
          <a:endParaRPr lang="en-US" sz="2000" kern="1200" dirty="0"/>
        </a:p>
      </dsp:txBody>
      <dsp:txXfrm>
        <a:off x="0" y="187737"/>
        <a:ext cx="7920880" cy="1023750"/>
      </dsp:txXfrm>
    </dsp:sp>
    <dsp:sp modelId="{0C1A06C1-7FFE-4FB7-88E7-6EF303E061E2}">
      <dsp:nvSpPr>
        <dsp:cNvPr id="0" name=""/>
        <dsp:cNvSpPr/>
      </dsp:nvSpPr>
      <dsp:spPr>
        <a:xfrm>
          <a:off x="396044" y="50501"/>
          <a:ext cx="5544616" cy="32911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Every time a packet arrives</a:t>
          </a:r>
          <a:endParaRPr lang="en-US" sz="2000" kern="1200" dirty="0"/>
        </a:p>
      </dsp:txBody>
      <dsp:txXfrm>
        <a:off x="412110" y="66567"/>
        <a:ext cx="5512484" cy="296984"/>
      </dsp:txXfrm>
    </dsp:sp>
    <dsp:sp modelId="{21FA8F4F-D2A4-46D2-A57E-0370404EB6FE}">
      <dsp:nvSpPr>
        <dsp:cNvPr id="0" name=""/>
        <dsp:cNvSpPr/>
      </dsp:nvSpPr>
      <dsp:spPr>
        <a:xfrm>
          <a:off x="0" y="1422420"/>
          <a:ext cx="7920880" cy="1597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4748" tIns="270764" rIns="61474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i="1" kern="1200" dirty="0" smtClean="0"/>
            <a:t>e </a:t>
          </a:r>
          <a:r>
            <a:rPr lang="en-US" sz="2000" kern="1200" dirty="0" smtClean="0"/>
            <a:t>– The most valuable packet among the packets with the earliest deadline.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i="1" kern="1200" dirty="0" smtClean="0"/>
            <a:t>h</a:t>
          </a:r>
          <a:r>
            <a:rPr lang="en-US" sz="2000" kern="1200" dirty="0" smtClean="0"/>
            <a:t> – The packet with the earliest deadline among the most valuable packets.</a:t>
          </a:r>
          <a:endParaRPr lang="en-US" sz="2000" kern="1200" dirty="0"/>
        </a:p>
      </dsp:txBody>
      <dsp:txXfrm>
        <a:off x="0" y="1422420"/>
        <a:ext cx="7920880" cy="1597050"/>
      </dsp:txXfrm>
    </dsp:sp>
    <dsp:sp modelId="{55BC0DC5-447A-490C-803D-A7C03DA7A6F6}">
      <dsp:nvSpPr>
        <dsp:cNvPr id="0" name=""/>
        <dsp:cNvSpPr/>
      </dsp:nvSpPr>
      <dsp:spPr>
        <a:xfrm>
          <a:off x="396044" y="1281687"/>
          <a:ext cx="5544616" cy="332612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Definitions</a:t>
          </a:r>
          <a:endParaRPr lang="en-US" sz="2000" kern="1200" dirty="0"/>
        </a:p>
      </dsp:txBody>
      <dsp:txXfrm>
        <a:off x="412281" y="1297924"/>
        <a:ext cx="5512142" cy="300138"/>
      </dsp:txXfrm>
    </dsp:sp>
    <dsp:sp modelId="{15C6A6A1-F6C0-4086-BFCF-991AB7BB933E}">
      <dsp:nvSpPr>
        <dsp:cNvPr id="0" name=""/>
        <dsp:cNvSpPr/>
      </dsp:nvSpPr>
      <dsp:spPr>
        <a:xfrm>
          <a:off x="0" y="3247610"/>
          <a:ext cx="7920880" cy="131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4748" tIns="270764" rIns="61474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If </a:t>
          </a:r>
          <a:r>
            <a:rPr lang="en-US" sz="2000" i="1" kern="1200" dirty="0" smtClean="0"/>
            <a:t>w</a:t>
          </a:r>
          <a:r>
            <a:rPr lang="en-US" sz="2000" kern="1200" dirty="0" smtClean="0"/>
            <a:t>(</a:t>
          </a:r>
          <a:r>
            <a:rPr lang="en-US" sz="2000" i="1" kern="1200" dirty="0" smtClean="0"/>
            <a:t>e</a:t>
          </a:r>
          <a:r>
            <a:rPr lang="en-US" sz="2000" kern="1200" dirty="0" smtClean="0"/>
            <a:t>) ≥ </a:t>
          </a:r>
          <a:r>
            <a:rPr lang="en-US" sz="2000" i="1" kern="1200" dirty="0" smtClean="0"/>
            <a:t>w</a:t>
          </a:r>
          <a:r>
            <a:rPr lang="en-US" sz="2000" kern="1200" dirty="0" smtClean="0"/>
            <a:t>(</a:t>
          </a:r>
          <a:r>
            <a:rPr lang="en-US" sz="2000" i="1" kern="1200" dirty="0" smtClean="0"/>
            <a:t>h</a:t>
          </a:r>
          <a:r>
            <a:rPr lang="en-US" sz="2000" kern="1200" dirty="0" smtClean="0"/>
            <a:t>) / </a:t>
          </a:r>
          <a:r>
            <a:rPr lang="el-GR" sz="2000" i="1" kern="1200" dirty="0" smtClean="0">
              <a:latin typeface="Calibri"/>
            </a:rPr>
            <a:t>φ</a:t>
          </a:r>
          <a:r>
            <a:rPr lang="en-US" sz="2000" kern="1200" dirty="0" smtClean="0">
              <a:latin typeface="Calibri"/>
            </a:rPr>
            <a:t>, transmit </a:t>
          </a:r>
          <a:r>
            <a:rPr lang="en-US" sz="2000" i="1" kern="1200" dirty="0" smtClean="0">
              <a:latin typeface="Calibri"/>
            </a:rPr>
            <a:t>e.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Calibri"/>
            </a:rPr>
            <a:t>Otherwise, transmit the first packet </a:t>
          </a:r>
          <a:r>
            <a:rPr lang="en-US" sz="2000" i="1" kern="1200" dirty="0" smtClean="0">
              <a:latin typeface="Calibri"/>
            </a:rPr>
            <a:t>f</a:t>
          </a:r>
          <a:r>
            <a:rPr lang="en-US" sz="2000" kern="1200" dirty="0" smtClean="0">
              <a:latin typeface="Calibri"/>
            </a:rPr>
            <a:t> with </a:t>
          </a:r>
          <a:r>
            <a:rPr lang="en-US" sz="2000" i="1" kern="1200" dirty="0" smtClean="0"/>
            <a:t>w</a:t>
          </a:r>
          <a:r>
            <a:rPr lang="en-US" sz="2000" kern="1200" dirty="0" smtClean="0"/>
            <a:t>(</a:t>
          </a:r>
          <a:r>
            <a:rPr lang="en-US" sz="2000" i="1" kern="1200" dirty="0" smtClean="0"/>
            <a:t>f</a:t>
          </a:r>
          <a:r>
            <a:rPr lang="en-US" sz="2000" kern="1200" dirty="0" smtClean="0"/>
            <a:t>) ≥ </a:t>
          </a:r>
          <a:r>
            <a:rPr lang="en-US" sz="2000" i="1" kern="1200" dirty="0" smtClean="0"/>
            <a:t>w</a:t>
          </a:r>
          <a:r>
            <a:rPr lang="en-US" sz="2000" kern="1200" dirty="0" smtClean="0"/>
            <a:t>(</a:t>
          </a:r>
          <a:r>
            <a:rPr lang="en-US" sz="2000" i="1" kern="1200" dirty="0" smtClean="0"/>
            <a:t>h</a:t>
          </a:r>
          <a:r>
            <a:rPr lang="en-US" sz="2000" kern="1200" dirty="0" smtClean="0"/>
            <a:t>) / </a:t>
          </a:r>
          <a:r>
            <a:rPr lang="el-GR" sz="2000" i="1" kern="1200" dirty="0" smtClean="0"/>
            <a:t>φ</a:t>
          </a:r>
          <a:r>
            <a:rPr lang="en-US" sz="2000" i="1" kern="1200" dirty="0" smtClean="0"/>
            <a:t> </a:t>
          </a:r>
          <a:r>
            <a:rPr lang="en-US" sz="2000" kern="1200" dirty="0" smtClean="0"/>
            <a:t>and </a:t>
          </a:r>
          <a:r>
            <a:rPr lang="en-US" sz="2000" i="1" kern="1200" dirty="0" smtClean="0"/>
            <a:t>w</a:t>
          </a:r>
          <a:r>
            <a:rPr lang="en-US" sz="2000" kern="1200" dirty="0" smtClean="0"/>
            <a:t>(</a:t>
          </a:r>
          <a:r>
            <a:rPr lang="en-US" sz="2000" i="1" kern="1200" dirty="0" smtClean="0"/>
            <a:t>f</a:t>
          </a:r>
          <a:r>
            <a:rPr lang="en-US" sz="2000" kern="1200" dirty="0" smtClean="0"/>
            <a:t>) ≥ </a:t>
          </a:r>
          <a:r>
            <a:rPr lang="en-US" sz="2000" i="1" kern="1200" dirty="0" smtClean="0"/>
            <a:t>w</a:t>
          </a:r>
          <a:r>
            <a:rPr lang="en-US" sz="2000" kern="1200" dirty="0" smtClean="0"/>
            <a:t>(</a:t>
          </a:r>
          <a:r>
            <a:rPr lang="en-US" sz="2000" i="1" kern="1200" dirty="0" smtClean="0"/>
            <a:t>e</a:t>
          </a:r>
          <a:r>
            <a:rPr lang="en-US" sz="2000" kern="1200" dirty="0" smtClean="0"/>
            <a:t>) ∙ </a:t>
          </a:r>
          <a:r>
            <a:rPr lang="el-GR" sz="2000" i="1" kern="1200" dirty="0" smtClean="0"/>
            <a:t>φ</a:t>
          </a:r>
          <a:r>
            <a:rPr lang="en-US" sz="2000" kern="1200" dirty="0" smtClean="0"/>
            <a:t>.</a:t>
          </a:r>
          <a:endParaRPr lang="en-US" sz="2000" kern="1200" dirty="0"/>
        </a:p>
      </dsp:txBody>
      <dsp:txXfrm>
        <a:off x="0" y="3247610"/>
        <a:ext cx="7920880" cy="1310400"/>
      </dsp:txXfrm>
    </dsp:sp>
    <dsp:sp modelId="{04F0E409-7717-4A86-9A12-B1A45F787E9B}">
      <dsp:nvSpPr>
        <dsp:cNvPr id="0" name=""/>
        <dsp:cNvSpPr/>
      </dsp:nvSpPr>
      <dsp:spPr>
        <a:xfrm>
          <a:off x="396044" y="3089670"/>
          <a:ext cx="5544616" cy="34982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Decide which packet to transmit</a:t>
          </a:r>
          <a:endParaRPr lang="en-US" sz="2000" kern="1200" dirty="0"/>
        </a:p>
      </dsp:txBody>
      <dsp:txXfrm>
        <a:off x="413121" y="3106747"/>
        <a:ext cx="5510462" cy="3156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5F7E4-DDC2-4562-B77E-25C547A4481B}">
      <dsp:nvSpPr>
        <dsp:cNvPr id="0" name=""/>
        <dsp:cNvSpPr/>
      </dsp:nvSpPr>
      <dsp:spPr>
        <a:xfrm>
          <a:off x="0" y="0"/>
          <a:ext cx="7786742" cy="64759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Router’s queue</a:t>
          </a:r>
          <a:endParaRPr lang="en-US" sz="2700" kern="1200" dirty="0"/>
        </a:p>
      </dsp:txBody>
      <dsp:txXfrm>
        <a:off x="31613" y="31613"/>
        <a:ext cx="7723516" cy="584369"/>
      </dsp:txXfrm>
    </dsp:sp>
    <dsp:sp modelId="{15B36E7C-0E47-402E-B515-22C977595546}">
      <dsp:nvSpPr>
        <dsp:cNvPr id="0" name=""/>
        <dsp:cNvSpPr/>
      </dsp:nvSpPr>
      <dsp:spPr>
        <a:xfrm>
          <a:off x="0" y="679899"/>
          <a:ext cx="7786742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229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Unlimited size</a:t>
          </a:r>
          <a:endParaRPr lang="en-US" sz="2100" kern="1200" dirty="0"/>
        </a:p>
      </dsp:txBody>
      <dsp:txXfrm>
        <a:off x="0" y="679899"/>
        <a:ext cx="7786742" cy="447120"/>
      </dsp:txXfrm>
    </dsp:sp>
    <dsp:sp modelId="{337040AC-75A2-4FE0-8997-12FACDFA16B4}">
      <dsp:nvSpPr>
        <dsp:cNvPr id="0" name=""/>
        <dsp:cNvSpPr/>
      </dsp:nvSpPr>
      <dsp:spPr>
        <a:xfrm>
          <a:off x="0" y="2"/>
          <a:ext cx="7786742" cy="64759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Packets</a:t>
          </a:r>
          <a:endParaRPr lang="en-US" sz="2700" kern="1200" dirty="0"/>
        </a:p>
      </dsp:txBody>
      <dsp:txXfrm>
        <a:off x="31613" y="31615"/>
        <a:ext cx="7723516" cy="584369"/>
      </dsp:txXfrm>
    </dsp:sp>
    <dsp:sp modelId="{168376BB-964A-4312-951C-33DEB642BEB7}">
      <dsp:nvSpPr>
        <dsp:cNvPr id="0" name=""/>
        <dsp:cNvSpPr/>
      </dsp:nvSpPr>
      <dsp:spPr>
        <a:xfrm>
          <a:off x="0" y="702186"/>
          <a:ext cx="7786742" cy="72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229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Arrive online, each has an associated value </a:t>
          </a:r>
          <a:r>
            <a:rPr lang="en-US" sz="2100" i="1" kern="1200" dirty="0" smtClean="0"/>
            <a:t>w</a:t>
          </a:r>
          <a:r>
            <a:rPr lang="en-US" sz="2100" i="0" kern="1200" dirty="0" smtClean="0"/>
            <a:t>(</a:t>
          </a:r>
          <a:r>
            <a:rPr lang="en-US" sz="2100" i="1" kern="1200" dirty="0" smtClean="0"/>
            <a:t>d</a:t>
          </a:r>
          <a:r>
            <a:rPr lang="en-US" sz="2100" i="0" kern="1200" dirty="0" smtClean="0"/>
            <a:t>).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Must be rejected or accepted immediately.</a:t>
          </a:r>
          <a:endParaRPr lang="en-US" sz="2100" kern="1200" dirty="0"/>
        </a:p>
      </dsp:txBody>
      <dsp:txXfrm>
        <a:off x="0" y="702186"/>
        <a:ext cx="7786742" cy="726570"/>
      </dsp:txXfrm>
    </dsp:sp>
    <dsp:sp modelId="{31A42A90-F4AB-4FE1-81BB-4CC3B5DEFA09}">
      <dsp:nvSpPr>
        <dsp:cNvPr id="0" name=""/>
        <dsp:cNvSpPr/>
      </dsp:nvSpPr>
      <dsp:spPr>
        <a:xfrm>
          <a:off x="0" y="0"/>
          <a:ext cx="7786742" cy="64759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Time</a:t>
          </a:r>
          <a:endParaRPr lang="en-US" sz="2700" kern="1200" dirty="0"/>
        </a:p>
      </dsp:txBody>
      <dsp:txXfrm>
        <a:off x="31613" y="31613"/>
        <a:ext cx="7723516" cy="584369"/>
      </dsp:txXfrm>
    </dsp:sp>
    <dsp:sp modelId="{90E03331-6AE4-4D10-A510-D470F965FBF7}">
      <dsp:nvSpPr>
        <dsp:cNvPr id="0" name=""/>
        <dsp:cNvSpPr/>
      </dsp:nvSpPr>
      <dsp:spPr>
        <a:xfrm>
          <a:off x="0" y="680757"/>
          <a:ext cx="7786742" cy="16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229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Continues, starting at time 0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Packets arrive at fractional times and are transmitted at integral ones.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At each integral time the first packet of the queue is transmitted. Its revenue is </a:t>
          </a:r>
          <a:r>
            <a:rPr lang="en-US" sz="2100" i="1" kern="1200" dirty="0" smtClean="0"/>
            <a:t>w</a:t>
          </a:r>
          <a:r>
            <a:rPr lang="en-US" sz="2100" kern="1200" dirty="0" smtClean="0"/>
            <a:t>(</a:t>
          </a:r>
          <a:r>
            <a:rPr lang="en-US" sz="2100" i="1" kern="1200" dirty="0" smtClean="0"/>
            <a:t>d</a:t>
          </a:r>
          <a:r>
            <a:rPr lang="en-US" sz="2100" kern="1200" dirty="0" smtClean="0"/>
            <a:t>) minus the delay it suffered in the queue.</a:t>
          </a:r>
          <a:endParaRPr lang="en-US" sz="2100" kern="1200" dirty="0"/>
        </a:p>
      </dsp:txBody>
      <dsp:txXfrm>
        <a:off x="0" y="680757"/>
        <a:ext cx="7786742" cy="1676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1.wmf"/><Relationship Id="rId1" Type="http://schemas.openxmlformats.org/officeDocument/2006/relationships/image" Target="../media/image23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1.wmf"/><Relationship Id="rId1" Type="http://schemas.openxmlformats.org/officeDocument/2006/relationships/image" Target="../media/image27.wmf"/><Relationship Id="rId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83ED7-24E1-4DB2-8252-8BA05FCE8CF5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EE7EB-6510-4682-A992-488B95D812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 smtClean="0"/>
              <a:t>[EW07] – </a:t>
            </a:r>
            <a:r>
              <a:rPr lang="en-US" i="0" dirty="0" err="1" smtClean="0"/>
              <a:t>Englert</a:t>
            </a:r>
            <a:r>
              <a:rPr lang="en-US" i="0" baseline="0" dirty="0" smtClean="0"/>
              <a:t> and </a:t>
            </a:r>
            <a:r>
              <a:rPr lang="en-US" i="0" baseline="0" dirty="0" err="1" smtClean="0"/>
              <a:t>Westermann</a:t>
            </a:r>
            <a:endParaRPr lang="en-US" i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 smtClean="0"/>
              <a:t>[CCFJST06]</a:t>
            </a:r>
            <a:r>
              <a:rPr lang="en-US" i="0" baseline="0" dirty="0" smtClean="0"/>
              <a:t> – Chin, </a:t>
            </a:r>
            <a:r>
              <a:rPr lang="en-US" i="0" baseline="0" dirty="0" err="1" smtClean="0"/>
              <a:t>Chrobak</a:t>
            </a:r>
            <a:r>
              <a:rPr lang="en-US" i="0" baseline="0" dirty="0" smtClean="0"/>
              <a:t>, Fung, </a:t>
            </a:r>
            <a:r>
              <a:rPr lang="en-US" i="0" baseline="0" dirty="0" err="1" smtClean="0"/>
              <a:t>Jawor</a:t>
            </a:r>
            <a:r>
              <a:rPr lang="en-US" i="0" baseline="0" dirty="0" smtClean="0"/>
              <a:t>, </a:t>
            </a:r>
            <a:r>
              <a:rPr lang="en-US" i="0" baseline="0" dirty="0" err="1" smtClean="0"/>
              <a:t>Sgall</a:t>
            </a:r>
            <a:r>
              <a:rPr lang="en-US" i="0" baseline="0" dirty="0" smtClean="0"/>
              <a:t> and </a:t>
            </a:r>
            <a:r>
              <a:rPr lang="en-US" i="0" baseline="0" dirty="0" err="1" smtClean="0"/>
              <a:t>Tichy</a:t>
            </a:r>
            <a:r>
              <a:rPr lang="en-US" i="0" baseline="0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[AMZ03] – Adelman, Mansour and </a:t>
            </a:r>
            <a:r>
              <a:rPr lang="en-US" i="0" baseline="0" dirty="0" err="1" smtClean="0"/>
              <a:t>Zue</a:t>
            </a:r>
            <a:endParaRPr lang="en-US" i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[CF03] – Chin and Fung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[SS05] – </a:t>
            </a:r>
            <a:r>
              <a:rPr lang="en-US" sz="1200" dirty="0" err="1" smtClean="0"/>
              <a:t>Sethuraman</a:t>
            </a:r>
            <a:r>
              <a:rPr lang="en-US" sz="1200" baseline="0" dirty="0" smtClean="0"/>
              <a:t> and Stein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E7EB-6510-4682-A992-488B95D8127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E7EB-6510-4682-A992-488B95D8127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E7EB-6510-4682-A992-488B95D8127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 smtClean="0"/>
              <a:t>[EW06] – </a:t>
            </a:r>
            <a:r>
              <a:rPr lang="en-US" i="0" dirty="0" err="1" smtClean="0"/>
              <a:t>Englert</a:t>
            </a:r>
            <a:r>
              <a:rPr lang="en-US" i="0" baseline="0" dirty="0" smtClean="0"/>
              <a:t> and </a:t>
            </a:r>
            <a:r>
              <a:rPr lang="en-US" i="0" baseline="0" dirty="0" err="1" smtClean="0"/>
              <a:t>Westermann</a:t>
            </a:r>
            <a:endParaRPr lang="en-US" i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[KMS05] -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Kesselman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Mansour and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Stee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[LP02] -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Lotker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-Shamir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 smtClean="0"/>
              <a:t>[KLMP04] -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Kesselman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Lotker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Mansour and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-Shamir</a:t>
            </a:r>
            <a:endParaRPr lang="en-US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E7EB-6510-4682-A992-488B95D8127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[AMZ03] – Adelman, Mansour and </a:t>
            </a:r>
            <a:r>
              <a:rPr lang="en-US" i="0" baseline="0" dirty="0" err="1" smtClean="0"/>
              <a:t>Zue</a:t>
            </a:r>
            <a:endParaRPr lang="en-US" i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[AMRR00] – Aiello, Mansour, </a:t>
            </a:r>
            <a:r>
              <a:rPr lang="en-US" i="0" baseline="0" dirty="0" err="1" smtClean="0"/>
              <a:t>Rajagopolan</a:t>
            </a:r>
            <a:r>
              <a:rPr lang="en-US" i="0" baseline="0" dirty="0" smtClean="0"/>
              <a:t> and Rosen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E7EB-6510-4682-A992-488B95D8127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u="none" dirty="0" smtClean="0"/>
              <a:t>[KLMPSS01] –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Kesselman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Lotker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Mansour,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-Shamir,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Schieber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Sviridenko</a:t>
            </a: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E7EB-6510-4682-A992-488B95D8127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[LSS05]</a:t>
            </a:r>
            <a:r>
              <a:rPr lang="en-US" b="0" u="none" dirty="0" smtClean="0"/>
              <a:t> – Li,</a:t>
            </a:r>
            <a:r>
              <a:rPr lang="en-US" b="0" u="none" baseline="0" dirty="0" smtClean="0"/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Sethuraman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Stein</a:t>
            </a: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E7EB-6510-4682-A992-488B95D8127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E7EB-6510-4682-A992-488B95D8127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E7EB-6510-4682-A992-488B95D8127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E7EB-6510-4682-A992-488B95D8127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E7EB-6510-4682-A992-488B95D8127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6FD9-CAD3-4E5C-AF71-B8E47A6475D5}" type="datetime1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3636-D1DC-4356-A765-DB8502E7C110}" type="datetime1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9762-39A4-40ED-B4AF-9A8C27205A78}" type="datetime1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100000">
              <a:schemeClr val="bg1">
                <a:lumMod val="95000"/>
              </a:schemeClr>
            </a:gs>
            <a:gs pos="50000">
              <a:schemeClr val="bg1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F333-2CC7-41C5-9AC6-FBBA302861E5}" type="datetime1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00034" y="1071546"/>
            <a:ext cx="3786214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69BF-8E4D-4655-90AD-56F15068CF03}" type="datetime1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BAD7-1F8E-40BC-A20C-222E7ED627E3}" type="datetime1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D5B1D-269E-420B-A030-2848DCF9A435}" type="datetime1">
              <a:rPr lang="en-US" smtClean="0"/>
              <a:pPr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65C5-DCCD-410E-B3CD-85BCD75BDAA8}" type="datetime1">
              <a:rPr lang="en-US" smtClean="0"/>
              <a:pPr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00183-2C37-4BD2-84FE-26D418B1CFBB}" type="datetime1">
              <a:rPr lang="en-US" smtClean="0"/>
              <a:pPr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2CCD0-55C7-4BA8-8B00-BE4D75A5CAE9}" type="datetime1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11471-03B6-4A5C-958E-F8CBE2C7B10F}" type="datetime1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>
                <a:lumMod val="95000"/>
              </a:schemeClr>
            </a:gs>
            <a:gs pos="50000">
              <a:schemeClr val="bg1">
                <a:lumMod val="75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1D6F1-E3AE-4107-9024-91F11D004C2F}" type="datetime1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5.wmf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7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0.png"/><Relationship Id="rId4" Type="http://schemas.openxmlformats.org/officeDocument/2006/relationships/image" Target="../media/image19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0.png"/><Relationship Id="rId4" Type="http://schemas.openxmlformats.org/officeDocument/2006/relationships/image" Target="../media/image21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25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8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29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12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image" Target="../media/image7.wmf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Buffering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5776" y="3861048"/>
            <a:ext cx="3929090" cy="936104"/>
          </a:xfrm>
        </p:spPr>
        <p:txBody>
          <a:bodyPr>
            <a:normAutofit fontScale="62500" lnSpcReduction="20000"/>
          </a:bodyPr>
          <a:lstStyle/>
          <a:p>
            <a:r>
              <a:rPr lang="en-US" sz="5100" dirty="0" smtClean="0">
                <a:solidFill>
                  <a:schemeClr val="accent6">
                    <a:lumMod val="50000"/>
                  </a:schemeClr>
                </a:solidFill>
              </a:rPr>
              <a:t>Moran Feldman</a:t>
            </a:r>
          </a:p>
          <a:p>
            <a:r>
              <a:rPr lang="en-US" sz="4500" dirty="0" err="1" smtClean="0">
                <a:solidFill>
                  <a:schemeClr val="accent6">
                    <a:lumMod val="50000"/>
                  </a:schemeClr>
                </a:solidFill>
              </a:rPr>
              <a:t>Technion</a:t>
            </a:r>
            <a:endParaRPr lang="en-US" sz="45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" name="Picture 3" descr="C:\Documents and Settings\moranfe\Local Settings\Temporary Internet Files\Content.IE5\QC57WFKP\MCj0432567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8962" y="279458"/>
            <a:ext cx="2357454" cy="2357454"/>
          </a:xfrm>
          <a:prstGeom prst="rect">
            <a:avLst/>
          </a:prstGeom>
          <a:noFill/>
        </p:spPr>
      </p:pic>
      <p:pic>
        <p:nvPicPr>
          <p:cNvPr id="8" name="Picture 1" descr="C:\Documents and Settings\moranfe\Local Settings\Temporary Internet Files\Content.IE5\57A3A9VN\MCj0432602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0479" y="522347"/>
            <a:ext cx="1257309" cy="1257309"/>
          </a:xfrm>
          <a:prstGeom prst="rect">
            <a:avLst/>
          </a:prstGeom>
          <a:noFill/>
        </p:spPr>
      </p:pic>
      <p:pic>
        <p:nvPicPr>
          <p:cNvPr id="61442" name="Picture 2" descr="C:\Documents and Settings\moranfe\Local Settings\Temporary Internet Files\Content.IE5\0U0BN9BA\MC90001666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797152"/>
            <a:ext cx="2429636" cy="1769811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771800" y="5805264"/>
            <a:ext cx="38837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Based on joint work with Seffi Naor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Known Results – Preemptive FIFO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457201" y="1340768"/>
            <a:ext cx="8003231" cy="43204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lvl="0"/>
            <a:r>
              <a:rPr lang="en-US" sz="2200" dirty="0" smtClean="0"/>
              <a:t>Results for this model tend to be better than for the previous one.</a:t>
            </a:r>
          </a:p>
        </p:txBody>
      </p:sp>
      <p:pic>
        <p:nvPicPr>
          <p:cNvPr id="99329" name="Picture 1" descr="C:\Documents and Settings\moranfe\Local Settings\Temporary Internet Files\Content.IE5\ZIYK9CKH\MC90004509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332656"/>
            <a:ext cx="1008112" cy="902895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970377"/>
              </p:ext>
            </p:extLst>
          </p:nvPr>
        </p:nvGraphicFramePr>
        <p:xfrm>
          <a:off x="755576" y="1772816"/>
          <a:ext cx="7776865" cy="1615440"/>
        </p:xfrm>
        <a:graphic>
          <a:graphicData uri="http://schemas.openxmlformats.org/drawingml/2006/table">
            <a:tbl>
              <a:tblPr firstRow="1" firstCol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{74C1A8A3-306A-4EB7-A6B1-4F7E0EB9C5D6}</a:tableStyleId>
              </a:tblPr>
              <a:tblGrid>
                <a:gridCol w="2376264"/>
                <a:gridCol w="2668189"/>
                <a:gridCol w="2732412"/>
              </a:tblGrid>
              <a:tr h="416888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Deterministic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Randomized</a:t>
                      </a:r>
                      <a:endParaRPr lang="en-US" sz="2200" dirty="0"/>
                    </a:p>
                  </a:txBody>
                  <a:tcPr/>
                </a:tc>
              </a:tr>
              <a:tr h="75039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Best Competitive</a:t>
                      </a:r>
                      <a:r>
                        <a:rPr lang="en-US" sz="2200" baseline="0" dirty="0" smtClean="0"/>
                        <a:t> Ratio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ym typeface="Symbol"/>
                        </a:rPr>
                        <a:t></a:t>
                      </a:r>
                      <a:r>
                        <a:rPr lang="en-US" sz="2200" dirty="0" smtClean="0"/>
                        <a:t>3 </a:t>
                      </a:r>
                      <a:r>
                        <a:rPr lang="en-US" sz="2000" dirty="0" smtClean="0"/>
                        <a:t>≈</a:t>
                      </a:r>
                      <a:r>
                        <a:rPr lang="en-US" sz="2200" dirty="0" smtClean="0"/>
                        <a:t> 1.732 [EW06]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-</a:t>
                      </a:r>
                      <a:endParaRPr lang="en-US" sz="2200" dirty="0"/>
                    </a:p>
                  </a:txBody>
                  <a:tcPr anchor="ctr"/>
                </a:tc>
              </a:tr>
              <a:tr h="416888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Lower Bound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1.419 [KMS05]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-</a:t>
                      </a:r>
                      <a:endParaRPr lang="en-US" sz="2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11560" y="4005064"/>
          <a:ext cx="7776865" cy="1615440"/>
        </p:xfrm>
        <a:graphic>
          <a:graphicData uri="http://schemas.openxmlformats.org/drawingml/2006/table">
            <a:tbl>
              <a:tblPr firstRow="1" firstCol="1">
                <a:tableStyleId>{EB9631B5-78F2-41C9-869B-9F39066F8104}</a:tableStyleId>
              </a:tblPr>
              <a:tblGrid>
                <a:gridCol w="2376264"/>
                <a:gridCol w="2668189"/>
                <a:gridCol w="2732412"/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Deterministic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Randomized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Best Competitive</a:t>
                      </a:r>
                      <a:r>
                        <a:rPr lang="en-US" sz="2200" baseline="0" dirty="0" smtClean="0"/>
                        <a:t> Ratio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1.303 [LP02]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1.25 [A05]</a:t>
                      </a:r>
                      <a:endParaRPr lang="en-US" sz="2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Lower Bound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1.281 [KLMP04]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1.197 [A05]</a:t>
                      </a:r>
                      <a:endParaRPr lang="en-US" sz="2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Content Placeholder 7"/>
          <p:cNvSpPr txBox="1">
            <a:spLocks/>
          </p:cNvSpPr>
          <p:nvPr/>
        </p:nvSpPr>
        <p:spPr>
          <a:xfrm>
            <a:off x="467544" y="5805264"/>
            <a:ext cx="8147247" cy="83671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rmAutofit/>
          </a:bodyPr>
          <a:lstStyle/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worst case is usually a buffer of size 2. Improved competitive ratios are known for larger buffers.</a:t>
            </a:r>
          </a:p>
        </p:txBody>
      </p:sp>
      <p:sp>
        <p:nvSpPr>
          <p:cNvPr id="11" name="Content Placeholder 7"/>
          <p:cNvSpPr txBox="1">
            <a:spLocks/>
          </p:cNvSpPr>
          <p:nvPr/>
        </p:nvSpPr>
        <p:spPr>
          <a:xfrm>
            <a:off x="467544" y="3573016"/>
            <a:ext cx="8147247" cy="64807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rmAutofit/>
          </a:bodyPr>
          <a:lstStyle/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only two packet values are allowed: 1 and </a:t>
            </a:r>
            <a:r>
              <a:rPr kumimoji="0" lang="el-GR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Known Results – Non-Preemptive FIFO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457201" y="1700808"/>
            <a:ext cx="8147247" cy="460851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lvl="0"/>
            <a:r>
              <a:rPr lang="en-US" sz="2400" dirty="0" smtClean="0"/>
              <a:t>The optimal algorithm never preempts. Therefore, results in this model are much worse.</a:t>
            </a:r>
          </a:p>
          <a:p>
            <a:pPr marL="355600" indent="-355600"/>
            <a:r>
              <a:rPr lang="en-US" sz="2400" dirty="0" smtClean="0"/>
              <a:t>If packets take values from the set {1, </a:t>
            </a:r>
            <a:r>
              <a:rPr lang="el-GR" sz="2400" i="1" dirty="0" smtClean="0"/>
              <a:t>α</a:t>
            </a:r>
            <a:r>
              <a:rPr lang="en-US" sz="2400" dirty="0" smtClean="0"/>
              <a:t>} only.</a:t>
            </a:r>
          </a:p>
          <a:p>
            <a:pPr marL="755650" lvl="1" indent="-355600"/>
            <a:r>
              <a:rPr lang="en-US" sz="2000" dirty="0" smtClean="0"/>
              <a:t>Tight competitive ratio of (2</a:t>
            </a:r>
            <a:r>
              <a:rPr lang="el-GR" sz="2000" i="1" dirty="0" smtClean="0"/>
              <a:t>α</a:t>
            </a:r>
            <a:r>
              <a:rPr lang="en-US" sz="2000" dirty="0" smtClean="0"/>
              <a:t> – 1) / </a:t>
            </a:r>
            <a:r>
              <a:rPr lang="el-GR" sz="2000" i="1" dirty="0" smtClean="0"/>
              <a:t>α</a:t>
            </a:r>
            <a:r>
              <a:rPr lang="en-US" sz="2000" dirty="0" smtClean="0"/>
              <a:t> for both deterministic and randomized algorithms [AMZ03, AMRR00].</a:t>
            </a:r>
          </a:p>
          <a:p>
            <a:pPr marL="355600" indent="-355600"/>
            <a:r>
              <a:rPr lang="en-US" sz="2400" dirty="0" smtClean="0"/>
              <a:t>If packets take values from the range [1, </a:t>
            </a:r>
            <a:r>
              <a:rPr lang="el-GR" sz="2400" i="1" dirty="0" smtClean="0"/>
              <a:t>α</a:t>
            </a:r>
            <a:r>
              <a:rPr lang="en-US" sz="2400" dirty="0" smtClean="0"/>
              <a:t>]:</a:t>
            </a:r>
          </a:p>
          <a:p>
            <a:pPr marL="755650" lvl="1" indent="-355600"/>
            <a:r>
              <a:rPr lang="en-US" sz="2000" dirty="0" smtClean="0"/>
              <a:t>Deterministic competitive ratio of </a:t>
            </a:r>
            <a:r>
              <a:rPr lang="en-US" sz="2000" i="1" dirty="0" smtClean="0"/>
              <a:t>e</a:t>
            </a:r>
            <a:r>
              <a:rPr lang="en-US" sz="2000" dirty="0" smtClean="0"/>
              <a:t> ∙</a:t>
            </a:r>
            <a:r>
              <a:rPr lang="en-US" sz="2000" dirty="0" smtClean="0">
                <a:sym typeface="Symbol"/>
              </a:rPr>
              <a:t></a:t>
            </a:r>
            <a:r>
              <a:rPr lang="en-US" sz="2000" dirty="0" err="1" smtClean="0">
                <a:sym typeface="Symbol"/>
              </a:rPr>
              <a:t>ln</a:t>
            </a:r>
            <a:r>
              <a:rPr lang="en-US" sz="2000" dirty="0" smtClean="0">
                <a:sym typeface="Symbol"/>
              </a:rPr>
              <a:t> </a:t>
            </a:r>
            <a:r>
              <a:rPr lang="el-GR" sz="2000" i="1" dirty="0" smtClean="0"/>
              <a:t>α</a:t>
            </a:r>
            <a:r>
              <a:rPr lang="en-US" sz="2000" dirty="0" smtClean="0">
                <a:sym typeface="Symbol"/>
              </a:rPr>
              <a:t> </a:t>
            </a:r>
            <a:r>
              <a:rPr lang="en-US" sz="2000" dirty="0" smtClean="0"/>
              <a:t>[AMZ03]</a:t>
            </a:r>
            <a:r>
              <a:rPr lang="en-US" sz="2000" dirty="0" smtClean="0">
                <a:sym typeface="Symbol"/>
              </a:rPr>
              <a:t>.</a:t>
            </a:r>
          </a:p>
          <a:p>
            <a:pPr marL="755650" lvl="1" indent="-355600"/>
            <a:r>
              <a:rPr lang="en-US" sz="2000" dirty="0" smtClean="0">
                <a:sym typeface="Symbol"/>
              </a:rPr>
              <a:t>Deterministic </a:t>
            </a:r>
            <a:r>
              <a:rPr lang="en-US" sz="2000" dirty="0" smtClean="0"/>
              <a:t>lower bound of 1 + </a:t>
            </a:r>
            <a:r>
              <a:rPr lang="en-US" sz="2000" dirty="0" err="1" smtClean="0"/>
              <a:t>ln</a:t>
            </a:r>
            <a:r>
              <a:rPr lang="en-US" sz="2000" dirty="0" smtClean="0"/>
              <a:t> </a:t>
            </a:r>
            <a:r>
              <a:rPr lang="el-GR" sz="2000" i="1" dirty="0" smtClean="0"/>
              <a:t>α</a:t>
            </a:r>
            <a:r>
              <a:rPr lang="en-US" sz="2000" i="1" dirty="0" smtClean="0"/>
              <a:t> </a:t>
            </a:r>
            <a:r>
              <a:rPr lang="en-US" sz="2000" dirty="0" smtClean="0"/>
              <a:t>[AMZ03].</a:t>
            </a:r>
          </a:p>
          <a:p>
            <a:pPr marL="0" indent="0">
              <a:buNone/>
            </a:pPr>
            <a:r>
              <a:rPr lang="en-US" sz="2400" b="1" dirty="0" smtClean="0"/>
              <a:t>Remark:</a:t>
            </a:r>
            <a:r>
              <a:rPr lang="en-US" sz="2400" dirty="0" smtClean="0"/>
              <a:t> Our results are for a variant of this problem allowing better results.</a:t>
            </a:r>
            <a:endParaRPr lang="en-US" sz="2400" b="1" dirty="0" smtClean="0"/>
          </a:p>
        </p:txBody>
      </p:sp>
      <p:pic>
        <p:nvPicPr>
          <p:cNvPr id="5" name="Picture 1" descr="C:\Documents and Settings\moranfe\Local Settings\Temporary Internet Files\Content.IE5\ZIYK9CKH\MC90004509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332656"/>
            <a:ext cx="1008112" cy="9028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Buffering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Most buffering problems are variants of the standard problems.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95233" name="Picture 1" descr="C:\Documents and Settings\moranfe\Local Settings\Temporary Internet Files\Content.IE5\3I770TAX\MC9002871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332656"/>
            <a:ext cx="888077" cy="969874"/>
          </a:xfrm>
          <a:prstGeom prst="rect">
            <a:avLst/>
          </a:prstGeom>
          <a:noFill/>
        </p:spPr>
      </p:pic>
      <p:graphicFrame>
        <p:nvGraphicFramePr>
          <p:cNvPr id="7" name="Diagram 6"/>
          <p:cNvGraphicFramePr/>
          <p:nvPr/>
        </p:nvGraphicFramePr>
        <p:xfrm>
          <a:off x="611560" y="2564904"/>
          <a:ext cx="7632848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79AC1F4-46BE-40A9-9A14-4EEE2F790E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graphicEl>
                                              <a:dgm id="{379AC1F4-46BE-40A9-9A14-4EEE2F790E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graphicEl>
                                              <a:dgm id="{379AC1F4-46BE-40A9-9A14-4EEE2F790E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7EB7E0A-C4DE-4F75-86B9-F4A067880C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graphicEl>
                                              <a:dgm id="{B7EB7E0A-C4DE-4F75-86B9-F4A067880C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graphicEl>
                                              <a:dgm id="{B7EB7E0A-C4DE-4F75-86B9-F4A067880C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61E6D8-0C55-4927-970F-539C54703D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graphicEl>
                                              <a:dgm id="{7461E6D8-0C55-4927-970F-539C54703D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graphicEl>
                                              <a:dgm id="{7461E6D8-0C55-4927-970F-539C54703D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CCDD48B-8837-454B-B553-D601FA93A4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graphicEl>
                                              <a:dgm id="{DCCDD48B-8837-454B-B553-D601FA93A4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graphicEl>
                                              <a:dgm id="{DCCDD48B-8837-454B-B553-D601FA93A4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3E488C4-0AD7-41CC-8ADC-C9EE352B3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dgm id="{23E488C4-0AD7-41CC-8ADC-C9EE352B3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graphicEl>
                                              <a:dgm id="{23E488C4-0AD7-41CC-8ADC-C9EE352B3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4E9EE7B-0964-49F5-AA10-18F817CFCE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graphicEl>
                                              <a:dgm id="{F4E9EE7B-0964-49F5-AA10-18F817CFCE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graphicEl>
                                              <a:dgm id="{F4E9EE7B-0964-49F5-AA10-18F817CFCE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FAF774A-AC79-46C5-90FA-5E9D66BC44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graphicEl>
                                              <a:dgm id="{EFAF774A-AC79-46C5-90FA-5E9D66BC44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graphicEl>
                                              <a:dgm id="{EFAF774A-AC79-46C5-90FA-5E9D66BC44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6DE9C58-3F7E-40B6-83AC-5155FEA4D9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graphicEl>
                                              <a:dgm id="{D6DE9C58-3F7E-40B6-83AC-5155FEA4D9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graphicEl>
                                              <a:dgm id="{D6DE9C58-3F7E-40B6-83AC-5155FEA4D9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2361D6C-F6E2-4553-8ECE-E79A2E5C59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graphicEl>
                                              <a:dgm id="{52361D6C-F6E2-4553-8ECE-E79A2E5C59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graphicEl>
                                              <a:dgm id="{52361D6C-F6E2-4553-8ECE-E79A2E5C59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75676CA-B357-4CF1-BE62-784F2095C5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graphicEl>
                                              <a:dgm id="{275676CA-B357-4CF1-BE62-784F2095C5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graphicEl>
                                              <a:dgm id="{275676CA-B357-4CF1-BE62-784F2095C5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7" grpId="0" uiExpand="1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Greedy Algorithm for Bounded Delay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971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400" b="1" u="sng" dirty="0" smtClean="0">
                <a:solidFill>
                  <a:schemeClr val="tx2">
                    <a:lumMod val="50000"/>
                  </a:schemeClr>
                </a:solidFill>
              </a:rPr>
              <a:t>Algorithm [KLMPSS01]</a:t>
            </a:r>
          </a:p>
          <a:p>
            <a:pPr>
              <a:buNone/>
            </a:pPr>
            <a:r>
              <a:rPr lang="en-US" dirty="0" smtClean="0"/>
              <a:t>At every time unit: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Discard packets that expired.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Transmit the remaining packet with maximum value.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400" b="1" u="sng" dirty="0" smtClean="0">
                <a:solidFill>
                  <a:schemeClr val="tx2">
                    <a:lumMod val="50000"/>
                  </a:schemeClr>
                </a:solidFill>
              </a:rPr>
              <a:t>Notation</a:t>
            </a:r>
          </a:p>
          <a:p>
            <a:r>
              <a:rPr lang="en-US" i="1" dirty="0" err="1" smtClean="0"/>
              <a:t>ALG</a:t>
            </a:r>
            <a:r>
              <a:rPr lang="en-US" i="1" baseline="-25000" dirty="0" err="1" smtClean="0"/>
              <a:t>t</a:t>
            </a:r>
            <a:r>
              <a:rPr lang="en-US" dirty="0" smtClean="0"/>
              <a:t> - the value </a:t>
            </a:r>
            <a:r>
              <a:rPr lang="en-US" i="1" dirty="0" smtClean="0"/>
              <a:t>ALG</a:t>
            </a:r>
            <a:r>
              <a:rPr lang="en-US" dirty="0" smtClean="0"/>
              <a:t> gains till time 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</a:p>
          <a:p>
            <a:r>
              <a:rPr lang="en-US" i="1" dirty="0" err="1" smtClean="0"/>
              <a:t>OPT</a:t>
            </a:r>
            <a:r>
              <a:rPr lang="en-US" i="1" baseline="-25000" dirty="0" err="1" smtClean="0"/>
              <a:t>t</a:t>
            </a:r>
            <a:r>
              <a:rPr lang="en-US" dirty="0" smtClean="0"/>
              <a:t> - the value </a:t>
            </a:r>
            <a:r>
              <a:rPr lang="en-US" i="1" dirty="0" smtClean="0"/>
              <a:t>OPT</a:t>
            </a:r>
            <a:r>
              <a:rPr lang="en-US" dirty="0" smtClean="0"/>
              <a:t> gains starting from time </a:t>
            </a:r>
            <a:r>
              <a:rPr lang="en-US" i="1" dirty="0" smtClean="0"/>
              <a:t>t</a:t>
            </a:r>
            <a:r>
              <a:rPr lang="en-US" dirty="0" smtClean="0"/>
              <a:t> if given </a:t>
            </a:r>
            <a:r>
              <a:rPr lang="en-US" i="1" dirty="0"/>
              <a:t>ALG</a:t>
            </a:r>
            <a:r>
              <a:rPr lang="en-US" dirty="0"/>
              <a:t>’s </a:t>
            </a:r>
            <a:r>
              <a:rPr lang="en-US" dirty="0" smtClean="0"/>
              <a:t>		   configuration at time </a:t>
            </a:r>
            <a:r>
              <a:rPr lang="en-US" i="1" dirty="0" smtClean="0"/>
              <a:t>t</a:t>
            </a:r>
            <a:r>
              <a:rPr lang="en-US" dirty="0" smtClean="0"/>
              <a:t> (also denotes the </a:t>
            </a:r>
            <a:r>
              <a:rPr lang="en-US" dirty="0"/>
              <a:t>corresponding 	 </a:t>
            </a:r>
            <a:r>
              <a:rPr lang="en-US" dirty="0" smtClean="0"/>
              <a:t>  schedule</a:t>
            </a:r>
            <a:r>
              <a:rPr lang="en-US" dirty="0"/>
              <a:t>) .</a:t>
            </a:r>
            <a:endParaRPr lang="en-US" dirty="0" smtClean="0"/>
          </a:p>
          <a:p>
            <a:r>
              <a:rPr lang="en-US" i="1" dirty="0" smtClean="0"/>
              <a:t>t’</a:t>
            </a:r>
            <a:r>
              <a:rPr lang="en-US" dirty="0" smtClean="0"/>
              <a:t> - a time after the deadline of the last packet.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400" b="1" u="sng" dirty="0" smtClean="0">
                <a:solidFill>
                  <a:schemeClr val="tx2">
                    <a:lumMod val="50000"/>
                  </a:schemeClr>
                </a:solidFill>
              </a:rPr>
              <a:t>Goal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 smtClean="0"/>
              <a:t>Prove 2</a:t>
            </a:r>
            <a:r>
              <a:rPr lang="en-US" i="1" dirty="0" smtClean="0"/>
              <a:t>ALG</a:t>
            </a:r>
            <a:r>
              <a:rPr lang="en-US" i="1" baseline="-25000" dirty="0" smtClean="0"/>
              <a:t>t’</a:t>
            </a:r>
            <a:r>
              <a:rPr lang="en-US" i="1" dirty="0" smtClean="0"/>
              <a:t> </a:t>
            </a:r>
            <a:r>
              <a:rPr lang="en-US" dirty="0" smtClean="0"/>
              <a:t>≥ </a:t>
            </a:r>
            <a:r>
              <a:rPr lang="en-US" i="1" dirty="0" smtClean="0"/>
              <a:t>OPT</a:t>
            </a:r>
            <a:r>
              <a:rPr lang="en-US" baseline="-25000" dirty="0" smtClean="0"/>
              <a:t>0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94209" name="Picture 1" descr="C:\Documents and Settings\moranfe\Local Settings\Temporary Internet Files\Content.IE5\ZIYK9CKH\MC90005663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332656"/>
            <a:ext cx="960421" cy="10403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Greedy Algorithm for Bounded Delay (cont.)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2048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600" b="1" u="sng" dirty="0" smtClean="0">
                <a:solidFill>
                  <a:schemeClr val="tx2">
                    <a:lumMod val="50000"/>
                  </a:schemeClr>
                </a:solidFill>
              </a:rPr>
              <a:t>Lemma</a:t>
            </a:r>
            <a:endParaRPr lang="en-US" b="1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/>
              <a:t>For every time </a:t>
            </a:r>
            <a:r>
              <a:rPr lang="en-US" i="1" dirty="0" smtClean="0"/>
              <a:t>t</a:t>
            </a:r>
            <a:r>
              <a:rPr lang="en-US" dirty="0" smtClean="0"/>
              <a:t>, 2(</a:t>
            </a:r>
            <a:r>
              <a:rPr lang="en-US" i="1" dirty="0" smtClean="0"/>
              <a:t>ALG</a:t>
            </a:r>
            <a:r>
              <a:rPr lang="en-US" i="1" baseline="-25000" dirty="0" smtClean="0"/>
              <a:t>t</a:t>
            </a:r>
            <a:r>
              <a:rPr lang="en-US" baseline="-25000" dirty="0" smtClean="0"/>
              <a:t>+1</a:t>
            </a:r>
            <a:r>
              <a:rPr lang="en-US" dirty="0" smtClean="0"/>
              <a:t> – </a:t>
            </a:r>
            <a:r>
              <a:rPr lang="en-US" i="1" dirty="0" err="1" smtClean="0"/>
              <a:t>ALG</a:t>
            </a:r>
            <a:r>
              <a:rPr lang="en-US" i="1" baseline="-25000" dirty="0" err="1" smtClean="0"/>
              <a:t>t</a:t>
            </a:r>
            <a:r>
              <a:rPr lang="en-US" dirty="0" smtClean="0"/>
              <a:t>) ≥ </a:t>
            </a:r>
            <a:r>
              <a:rPr lang="en-US" i="1" dirty="0" err="1" smtClean="0"/>
              <a:t>OPT</a:t>
            </a:r>
            <a:r>
              <a:rPr lang="en-US" i="1" baseline="-25000" dirty="0" err="1" smtClean="0"/>
              <a:t>t</a:t>
            </a:r>
            <a:r>
              <a:rPr lang="en-US" dirty="0" smtClean="0"/>
              <a:t> – </a:t>
            </a:r>
            <a:r>
              <a:rPr lang="en-US" i="1" dirty="0" smtClean="0"/>
              <a:t>OPT</a:t>
            </a:r>
            <a:r>
              <a:rPr lang="en-US" i="1" baseline="-25000" dirty="0" smtClean="0"/>
              <a:t>t</a:t>
            </a:r>
            <a:r>
              <a:rPr lang="en-US" baseline="-25000" dirty="0" smtClean="0"/>
              <a:t>+1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b="1" u="sng" dirty="0" smtClean="0">
                <a:solidFill>
                  <a:schemeClr val="tx2">
                    <a:lumMod val="50000"/>
                  </a:schemeClr>
                </a:solidFill>
              </a:rPr>
              <a:t>Proof</a:t>
            </a:r>
            <a:endParaRPr lang="en-US" b="1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55600" indent="-355600"/>
            <a:r>
              <a:rPr lang="en-US" dirty="0" smtClean="0"/>
              <a:t>Let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OPT</a:t>
            </a:r>
            <a:r>
              <a:rPr lang="en-US" dirty="0" smtClean="0"/>
              <a:t> (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) be the packet </a:t>
            </a:r>
            <a:r>
              <a:rPr lang="en-US" i="1" dirty="0" err="1" smtClean="0"/>
              <a:t>OPT</a:t>
            </a:r>
            <a:r>
              <a:rPr lang="en-US" i="1" baseline="-25000" dirty="0" err="1" smtClean="0"/>
              <a:t>t</a:t>
            </a:r>
            <a:r>
              <a:rPr lang="en-US" dirty="0" smtClean="0"/>
              <a:t> (respectively, </a:t>
            </a:r>
            <a:r>
              <a:rPr lang="en-US" i="1" dirty="0" smtClean="0"/>
              <a:t>ALG</a:t>
            </a:r>
            <a:r>
              <a:rPr lang="en-US" dirty="0" smtClean="0"/>
              <a:t>) transmits at time 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</a:p>
          <a:p>
            <a:pPr marL="355600" indent="-355600"/>
            <a:r>
              <a:rPr lang="en-US" i="1" dirty="0" smtClean="0"/>
              <a:t>OPT</a:t>
            </a:r>
            <a:r>
              <a:rPr lang="en-US" i="1" baseline="-25000" dirty="0" smtClean="0"/>
              <a:t>t</a:t>
            </a:r>
            <a:r>
              <a:rPr lang="en-US" baseline="-25000" dirty="0" smtClean="0"/>
              <a:t>+1</a:t>
            </a:r>
            <a:r>
              <a:rPr lang="en-US" dirty="0" smtClean="0"/>
              <a:t> can use the schedule of </a:t>
            </a:r>
            <a:r>
              <a:rPr lang="en-US" i="1" dirty="0" err="1" smtClean="0"/>
              <a:t>OPT</a:t>
            </a:r>
            <a:r>
              <a:rPr lang="en-US" i="1" baseline="-25000" dirty="0" err="1" smtClean="0"/>
              <a:t>t</a:t>
            </a:r>
            <a:r>
              <a:rPr lang="en-US" dirty="0" smtClean="0"/>
              <a:t> without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 and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OPT</a:t>
            </a:r>
            <a:r>
              <a:rPr lang="en-US" dirty="0" smtClean="0"/>
              <a:t>.</a:t>
            </a:r>
          </a:p>
          <a:p>
            <a:pPr marL="355600" indent="-355600"/>
            <a:r>
              <a:rPr lang="en-US" i="1" dirty="0" err="1" smtClean="0"/>
              <a:t>OPT</a:t>
            </a:r>
            <a:r>
              <a:rPr lang="en-US" i="1" baseline="-25000" dirty="0" err="1" smtClean="0"/>
              <a:t>t</a:t>
            </a:r>
            <a:r>
              <a:rPr lang="en-US" dirty="0" smtClean="0"/>
              <a:t> – </a:t>
            </a:r>
            <a:r>
              <a:rPr lang="en-US" i="1" dirty="0" smtClean="0"/>
              <a:t>OPT</a:t>
            </a:r>
            <a:r>
              <a:rPr lang="en-US" i="1" baseline="-25000" dirty="0" smtClean="0"/>
              <a:t>t</a:t>
            </a:r>
            <a:r>
              <a:rPr lang="en-US" baseline="-25000" dirty="0" smtClean="0"/>
              <a:t>+1</a:t>
            </a:r>
            <a:r>
              <a:rPr lang="en-US" dirty="0" smtClean="0"/>
              <a:t> ≤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OPT</a:t>
            </a:r>
            <a:r>
              <a:rPr lang="en-US" dirty="0" smtClean="0"/>
              <a:t>) +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) ≤ 2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) = 2(</a:t>
            </a:r>
            <a:r>
              <a:rPr lang="en-US" i="1" dirty="0" smtClean="0"/>
              <a:t>ALG</a:t>
            </a:r>
            <a:r>
              <a:rPr lang="en-US" i="1" baseline="-25000" dirty="0" smtClean="0"/>
              <a:t>t</a:t>
            </a:r>
            <a:r>
              <a:rPr lang="en-US" baseline="-25000" dirty="0" smtClean="0"/>
              <a:t>+1</a:t>
            </a:r>
            <a:r>
              <a:rPr lang="en-US" dirty="0" smtClean="0"/>
              <a:t> – </a:t>
            </a:r>
            <a:r>
              <a:rPr lang="en-US" i="1" dirty="0" err="1" smtClean="0"/>
              <a:t>ALG</a:t>
            </a:r>
            <a:r>
              <a:rPr lang="en-US" i="1" baseline="-25000" dirty="0" err="1" smtClean="0"/>
              <a:t>t</a:t>
            </a:r>
            <a:r>
              <a:rPr lang="en-US" dirty="0" smtClean="0"/>
              <a:t>).</a:t>
            </a:r>
          </a:p>
          <a:p>
            <a:pPr marL="355600" indent="-355600"/>
            <a:endParaRPr lang="en-US" dirty="0" smtClean="0"/>
          </a:p>
          <a:p>
            <a:pPr marL="355600" indent="-355600">
              <a:buNone/>
            </a:pPr>
            <a:r>
              <a:rPr lang="en-US" sz="3600" b="1" u="sng" dirty="0" smtClean="0">
                <a:solidFill>
                  <a:schemeClr val="tx2">
                    <a:lumMod val="50000"/>
                  </a:schemeClr>
                </a:solidFill>
              </a:rPr>
              <a:t>Corollary</a:t>
            </a:r>
          </a:p>
          <a:p>
            <a:pPr marL="355600" indent="-355600">
              <a:buNone/>
            </a:pPr>
            <a:r>
              <a:rPr lang="en-US" sz="3100" dirty="0" smtClean="0"/>
              <a:t>2(</a:t>
            </a:r>
            <a:r>
              <a:rPr lang="en-US" sz="3100" i="1" dirty="0" err="1" smtClean="0"/>
              <a:t>ALG</a:t>
            </a:r>
            <a:r>
              <a:rPr lang="en-US" sz="3100" i="1" baseline="-25000" dirty="0" err="1" smtClean="0"/>
              <a:t>t</a:t>
            </a:r>
            <a:r>
              <a:rPr lang="en-US" sz="3100" i="1" baseline="-25000" dirty="0" smtClean="0"/>
              <a:t>’</a:t>
            </a:r>
            <a:r>
              <a:rPr lang="en-US" sz="3100" i="1" dirty="0" smtClean="0"/>
              <a:t> – ALG</a:t>
            </a:r>
            <a:r>
              <a:rPr lang="en-US" sz="3100" baseline="-25000" dirty="0" smtClean="0"/>
              <a:t>0</a:t>
            </a:r>
            <a:r>
              <a:rPr lang="en-US" sz="3100" dirty="0" smtClean="0"/>
              <a:t>) ≥ </a:t>
            </a:r>
            <a:r>
              <a:rPr lang="en-US" sz="3100" i="1" dirty="0" smtClean="0"/>
              <a:t>OPT</a:t>
            </a:r>
            <a:r>
              <a:rPr lang="en-US" sz="3100" baseline="-25000" dirty="0" smtClean="0"/>
              <a:t>0</a:t>
            </a:r>
            <a:r>
              <a:rPr lang="en-US" sz="3100" dirty="0" smtClean="0"/>
              <a:t> – </a:t>
            </a:r>
            <a:r>
              <a:rPr lang="en-US" sz="3100" i="1" dirty="0" err="1" smtClean="0"/>
              <a:t>OPT</a:t>
            </a:r>
            <a:r>
              <a:rPr lang="en-US" sz="3100" i="1" baseline="-25000" dirty="0" err="1" smtClean="0"/>
              <a:t>t</a:t>
            </a:r>
            <a:r>
              <a:rPr lang="en-US" sz="3100" i="1" baseline="-25000" dirty="0" smtClean="0"/>
              <a:t>’</a:t>
            </a:r>
            <a:r>
              <a:rPr lang="en-US" sz="31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1" descr="C:\Documents and Settings\moranfe\Local Settings\Temporary Internet Files\Content.IE5\ZIYK9CKH\MC90005663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332656"/>
            <a:ext cx="960421" cy="1040370"/>
          </a:xfrm>
          <a:prstGeom prst="rect">
            <a:avLst/>
          </a:prstGeom>
          <a:noFill/>
        </p:spPr>
      </p:pic>
      <p:grpSp>
        <p:nvGrpSpPr>
          <p:cNvPr id="143" name="Group 142"/>
          <p:cNvGrpSpPr/>
          <p:nvPr/>
        </p:nvGrpSpPr>
        <p:grpSpPr>
          <a:xfrm>
            <a:off x="5796136" y="5301208"/>
            <a:ext cx="1440160" cy="1296144"/>
            <a:chOff x="5796136" y="5085184"/>
            <a:chExt cx="1440160" cy="1296144"/>
          </a:xfrm>
        </p:grpSpPr>
        <p:sp>
          <p:nvSpPr>
            <p:cNvPr id="6" name="Oval 5"/>
            <p:cNvSpPr/>
            <p:nvPr/>
          </p:nvSpPr>
          <p:spPr>
            <a:xfrm>
              <a:off x="5796136" y="5085184"/>
              <a:ext cx="1440160" cy="129614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 flipV="1">
              <a:off x="6228184" y="5445224"/>
              <a:ext cx="936104" cy="864096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19036504">
              <a:off x="6014183" y="5504642"/>
              <a:ext cx="9794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Q.E.D.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5868144" y="5157192"/>
              <a:ext cx="936104" cy="864096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 141"/>
          <p:cNvGrpSpPr/>
          <p:nvPr/>
        </p:nvGrpSpPr>
        <p:grpSpPr>
          <a:xfrm>
            <a:off x="6372200" y="4293096"/>
            <a:ext cx="1584176" cy="1483792"/>
            <a:chOff x="5284788" y="4827588"/>
            <a:chExt cx="439737" cy="547688"/>
          </a:xfrm>
        </p:grpSpPr>
        <p:sp>
          <p:nvSpPr>
            <p:cNvPr id="92168" name="Freeform 8"/>
            <p:cNvSpPr>
              <a:spLocks/>
            </p:cNvSpPr>
            <p:nvPr/>
          </p:nvSpPr>
          <p:spPr bwMode="auto">
            <a:xfrm>
              <a:off x="5502275" y="4843463"/>
              <a:ext cx="200025" cy="196850"/>
            </a:xfrm>
            <a:custGeom>
              <a:avLst/>
              <a:gdLst/>
              <a:ahLst/>
              <a:cxnLst>
                <a:cxn ang="0">
                  <a:pos x="89" y="6"/>
                </a:cxn>
                <a:cxn ang="0">
                  <a:pos x="146" y="0"/>
                </a:cxn>
                <a:cxn ang="0">
                  <a:pos x="203" y="27"/>
                </a:cxn>
                <a:cxn ang="0">
                  <a:pos x="251" y="80"/>
                </a:cxn>
                <a:cxn ang="0">
                  <a:pos x="253" y="143"/>
                </a:cxn>
                <a:cxn ang="0">
                  <a:pos x="224" y="211"/>
                </a:cxn>
                <a:cxn ang="0">
                  <a:pos x="171" y="245"/>
                </a:cxn>
                <a:cxn ang="0">
                  <a:pos x="133" y="249"/>
                </a:cxn>
                <a:cxn ang="0">
                  <a:pos x="86" y="234"/>
                </a:cxn>
                <a:cxn ang="0">
                  <a:pos x="50" y="215"/>
                </a:cxn>
                <a:cxn ang="0">
                  <a:pos x="31" y="198"/>
                </a:cxn>
                <a:cxn ang="0">
                  <a:pos x="12" y="175"/>
                </a:cxn>
                <a:cxn ang="0">
                  <a:pos x="4" y="148"/>
                </a:cxn>
                <a:cxn ang="0">
                  <a:pos x="0" y="124"/>
                </a:cxn>
                <a:cxn ang="0">
                  <a:pos x="2" y="107"/>
                </a:cxn>
                <a:cxn ang="0">
                  <a:pos x="6" y="88"/>
                </a:cxn>
                <a:cxn ang="0">
                  <a:pos x="31" y="48"/>
                </a:cxn>
                <a:cxn ang="0">
                  <a:pos x="89" y="6"/>
                </a:cxn>
                <a:cxn ang="0">
                  <a:pos x="89" y="6"/>
                </a:cxn>
              </a:cxnLst>
              <a:rect l="0" t="0" r="r" b="b"/>
              <a:pathLst>
                <a:path w="253" h="249">
                  <a:moveTo>
                    <a:pt x="89" y="6"/>
                  </a:moveTo>
                  <a:lnTo>
                    <a:pt x="146" y="0"/>
                  </a:lnTo>
                  <a:lnTo>
                    <a:pt x="203" y="27"/>
                  </a:lnTo>
                  <a:lnTo>
                    <a:pt x="251" y="80"/>
                  </a:lnTo>
                  <a:lnTo>
                    <a:pt x="253" y="143"/>
                  </a:lnTo>
                  <a:lnTo>
                    <a:pt x="224" y="211"/>
                  </a:lnTo>
                  <a:lnTo>
                    <a:pt x="171" y="245"/>
                  </a:lnTo>
                  <a:lnTo>
                    <a:pt x="133" y="249"/>
                  </a:lnTo>
                  <a:lnTo>
                    <a:pt x="86" y="234"/>
                  </a:lnTo>
                  <a:lnTo>
                    <a:pt x="50" y="215"/>
                  </a:lnTo>
                  <a:lnTo>
                    <a:pt x="31" y="198"/>
                  </a:lnTo>
                  <a:lnTo>
                    <a:pt x="12" y="175"/>
                  </a:lnTo>
                  <a:lnTo>
                    <a:pt x="4" y="148"/>
                  </a:lnTo>
                  <a:lnTo>
                    <a:pt x="0" y="124"/>
                  </a:lnTo>
                  <a:lnTo>
                    <a:pt x="2" y="107"/>
                  </a:lnTo>
                  <a:lnTo>
                    <a:pt x="6" y="88"/>
                  </a:lnTo>
                  <a:lnTo>
                    <a:pt x="31" y="48"/>
                  </a:lnTo>
                  <a:lnTo>
                    <a:pt x="89" y="6"/>
                  </a:lnTo>
                  <a:lnTo>
                    <a:pt x="89" y="6"/>
                  </a:lnTo>
                  <a:close/>
                </a:path>
              </a:pathLst>
            </a:custGeom>
            <a:solidFill>
              <a:srgbClr val="FFCC8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69" name="Freeform 9"/>
            <p:cNvSpPr>
              <a:spLocks/>
            </p:cNvSpPr>
            <p:nvPr/>
          </p:nvSpPr>
          <p:spPr bwMode="auto">
            <a:xfrm>
              <a:off x="5448300" y="5014913"/>
              <a:ext cx="165100" cy="187325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102" y="32"/>
                </a:cxn>
                <a:cxn ang="0">
                  <a:pos x="70" y="80"/>
                </a:cxn>
                <a:cxn ang="0">
                  <a:pos x="36" y="123"/>
                </a:cxn>
                <a:cxn ang="0">
                  <a:pos x="0" y="160"/>
                </a:cxn>
                <a:cxn ang="0">
                  <a:pos x="34" y="203"/>
                </a:cxn>
                <a:cxn ang="0">
                  <a:pos x="133" y="236"/>
                </a:cxn>
                <a:cxn ang="0">
                  <a:pos x="174" y="236"/>
                </a:cxn>
                <a:cxn ang="0">
                  <a:pos x="188" y="127"/>
                </a:cxn>
                <a:cxn ang="0">
                  <a:pos x="199" y="55"/>
                </a:cxn>
                <a:cxn ang="0">
                  <a:pos x="207" y="32"/>
                </a:cxn>
                <a:cxn ang="0">
                  <a:pos x="172" y="25"/>
                </a:cxn>
                <a:cxn ang="0">
                  <a:pos x="125" y="4"/>
                </a:cxn>
                <a:cxn ang="0">
                  <a:pos x="116" y="0"/>
                </a:cxn>
                <a:cxn ang="0">
                  <a:pos x="116" y="0"/>
                </a:cxn>
              </a:cxnLst>
              <a:rect l="0" t="0" r="r" b="b"/>
              <a:pathLst>
                <a:path w="207" h="236">
                  <a:moveTo>
                    <a:pt x="116" y="0"/>
                  </a:moveTo>
                  <a:lnTo>
                    <a:pt x="102" y="32"/>
                  </a:lnTo>
                  <a:lnTo>
                    <a:pt x="70" y="80"/>
                  </a:lnTo>
                  <a:lnTo>
                    <a:pt x="36" y="123"/>
                  </a:lnTo>
                  <a:lnTo>
                    <a:pt x="0" y="160"/>
                  </a:lnTo>
                  <a:lnTo>
                    <a:pt x="34" y="203"/>
                  </a:lnTo>
                  <a:lnTo>
                    <a:pt x="133" y="236"/>
                  </a:lnTo>
                  <a:lnTo>
                    <a:pt x="174" y="236"/>
                  </a:lnTo>
                  <a:lnTo>
                    <a:pt x="188" y="127"/>
                  </a:lnTo>
                  <a:lnTo>
                    <a:pt x="199" y="55"/>
                  </a:lnTo>
                  <a:lnTo>
                    <a:pt x="207" y="32"/>
                  </a:lnTo>
                  <a:lnTo>
                    <a:pt x="172" y="25"/>
                  </a:lnTo>
                  <a:lnTo>
                    <a:pt x="125" y="4"/>
                  </a:lnTo>
                  <a:lnTo>
                    <a:pt x="116" y="0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F59E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70" name="Freeform 10"/>
            <p:cNvSpPr>
              <a:spLocks/>
            </p:cNvSpPr>
            <p:nvPr/>
          </p:nvSpPr>
          <p:spPr bwMode="auto">
            <a:xfrm>
              <a:off x="5357813" y="5102225"/>
              <a:ext cx="301625" cy="169863"/>
            </a:xfrm>
            <a:custGeom>
              <a:avLst/>
              <a:gdLst/>
              <a:ahLst/>
              <a:cxnLst>
                <a:cxn ang="0">
                  <a:pos x="154" y="4"/>
                </a:cxn>
                <a:cxn ang="0">
                  <a:pos x="99" y="0"/>
                </a:cxn>
                <a:cxn ang="0">
                  <a:pos x="32" y="10"/>
                </a:cxn>
                <a:cxn ang="0">
                  <a:pos x="0" y="38"/>
                </a:cxn>
                <a:cxn ang="0">
                  <a:pos x="13" y="84"/>
                </a:cxn>
                <a:cxn ang="0">
                  <a:pos x="32" y="110"/>
                </a:cxn>
                <a:cxn ang="0">
                  <a:pos x="93" y="156"/>
                </a:cxn>
                <a:cxn ang="0">
                  <a:pos x="169" y="194"/>
                </a:cxn>
                <a:cxn ang="0">
                  <a:pos x="247" y="213"/>
                </a:cxn>
                <a:cxn ang="0">
                  <a:pos x="309" y="215"/>
                </a:cxn>
                <a:cxn ang="0">
                  <a:pos x="359" y="205"/>
                </a:cxn>
                <a:cxn ang="0">
                  <a:pos x="378" y="179"/>
                </a:cxn>
                <a:cxn ang="0">
                  <a:pos x="379" y="145"/>
                </a:cxn>
                <a:cxn ang="0">
                  <a:pos x="378" y="118"/>
                </a:cxn>
                <a:cxn ang="0">
                  <a:pos x="357" y="86"/>
                </a:cxn>
                <a:cxn ang="0">
                  <a:pos x="338" y="67"/>
                </a:cxn>
                <a:cxn ang="0">
                  <a:pos x="285" y="38"/>
                </a:cxn>
                <a:cxn ang="0">
                  <a:pos x="288" y="112"/>
                </a:cxn>
                <a:cxn ang="0">
                  <a:pos x="230" y="122"/>
                </a:cxn>
                <a:cxn ang="0">
                  <a:pos x="156" y="105"/>
                </a:cxn>
                <a:cxn ang="0">
                  <a:pos x="112" y="65"/>
                </a:cxn>
                <a:cxn ang="0">
                  <a:pos x="154" y="4"/>
                </a:cxn>
                <a:cxn ang="0">
                  <a:pos x="154" y="4"/>
                </a:cxn>
              </a:cxnLst>
              <a:rect l="0" t="0" r="r" b="b"/>
              <a:pathLst>
                <a:path w="379" h="215">
                  <a:moveTo>
                    <a:pt x="154" y="4"/>
                  </a:moveTo>
                  <a:lnTo>
                    <a:pt x="99" y="0"/>
                  </a:lnTo>
                  <a:lnTo>
                    <a:pt x="32" y="10"/>
                  </a:lnTo>
                  <a:lnTo>
                    <a:pt x="0" y="38"/>
                  </a:lnTo>
                  <a:lnTo>
                    <a:pt x="13" y="84"/>
                  </a:lnTo>
                  <a:lnTo>
                    <a:pt x="32" y="110"/>
                  </a:lnTo>
                  <a:lnTo>
                    <a:pt x="93" y="156"/>
                  </a:lnTo>
                  <a:lnTo>
                    <a:pt x="169" y="194"/>
                  </a:lnTo>
                  <a:lnTo>
                    <a:pt x="247" y="213"/>
                  </a:lnTo>
                  <a:lnTo>
                    <a:pt x="309" y="215"/>
                  </a:lnTo>
                  <a:lnTo>
                    <a:pt x="359" y="205"/>
                  </a:lnTo>
                  <a:lnTo>
                    <a:pt x="378" y="179"/>
                  </a:lnTo>
                  <a:lnTo>
                    <a:pt x="379" y="145"/>
                  </a:lnTo>
                  <a:lnTo>
                    <a:pt x="378" y="118"/>
                  </a:lnTo>
                  <a:lnTo>
                    <a:pt x="357" y="86"/>
                  </a:lnTo>
                  <a:lnTo>
                    <a:pt x="338" y="67"/>
                  </a:lnTo>
                  <a:lnTo>
                    <a:pt x="285" y="38"/>
                  </a:lnTo>
                  <a:lnTo>
                    <a:pt x="288" y="112"/>
                  </a:lnTo>
                  <a:lnTo>
                    <a:pt x="230" y="122"/>
                  </a:lnTo>
                  <a:lnTo>
                    <a:pt x="156" y="105"/>
                  </a:lnTo>
                  <a:lnTo>
                    <a:pt x="112" y="65"/>
                  </a:lnTo>
                  <a:lnTo>
                    <a:pt x="154" y="4"/>
                  </a:lnTo>
                  <a:lnTo>
                    <a:pt x="154" y="4"/>
                  </a:lnTo>
                  <a:close/>
                </a:path>
              </a:pathLst>
            </a:custGeom>
            <a:solidFill>
              <a:srgbClr val="FFCC8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71" name="Freeform 11"/>
            <p:cNvSpPr>
              <a:spLocks/>
            </p:cNvSpPr>
            <p:nvPr/>
          </p:nvSpPr>
          <p:spPr bwMode="auto">
            <a:xfrm>
              <a:off x="5308600" y="5130800"/>
              <a:ext cx="357188" cy="223838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0" y="97"/>
                </a:cxn>
                <a:cxn ang="0">
                  <a:pos x="40" y="166"/>
                </a:cxn>
                <a:cxn ang="0">
                  <a:pos x="126" y="234"/>
                </a:cxn>
                <a:cxn ang="0">
                  <a:pos x="262" y="280"/>
                </a:cxn>
                <a:cxn ang="0">
                  <a:pos x="344" y="282"/>
                </a:cxn>
                <a:cxn ang="0">
                  <a:pos x="435" y="253"/>
                </a:cxn>
                <a:cxn ang="0">
                  <a:pos x="450" y="152"/>
                </a:cxn>
                <a:cxn ang="0">
                  <a:pos x="378" y="185"/>
                </a:cxn>
                <a:cxn ang="0">
                  <a:pos x="232" y="166"/>
                </a:cxn>
                <a:cxn ang="0">
                  <a:pos x="101" y="88"/>
                </a:cxn>
                <a:cxn ang="0">
                  <a:pos x="51" y="50"/>
                </a:cxn>
                <a:cxn ang="0">
                  <a:pos x="34" y="19"/>
                </a:cxn>
                <a:cxn ang="0">
                  <a:pos x="33" y="0"/>
                </a:cxn>
                <a:cxn ang="0">
                  <a:pos x="33" y="0"/>
                </a:cxn>
              </a:cxnLst>
              <a:rect l="0" t="0" r="r" b="b"/>
              <a:pathLst>
                <a:path w="450" h="282">
                  <a:moveTo>
                    <a:pt x="33" y="0"/>
                  </a:moveTo>
                  <a:lnTo>
                    <a:pt x="0" y="97"/>
                  </a:lnTo>
                  <a:lnTo>
                    <a:pt x="40" y="166"/>
                  </a:lnTo>
                  <a:lnTo>
                    <a:pt x="126" y="234"/>
                  </a:lnTo>
                  <a:lnTo>
                    <a:pt x="262" y="280"/>
                  </a:lnTo>
                  <a:lnTo>
                    <a:pt x="344" y="282"/>
                  </a:lnTo>
                  <a:lnTo>
                    <a:pt x="435" y="253"/>
                  </a:lnTo>
                  <a:lnTo>
                    <a:pt x="450" y="152"/>
                  </a:lnTo>
                  <a:lnTo>
                    <a:pt x="378" y="185"/>
                  </a:lnTo>
                  <a:lnTo>
                    <a:pt x="232" y="166"/>
                  </a:lnTo>
                  <a:lnTo>
                    <a:pt x="101" y="88"/>
                  </a:lnTo>
                  <a:lnTo>
                    <a:pt x="51" y="50"/>
                  </a:lnTo>
                  <a:lnTo>
                    <a:pt x="34" y="19"/>
                  </a:lnTo>
                  <a:lnTo>
                    <a:pt x="33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EB995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72" name="Freeform 12"/>
            <p:cNvSpPr>
              <a:spLocks/>
            </p:cNvSpPr>
            <p:nvPr/>
          </p:nvSpPr>
          <p:spPr bwMode="auto">
            <a:xfrm>
              <a:off x="5387975" y="5219700"/>
              <a:ext cx="14288" cy="2222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5" y="2"/>
                </a:cxn>
                <a:cxn ang="0">
                  <a:pos x="17" y="6"/>
                </a:cxn>
                <a:cxn ang="0">
                  <a:pos x="17" y="12"/>
                </a:cxn>
                <a:cxn ang="0">
                  <a:pos x="17" y="18"/>
                </a:cxn>
                <a:cxn ang="0">
                  <a:pos x="15" y="23"/>
                </a:cxn>
                <a:cxn ang="0">
                  <a:pos x="11" y="27"/>
                </a:cxn>
                <a:cxn ang="0">
                  <a:pos x="7" y="29"/>
                </a:cxn>
                <a:cxn ang="0">
                  <a:pos x="2" y="29"/>
                </a:cxn>
                <a:cxn ang="0">
                  <a:pos x="0" y="23"/>
                </a:cxn>
                <a:cxn ang="0">
                  <a:pos x="0" y="19"/>
                </a:cxn>
                <a:cxn ang="0">
                  <a:pos x="0" y="16"/>
                </a:cxn>
                <a:cxn ang="0">
                  <a:pos x="2" y="12"/>
                </a:cxn>
                <a:cxn ang="0">
                  <a:pos x="6" y="6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7" h="29">
                  <a:moveTo>
                    <a:pt x="11" y="0"/>
                  </a:moveTo>
                  <a:lnTo>
                    <a:pt x="15" y="2"/>
                  </a:lnTo>
                  <a:lnTo>
                    <a:pt x="17" y="6"/>
                  </a:lnTo>
                  <a:lnTo>
                    <a:pt x="17" y="12"/>
                  </a:lnTo>
                  <a:lnTo>
                    <a:pt x="17" y="18"/>
                  </a:lnTo>
                  <a:lnTo>
                    <a:pt x="15" y="23"/>
                  </a:lnTo>
                  <a:lnTo>
                    <a:pt x="11" y="27"/>
                  </a:lnTo>
                  <a:lnTo>
                    <a:pt x="7" y="29"/>
                  </a:lnTo>
                  <a:lnTo>
                    <a:pt x="2" y="29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0" y="16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73" name="Freeform 13"/>
            <p:cNvSpPr>
              <a:spLocks/>
            </p:cNvSpPr>
            <p:nvPr/>
          </p:nvSpPr>
          <p:spPr bwMode="auto">
            <a:xfrm>
              <a:off x="5365750" y="5200650"/>
              <a:ext cx="19050" cy="2857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9" y="2"/>
                </a:cxn>
                <a:cxn ang="0">
                  <a:pos x="21" y="4"/>
                </a:cxn>
                <a:cxn ang="0">
                  <a:pos x="23" y="7"/>
                </a:cxn>
                <a:cxn ang="0">
                  <a:pos x="23" y="11"/>
                </a:cxn>
                <a:cxn ang="0">
                  <a:pos x="21" y="15"/>
                </a:cxn>
                <a:cxn ang="0">
                  <a:pos x="21" y="21"/>
                </a:cxn>
                <a:cxn ang="0">
                  <a:pos x="17" y="24"/>
                </a:cxn>
                <a:cxn ang="0">
                  <a:pos x="16" y="28"/>
                </a:cxn>
                <a:cxn ang="0">
                  <a:pos x="10" y="34"/>
                </a:cxn>
                <a:cxn ang="0">
                  <a:pos x="4" y="36"/>
                </a:cxn>
                <a:cxn ang="0">
                  <a:pos x="2" y="34"/>
                </a:cxn>
                <a:cxn ang="0">
                  <a:pos x="0" y="32"/>
                </a:cxn>
                <a:cxn ang="0">
                  <a:pos x="0" y="26"/>
                </a:cxn>
                <a:cxn ang="0">
                  <a:pos x="2" y="21"/>
                </a:cxn>
                <a:cxn ang="0">
                  <a:pos x="4" y="15"/>
                </a:cxn>
                <a:cxn ang="0">
                  <a:pos x="8" y="9"/>
                </a:cxn>
                <a:cxn ang="0">
                  <a:pos x="12" y="4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23" h="36">
                  <a:moveTo>
                    <a:pt x="16" y="0"/>
                  </a:moveTo>
                  <a:lnTo>
                    <a:pt x="19" y="2"/>
                  </a:lnTo>
                  <a:lnTo>
                    <a:pt x="21" y="4"/>
                  </a:lnTo>
                  <a:lnTo>
                    <a:pt x="23" y="7"/>
                  </a:lnTo>
                  <a:lnTo>
                    <a:pt x="23" y="11"/>
                  </a:lnTo>
                  <a:lnTo>
                    <a:pt x="21" y="15"/>
                  </a:lnTo>
                  <a:lnTo>
                    <a:pt x="21" y="21"/>
                  </a:lnTo>
                  <a:lnTo>
                    <a:pt x="17" y="24"/>
                  </a:lnTo>
                  <a:lnTo>
                    <a:pt x="16" y="28"/>
                  </a:lnTo>
                  <a:lnTo>
                    <a:pt x="10" y="34"/>
                  </a:lnTo>
                  <a:lnTo>
                    <a:pt x="4" y="36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0" y="26"/>
                  </a:lnTo>
                  <a:lnTo>
                    <a:pt x="2" y="21"/>
                  </a:lnTo>
                  <a:lnTo>
                    <a:pt x="4" y="15"/>
                  </a:lnTo>
                  <a:lnTo>
                    <a:pt x="8" y="9"/>
                  </a:lnTo>
                  <a:lnTo>
                    <a:pt x="12" y="4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74" name="Freeform 14"/>
            <p:cNvSpPr>
              <a:spLocks/>
            </p:cNvSpPr>
            <p:nvPr/>
          </p:nvSpPr>
          <p:spPr bwMode="auto">
            <a:xfrm>
              <a:off x="5378450" y="5126038"/>
              <a:ext cx="257175" cy="123825"/>
            </a:xfrm>
            <a:custGeom>
              <a:avLst/>
              <a:gdLst/>
              <a:ahLst/>
              <a:cxnLst>
                <a:cxn ang="0">
                  <a:pos x="53" y="0"/>
                </a:cxn>
                <a:cxn ang="0">
                  <a:pos x="66" y="1"/>
                </a:cxn>
                <a:cxn ang="0">
                  <a:pos x="66" y="15"/>
                </a:cxn>
                <a:cxn ang="0">
                  <a:pos x="45" y="15"/>
                </a:cxn>
                <a:cxn ang="0">
                  <a:pos x="26" y="22"/>
                </a:cxn>
                <a:cxn ang="0">
                  <a:pos x="19" y="30"/>
                </a:cxn>
                <a:cxn ang="0">
                  <a:pos x="19" y="43"/>
                </a:cxn>
                <a:cxn ang="0">
                  <a:pos x="26" y="57"/>
                </a:cxn>
                <a:cxn ang="0">
                  <a:pos x="38" y="70"/>
                </a:cxn>
                <a:cxn ang="0">
                  <a:pos x="49" y="78"/>
                </a:cxn>
                <a:cxn ang="0">
                  <a:pos x="62" y="87"/>
                </a:cxn>
                <a:cxn ang="0">
                  <a:pos x="75" y="95"/>
                </a:cxn>
                <a:cxn ang="0">
                  <a:pos x="93" y="100"/>
                </a:cxn>
                <a:cxn ang="0">
                  <a:pos x="108" y="106"/>
                </a:cxn>
                <a:cxn ang="0">
                  <a:pos x="123" y="112"/>
                </a:cxn>
                <a:cxn ang="0">
                  <a:pos x="138" y="117"/>
                </a:cxn>
                <a:cxn ang="0">
                  <a:pos x="151" y="125"/>
                </a:cxn>
                <a:cxn ang="0">
                  <a:pos x="167" y="127"/>
                </a:cxn>
                <a:cxn ang="0">
                  <a:pos x="182" y="131"/>
                </a:cxn>
                <a:cxn ang="0">
                  <a:pos x="199" y="133"/>
                </a:cxn>
                <a:cxn ang="0">
                  <a:pos x="214" y="136"/>
                </a:cxn>
                <a:cxn ang="0">
                  <a:pos x="231" y="138"/>
                </a:cxn>
                <a:cxn ang="0">
                  <a:pos x="248" y="138"/>
                </a:cxn>
                <a:cxn ang="0">
                  <a:pos x="263" y="138"/>
                </a:cxn>
                <a:cxn ang="0">
                  <a:pos x="279" y="136"/>
                </a:cxn>
                <a:cxn ang="0">
                  <a:pos x="294" y="129"/>
                </a:cxn>
                <a:cxn ang="0">
                  <a:pos x="309" y="121"/>
                </a:cxn>
                <a:cxn ang="0">
                  <a:pos x="320" y="119"/>
                </a:cxn>
                <a:cxn ang="0">
                  <a:pos x="315" y="136"/>
                </a:cxn>
                <a:cxn ang="0">
                  <a:pos x="298" y="148"/>
                </a:cxn>
                <a:cxn ang="0">
                  <a:pos x="279" y="154"/>
                </a:cxn>
                <a:cxn ang="0">
                  <a:pos x="267" y="154"/>
                </a:cxn>
                <a:cxn ang="0">
                  <a:pos x="256" y="154"/>
                </a:cxn>
                <a:cxn ang="0">
                  <a:pos x="244" y="154"/>
                </a:cxn>
                <a:cxn ang="0">
                  <a:pos x="233" y="154"/>
                </a:cxn>
                <a:cxn ang="0">
                  <a:pos x="214" y="154"/>
                </a:cxn>
                <a:cxn ang="0">
                  <a:pos x="197" y="152"/>
                </a:cxn>
                <a:cxn ang="0">
                  <a:pos x="180" y="148"/>
                </a:cxn>
                <a:cxn ang="0">
                  <a:pos x="165" y="144"/>
                </a:cxn>
                <a:cxn ang="0">
                  <a:pos x="148" y="140"/>
                </a:cxn>
                <a:cxn ang="0">
                  <a:pos x="132" y="135"/>
                </a:cxn>
                <a:cxn ang="0">
                  <a:pos x="117" y="129"/>
                </a:cxn>
                <a:cxn ang="0">
                  <a:pos x="102" y="121"/>
                </a:cxn>
                <a:cxn ang="0">
                  <a:pos x="87" y="116"/>
                </a:cxn>
                <a:cxn ang="0">
                  <a:pos x="72" y="110"/>
                </a:cxn>
                <a:cxn ang="0">
                  <a:pos x="56" y="104"/>
                </a:cxn>
                <a:cxn ang="0">
                  <a:pos x="39" y="93"/>
                </a:cxn>
                <a:cxn ang="0">
                  <a:pos x="19" y="74"/>
                </a:cxn>
                <a:cxn ang="0">
                  <a:pos x="5" y="53"/>
                </a:cxn>
                <a:cxn ang="0">
                  <a:pos x="0" y="41"/>
                </a:cxn>
                <a:cxn ang="0">
                  <a:pos x="1" y="24"/>
                </a:cxn>
                <a:cxn ang="0">
                  <a:pos x="13" y="9"/>
                </a:cxn>
                <a:cxn ang="0">
                  <a:pos x="26" y="3"/>
                </a:cxn>
                <a:cxn ang="0">
                  <a:pos x="41" y="0"/>
                </a:cxn>
              </a:cxnLst>
              <a:rect l="0" t="0" r="r" b="b"/>
              <a:pathLst>
                <a:path w="324" h="155">
                  <a:moveTo>
                    <a:pt x="45" y="0"/>
                  </a:moveTo>
                  <a:lnTo>
                    <a:pt x="49" y="0"/>
                  </a:lnTo>
                  <a:lnTo>
                    <a:pt x="53" y="0"/>
                  </a:lnTo>
                  <a:lnTo>
                    <a:pt x="58" y="0"/>
                  </a:lnTo>
                  <a:lnTo>
                    <a:pt x="62" y="1"/>
                  </a:lnTo>
                  <a:lnTo>
                    <a:pt x="66" y="1"/>
                  </a:lnTo>
                  <a:lnTo>
                    <a:pt x="68" y="5"/>
                  </a:lnTo>
                  <a:lnTo>
                    <a:pt x="68" y="9"/>
                  </a:lnTo>
                  <a:lnTo>
                    <a:pt x="66" y="15"/>
                  </a:lnTo>
                  <a:lnTo>
                    <a:pt x="58" y="15"/>
                  </a:lnTo>
                  <a:lnTo>
                    <a:pt x="51" y="15"/>
                  </a:lnTo>
                  <a:lnTo>
                    <a:pt x="45" y="15"/>
                  </a:lnTo>
                  <a:lnTo>
                    <a:pt x="38" y="17"/>
                  </a:lnTo>
                  <a:lnTo>
                    <a:pt x="32" y="19"/>
                  </a:lnTo>
                  <a:lnTo>
                    <a:pt x="26" y="22"/>
                  </a:lnTo>
                  <a:lnTo>
                    <a:pt x="22" y="24"/>
                  </a:lnTo>
                  <a:lnTo>
                    <a:pt x="20" y="26"/>
                  </a:lnTo>
                  <a:lnTo>
                    <a:pt x="19" y="30"/>
                  </a:lnTo>
                  <a:lnTo>
                    <a:pt x="17" y="34"/>
                  </a:lnTo>
                  <a:lnTo>
                    <a:pt x="17" y="39"/>
                  </a:lnTo>
                  <a:lnTo>
                    <a:pt x="19" y="43"/>
                  </a:lnTo>
                  <a:lnTo>
                    <a:pt x="20" y="49"/>
                  </a:lnTo>
                  <a:lnTo>
                    <a:pt x="24" y="53"/>
                  </a:lnTo>
                  <a:lnTo>
                    <a:pt x="26" y="57"/>
                  </a:lnTo>
                  <a:lnTo>
                    <a:pt x="30" y="62"/>
                  </a:lnTo>
                  <a:lnTo>
                    <a:pt x="34" y="66"/>
                  </a:lnTo>
                  <a:lnTo>
                    <a:pt x="38" y="70"/>
                  </a:lnTo>
                  <a:lnTo>
                    <a:pt x="41" y="72"/>
                  </a:lnTo>
                  <a:lnTo>
                    <a:pt x="45" y="76"/>
                  </a:lnTo>
                  <a:lnTo>
                    <a:pt x="49" y="78"/>
                  </a:lnTo>
                  <a:lnTo>
                    <a:pt x="53" y="81"/>
                  </a:lnTo>
                  <a:lnTo>
                    <a:pt x="56" y="85"/>
                  </a:lnTo>
                  <a:lnTo>
                    <a:pt x="62" y="87"/>
                  </a:lnTo>
                  <a:lnTo>
                    <a:pt x="68" y="91"/>
                  </a:lnTo>
                  <a:lnTo>
                    <a:pt x="72" y="93"/>
                  </a:lnTo>
                  <a:lnTo>
                    <a:pt x="75" y="95"/>
                  </a:lnTo>
                  <a:lnTo>
                    <a:pt x="81" y="97"/>
                  </a:lnTo>
                  <a:lnTo>
                    <a:pt x="87" y="98"/>
                  </a:lnTo>
                  <a:lnTo>
                    <a:pt x="93" y="100"/>
                  </a:lnTo>
                  <a:lnTo>
                    <a:pt x="96" y="102"/>
                  </a:lnTo>
                  <a:lnTo>
                    <a:pt x="102" y="104"/>
                  </a:lnTo>
                  <a:lnTo>
                    <a:pt x="108" y="106"/>
                  </a:lnTo>
                  <a:lnTo>
                    <a:pt x="113" y="108"/>
                  </a:lnTo>
                  <a:lnTo>
                    <a:pt x="117" y="110"/>
                  </a:lnTo>
                  <a:lnTo>
                    <a:pt x="123" y="112"/>
                  </a:lnTo>
                  <a:lnTo>
                    <a:pt x="127" y="114"/>
                  </a:lnTo>
                  <a:lnTo>
                    <a:pt x="132" y="116"/>
                  </a:lnTo>
                  <a:lnTo>
                    <a:pt x="138" y="117"/>
                  </a:lnTo>
                  <a:lnTo>
                    <a:pt x="142" y="119"/>
                  </a:lnTo>
                  <a:lnTo>
                    <a:pt x="148" y="123"/>
                  </a:lnTo>
                  <a:lnTo>
                    <a:pt x="151" y="125"/>
                  </a:lnTo>
                  <a:lnTo>
                    <a:pt x="157" y="125"/>
                  </a:lnTo>
                  <a:lnTo>
                    <a:pt x="161" y="127"/>
                  </a:lnTo>
                  <a:lnTo>
                    <a:pt x="167" y="127"/>
                  </a:lnTo>
                  <a:lnTo>
                    <a:pt x="172" y="129"/>
                  </a:lnTo>
                  <a:lnTo>
                    <a:pt x="176" y="129"/>
                  </a:lnTo>
                  <a:lnTo>
                    <a:pt x="182" y="131"/>
                  </a:lnTo>
                  <a:lnTo>
                    <a:pt x="187" y="131"/>
                  </a:lnTo>
                  <a:lnTo>
                    <a:pt x="193" y="133"/>
                  </a:lnTo>
                  <a:lnTo>
                    <a:pt x="199" y="133"/>
                  </a:lnTo>
                  <a:lnTo>
                    <a:pt x="203" y="135"/>
                  </a:lnTo>
                  <a:lnTo>
                    <a:pt x="208" y="135"/>
                  </a:lnTo>
                  <a:lnTo>
                    <a:pt x="214" y="136"/>
                  </a:lnTo>
                  <a:lnTo>
                    <a:pt x="220" y="136"/>
                  </a:lnTo>
                  <a:lnTo>
                    <a:pt x="225" y="136"/>
                  </a:lnTo>
                  <a:lnTo>
                    <a:pt x="231" y="138"/>
                  </a:lnTo>
                  <a:lnTo>
                    <a:pt x="237" y="138"/>
                  </a:lnTo>
                  <a:lnTo>
                    <a:pt x="242" y="138"/>
                  </a:lnTo>
                  <a:lnTo>
                    <a:pt x="248" y="138"/>
                  </a:lnTo>
                  <a:lnTo>
                    <a:pt x="252" y="138"/>
                  </a:lnTo>
                  <a:lnTo>
                    <a:pt x="260" y="138"/>
                  </a:lnTo>
                  <a:lnTo>
                    <a:pt x="263" y="138"/>
                  </a:lnTo>
                  <a:lnTo>
                    <a:pt x="269" y="138"/>
                  </a:lnTo>
                  <a:lnTo>
                    <a:pt x="275" y="136"/>
                  </a:lnTo>
                  <a:lnTo>
                    <a:pt x="279" y="136"/>
                  </a:lnTo>
                  <a:lnTo>
                    <a:pt x="284" y="135"/>
                  </a:lnTo>
                  <a:lnTo>
                    <a:pt x="290" y="131"/>
                  </a:lnTo>
                  <a:lnTo>
                    <a:pt x="294" y="129"/>
                  </a:lnTo>
                  <a:lnTo>
                    <a:pt x="299" y="127"/>
                  </a:lnTo>
                  <a:lnTo>
                    <a:pt x="303" y="125"/>
                  </a:lnTo>
                  <a:lnTo>
                    <a:pt x="309" y="121"/>
                  </a:lnTo>
                  <a:lnTo>
                    <a:pt x="313" y="117"/>
                  </a:lnTo>
                  <a:lnTo>
                    <a:pt x="318" y="116"/>
                  </a:lnTo>
                  <a:lnTo>
                    <a:pt x="320" y="119"/>
                  </a:lnTo>
                  <a:lnTo>
                    <a:pt x="324" y="125"/>
                  </a:lnTo>
                  <a:lnTo>
                    <a:pt x="318" y="131"/>
                  </a:lnTo>
                  <a:lnTo>
                    <a:pt x="315" y="136"/>
                  </a:lnTo>
                  <a:lnTo>
                    <a:pt x="309" y="140"/>
                  </a:lnTo>
                  <a:lnTo>
                    <a:pt x="303" y="146"/>
                  </a:lnTo>
                  <a:lnTo>
                    <a:pt x="298" y="148"/>
                  </a:lnTo>
                  <a:lnTo>
                    <a:pt x="292" y="150"/>
                  </a:lnTo>
                  <a:lnTo>
                    <a:pt x="284" y="152"/>
                  </a:lnTo>
                  <a:lnTo>
                    <a:pt x="279" y="154"/>
                  </a:lnTo>
                  <a:lnTo>
                    <a:pt x="275" y="154"/>
                  </a:lnTo>
                  <a:lnTo>
                    <a:pt x="271" y="154"/>
                  </a:lnTo>
                  <a:lnTo>
                    <a:pt x="267" y="154"/>
                  </a:lnTo>
                  <a:lnTo>
                    <a:pt x="263" y="154"/>
                  </a:lnTo>
                  <a:lnTo>
                    <a:pt x="260" y="154"/>
                  </a:lnTo>
                  <a:lnTo>
                    <a:pt x="256" y="154"/>
                  </a:lnTo>
                  <a:lnTo>
                    <a:pt x="252" y="154"/>
                  </a:lnTo>
                  <a:lnTo>
                    <a:pt x="248" y="155"/>
                  </a:lnTo>
                  <a:lnTo>
                    <a:pt x="244" y="154"/>
                  </a:lnTo>
                  <a:lnTo>
                    <a:pt x="241" y="154"/>
                  </a:lnTo>
                  <a:lnTo>
                    <a:pt x="237" y="154"/>
                  </a:lnTo>
                  <a:lnTo>
                    <a:pt x="233" y="154"/>
                  </a:lnTo>
                  <a:lnTo>
                    <a:pt x="225" y="154"/>
                  </a:lnTo>
                  <a:lnTo>
                    <a:pt x="220" y="155"/>
                  </a:lnTo>
                  <a:lnTo>
                    <a:pt x="214" y="154"/>
                  </a:lnTo>
                  <a:lnTo>
                    <a:pt x="208" y="154"/>
                  </a:lnTo>
                  <a:lnTo>
                    <a:pt x="203" y="152"/>
                  </a:lnTo>
                  <a:lnTo>
                    <a:pt x="197" y="152"/>
                  </a:lnTo>
                  <a:lnTo>
                    <a:pt x="191" y="150"/>
                  </a:lnTo>
                  <a:lnTo>
                    <a:pt x="186" y="150"/>
                  </a:lnTo>
                  <a:lnTo>
                    <a:pt x="180" y="148"/>
                  </a:lnTo>
                  <a:lnTo>
                    <a:pt x="174" y="148"/>
                  </a:lnTo>
                  <a:lnTo>
                    <a:pt x="168" y="146"/>
                  </a:lnTo>
                  <a:lnTo>
                    <a:pt x="165" y="144"/>
                  </a:lnTo>
                  <a:lnTo>
                    <a:pt x="157" y="144"/>
                  </a:lnTo>
                  <a:lnTo>
                    <a:pt x="153" y="142"/>
                  </a:lnTo>
                  <a:lnTo>
                    <a:pt x="148" y="140"/>
                  </a:lnTo>
                  <a:lnTo>
                    <a:pt x="144" y="138"/>
                  </a:lnTo>
                  <a:lnTo>
                    <a:pt x="138" y="136"/>
                  </a:lnTo>
                  <a:lnTo>
                    <a:pt x="132" y="135"/>
                  </a:lnTo>
                  <a:lnTo>
                    <a:pt x="127" y="133"/>
                  </a:lnTo>
                  <a:lnTo>
                    <a:pt x="123" y="131"/>
                  </a:lnTo>
                  <a:lnTo>
                    <a:pt x="117" y="129"/>
                  </a:lnTo>
                  <a:lnTo>
                    <a:pt x="112" y="127"/>
                  </a:lnTo>
                  <a:lnTo>
                    <a:pt x="106" y="125"/>
                  </a:lnTo>
                  <a:lnTo>
                    <a:pt x="102" y="121"/>
                  </a:lnTo>
                  <a:lnTo>
                    <a:pt x="96" y="119"/>
                  </a:lnTo>
                  <a:lnTo>
                    <a:pt x="93" y="117"/>
                  </a:lnTo>
                  <a:lnTo>
                    <a:pt x="87" y="116"/>
                  </a:lnTo>
                  <a:lnTo>
                    <a:pt x="81" y="114"/>
                  </a:lnTo>
                  <a:lnTo>
                    <a:pt x="75" y="112"/>
                  </a:lnTo>
                  <a:lnTo>
                    <a:pt x="72" y="110"/>
                  </a:lnTo>
                  <a:lnTo>
                    <a:pt x="68" y="108"/>
                  </a:lnTo>
                  <a:lnTo>
                    <a:pt x="62" y="106"/>
                  </a:lnTo>
                  <a:lnTo>
                    <a:pt x="56" y="104"/>
                  </a:lnTo>
                  <a:lnTo>
                    <a:pt x="53" y="102"/>
                  </a:lnTo>
                  <a:lnTo>
                    <a:pt x="45" y="97"/>
                  </a:lnTo>
                  <a:lnTo>
                    <a:pt x="39" y="93"/>
                  </a:lnTo>
                  <a:lnTo>
                    <a:pt x="32" y="87"/>
                  </a:lnTo>
                  <a:lnTo>
                    <a:pt x="26" y="81"/>
                  </a:lnTo>
                  <a:lnTo>
                    <a:pt x="19" y="74"/>
                  </a:lnTo>
                  <a:lnTo>
                    <a:pt x="13" y="68"/>
                  </a:lnTo>
                  <a:lnTo>
                    <a:pt x="7" y="60"/>
                  </a:lnTo>
                  <a:lnTo>
                    <a:pt x="5" y="53"/>
                  </a:lnTo>
                  <a:lnTo>
                    <a:pt x="1" y="49"/>
                  </a:lnTo>
                  <a:lnTo>
                    <a:pt x="1" y="45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3" y="17"/>
                  </a:lnTo>
                  <a:lnTo>
                    <a:pt x="9" y="11"/>
                  </a:lnTo>
                  <a:lnTo>
                    <a:pt x="13" y="9"/>
                  </a:lnTo>
                  <a:lnTo>
                    <a:pt x="17" y="7"/>
                  </a:lnTo>
                  <a:lnTo>
                    <a:pt x="20" y="3"/>
                  </a:lnTo>
                  <a:lnTo>
                    <a:pt x="26" y="3"/>
                  </a:lnTo>
                  <a:lnTo>
                    <a:pt x="30" y="1"/>
                  </a:lnTo>
                  <a:lnTo>
                    <a:pt x="38" y="0"/>
                  </a:lnTo>
                  <a:lnTo>
                    <a:pt x="41" y="0"/>
                  </a:lnTo>
                  <a:lnTo>
                    <a:pt x="45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75" name="Freeform 15"/>
            <p:cNvSpPr>
              <a:spLocks/>
            </p:cNvSpPr>
            <p:nvPr/>
          </p:nvSpPr>
          <p:spPr bwMode="auto">
            <a:xfrm>
              <a:off x="5483225" y="5027613"/>
              <a:ext cx="79375" cy="149225"/>
            </a:xfrm>
            <a:custGeom>
              <a:avLst/>
              <a:gdLst/>
              <a:ahLst/>
              <a:cxnLst>
                <a:cxn ang="0">
                  <a:pos x="90" y="4"/>
                </a:cxn>
                <a:cxn ang="0">
                  <a:pos x="93" y="11"/>
                </a:cxn>
                <a:cxn ang="0">
                  <a:pos x="93" y="21"/>
                </a:cxn>
                <a:cxn ang="0">
                  <a:pos x="91" y="30"/>
                </a:cxn>
                <a:cxn ang="0">
                  <a:pos x="86" y="40"/>
                </a:cxn>
                <a:cxn ang="0">
                  <a:pos x="80" y="51"/>
                </a:cxn>
                <a:cxn ang="0">
                  <a:pos x="76" y="61"/>
                </a:cxn>
                <a:cxn ang="0">
                  <a:pos x="71" y="70"/>
                </a:cxn>
                <a:cxn ang="0">
                  <a:pos x="67" y="80"/>
                </a:cxn>
                <a:cxn ang="0">
                  <a:pos x="61" y="88"/>
                </a:cxn>
                <a:cxn ang="0">
                  <a:pos x="55" y="97"/>
                </a:cxn>
                <a:cxn ang="0">
                  <a:pos x="48" y="105"/>
                </a:cxn>
                <a:cxn ang="0">
                  <a:pos x="40" y="114"/>
                </a:cxn>
                <a:cxn ang="0">
                  <a:pos x="33" y="122"/>
                </a:cxn>
                <a:cxn ang="0">
                  <a:pos x="25" y="129"/>
                </a:cxn>
                <a:cxn ang="0">
                  <a:pos x="19" y="139"/>
                </a:cxn>
                <a:cxn ang="0">
                  <a:pos x="21" y="148"/>
                </a:cxn>
                <a:cxn ang="0">
                  <a:pos x="27" y="156"/>
                </a:cxn>
                <a:cxn ang="0">
                  <a:pos x="35" y="162"/>
                </a:cxn>
                <a:cxn ang="0">
                  <a:pos x="44" y="165"/>
                </a:cxn>
                <a:cxn ang="0">
                  <a:pos x="54" y="169"/>
                </a:cxn>
                <a:cxn ang="0">
                  <a:pos x="63" y="169"/>
                </a:cxn>
                <a:cxn ang="0">
                  <a:pos x="73" y="171"/>
                </a:cxn>
                <a:cxn ang="0">
                  <a:pos x="84" y="171"/>
                </a:cxn>
                <a:cxn ang="0">
                  <a:pos x="95" y="177"/>
                </a:cxn>
                <a:cxn ang="0">
                  <a:pos x="93" y="184"/>
                </a:cxn>
                <a:cxn ang="0">
                  <a:pos x="84" y="188"/>
                </a:cxn>
                <a:cxn ang="0">
                  <a:pos x="76" y="188"/>
                </a:cxn>
                <a:cxn ang="0">
                  <a:pos x="67" y="188"/>
                </a:cxn>
                <a:cxn ang="0">
                  <a:pos x="59" y="188"/>
                </a:cxn>
                <a:cxn ang="0">
                  <a:pos x="50" y="186"/>
                </a:cxn>
                <a:cxn ang="0">
                  <a:pos x="42" y="183"/>
                </a:cxn>
                <a:cxn ang="0">
                  <a:pos x="35" y="181"/>
                </a:cxn>
                <a:cxn ang="0">
                  <a:pos x="27" y="177"/>
                </a:cxn>
                <a:cxn ang="0">
                  <a:pos x="17" y="169"/>
                </a:cxn>
                <a:cxn ang="0">
                  <a:pos x="6" y="158"/>
                </a:cxn>
                <a:cxn ang="0">
                  <a:pos x="0" y="146"/>
                </a:cxn>
                <a:cxn ang="0">
                  <a:pos x="0" y="139"/>
                </a:cxn>
                <a:cxn ang="0">
                  <a:pos x="2" y="133"/>
                </a:cxn>
                <a:cxn ang="0">
                  <a:pos x="10" y="126"/>
                </a:cxn>
                <a:cxn ang="0">
                  <a:pos x="16" y="118"/>
                </a:cxn>
                <a:cxn ang="0">
                  <a:pos x="23" y="110"/>
                </a:cxn>
                <a:cxn ang="0">
                  <a:pos x="29" y="103"/>
                </a:cxn>
                <a:cxn ang="0">
                  <a:pos x="35" y="95"/>
                </a:cxn>
                <a:cxn ang="0">
                  <a:pos x="42" y="88"/>
                </a:cxn>
                <a:cxn ang="0">
                  <a:pos x="46" y="80"/>
                </a:cxn>
                <a:cxn ang="0">
                  <a:pos x="52" y="72"/>
                </a:cxn>
                <a:cxn ang="0">
                  <a:pos x="57" y="65"/>
                </a:cxn>
                <a:cxn ang="0">
                  <a:pos x="61" y="55"/>
                </a:cxn>
                <a:cxn ang="0">
                  <a:pos x="65" y="48"/>
                </a:cxn>
                <a:cxn ang="0">
                  <a:pos x="69" y="40"/>
                </a:cxn>
                <a:cxn ang="0">
                  <a:pos x="73" y="32"/>
                </a:cxn>
                <a:cxn ang="0">
                  <a:pos x="76" y="23"/>
                </a:cxn>
                <a:cxn ang="0">
                  <a:pos x="78" y="15"/>
                </a:cxn>
                <a:cxn ang="0">
                  <a:pos x="82" y="6"/>
                </a:cxn>
                <a:cxn ang="0">
                  <a:pos x="86" y="0"/>
                </a:cxn>
              </a:cxnLst>
              <a:rect l="0" t="0" r="r" b="b"/>
              <a:pathLst>
                <a:path w="101" h="188">
                  <a:moveTo>
                    <a:pt x="86" y="0"/>
                  </a:moveTo>
                  <a:lnTo>
                    <a:pt x="90" y="4"/>
                  </a:lnTo>
                  <a:lnTo>
                    <a:pt x="91" y="8"/>
                  </a:lnTo>
                  <a:lnTo>
                    <a:pt x="93" y="11"/>
                  </a:lnTo>
                  <a:lnTo>
                    <a:pt x="93" y="17"/>
                  </a:lnTo>
                  <a:lnTo>
                    <a:pt x="93" y="21"/>
                  </a:lnTo>
                  <a:lnTo>
                    <a:pt x="93" y="25"/>
                  </a:lnTo>
                  <a:lnTo>
                    <a:pt x="91" y="30"/>
                  </a:lnTo>
                  <a:lnTo>
                    <a:pt x="90" y="36"/>
                  </a:lnTo>
                  <a:lnTo>
                    <a:pt x="86" y="40"/>
                  </a:lnTo>
                  <a:lnTo>
                    <a:pt x="84" y="46"/>
                  </a:lnTo>
                  <a:lnTo>
                    <a:pt x="80" y="51"/>
                  </a:lnTo>
                  <a:lnTo>
                    <a:pt x="78" y="55"/>
                  </a:lnTo>
                  <a:lnTo>
                    <a:pt x="76" y="61"/>
                  </a:lnTo>
                  <a:lnTo>
                    <a:pt x="73" y="65"/>
                  </a:lnTo>
                  <a:lnTo>
                    <a:pt x="71" y="70"/>
                  </a:lnTo>
                  <a:lnTo>
                    <a:pt x="71" y="76"/>
                  </a:lnTo>
                  <a:lnTo>
                    <a:pt x="67" y="80"/>
                  </a:lnTo>
                  <a:lnTo>
                    <a:pt x="65" y="84"/>
                  </a:lnTo>
                  <a:lnTo>
                    <a:pt x="61" y="88"/>
                  </a:lnTo>
                  <a:lnTo>
                    <a:pt x="59" y="93"/>
                  </a:lnTo>
                  <a:lnTo>
                    <a:pt x="55" y="97"/>
                  </a:lnTo>
                  <a:lnTo>
                    <a:pt x="52" y="101"/>
                  </a:lnTo>
                  <a:lnTo>
                    <a:pt x="48" y="105"/>
                  </a:lnTo>
                  <a:lnTo>
                    <a:pt x="44" y="108"/>
                  </a:lnTo>
                  <a:lnTo>
                    <a:pt x="40" y="114"/>
                  </a:lnTo>
                  <a:lnTo>
                    <a:pt x="36" y="118"/>
                  </a:lnTo>
                  <a:lnTo>
                    <a:pt x="33" y="122"/>
                  </a:lnTo>
                  <a:lnTo>
                    <a:pt x="29" y="126"/>
                  </a:lnTo>
                  <a:lnTo>
                    <a:pt x="25" y="129"/>
                  </a:lnTo>
                  <a:lnTo>
                    <a:pt x="23" y="135"/>
                  </a:lnTo>
                  <a:lnTo>
                    <a:pt x="19" y="139"/>
                  </a:lnTo>
                  <a:lnTo>
                    <a:pt x="19" y="145"/>
                  </a:lnTo>
                  <a:lnTo>
                    <a:pt x="21" y="148"/>
                  </a:lnTo>
                  <a:lnTo>
                    <a:pt x="25" y="152"/>
                  </a:lnTo>
                  <a:lnTo>
                    <a:pt x="27" y="156"/>
                  </a:lnTo>
                  <a:lnTo>
                    <a:pt x="33" y="160"/>
                  </a:lnTo>
                  <a:lnTo>
                    <a:pt x="35" y="162"/>
                  </a:lnTo>
                  <a:lnTo>
                    <a:pt x="38" y="164"/>
                  </a:lnTo>
                  <a:lnTo>
                    <a:pt x="44" y="165"/>
                  </a:lnTo>
                  <a:lnTo>
                    <a:pt x="50" y="167"/>
                  </a:lnTo>
                  <a:lnTo>
                    <a:pt x="54" y="169"/>
                  </a:lnTo>
                  <a:lnTo>
                    <a:pt x="59" y="169"/>
                  </a:lnTo>
                  <a:lnTo>
                    <a:pt x="63" y="169"/>
                  </a:lnTo>
                  <a:lnTo>
                    <a:pt x="69" y="171"/>
                  </a:lnTo>
                  <a:lnTo>
                    <a:pt x="73" y="171"/>
                  </a:lnTo>
                  <a:lnTo>
                    <a:pt x="78" y="171"/>
                  </a:lnTo>
                  <a:lnTo>
                    <a:pt x="84" y="171"/>
                  </a:lnTo>
                  <a:lnTo>
                    <a:pt x="90" y="173"/>
                  </a:lnTo>
                  <a:lnTo>
                    <a:pt x="95" y="177"/>
                  </a:lnTo>
                  <a:lnTo>
                    <a:pt x="101" y="181"/>
                  </a:lnTo>
                  <a:lnTo>
                    <a:pt x="93" y="184"/>
                  </a:lnTo>
                  <a:lnTo>
                    <a:pt x="88" y="186"/>
                  </a:lnTo>
                  <a:lnTo>
                    <a:pt x="84" y="188"/>
                  </a:lnTo>
                  <a:lnTo>
                    <a:pt x="80" y="188"/>
                  </a:lnTo>
                  <a:lnTo>
                    <a:pt x="76" y="188"/>
                  </a:lnTo>
                  <a:lnTo>
                    <a:pt x="71" y="188"/>
                  </a:lnTo>
                  <a:lnTo>
                    <a:pt x="67" y="188"/>
                  </a:lnTo>
                  <a:lnTo>
                    <a:pt x="63" y="188"/>
                  </a:lnTo>
                  <a:lnTo>
                    <a:pt x="59" y="188"/>
                  </a:lnTo>
                  <a:lnTo>
                    <a:pt x="55" y="186"/>
                  </a:lnTo>
                  <a:lnTo>
                    <a:pt x="50" y="186"/>
                  </a:lnTo>
                  <a:lnTo>
                    <a:pt x="46" y="184"/>
                  </a:lnTo>
                  <a:lnTo>
                    <a:pt x="42" y="183"/>
                  </a:lnTo>
                  <a:lnTo>
                    <a:pt x="38" y="183"/>
                  </a:lnTo>
                  <a:lnTo>
                    <a:pt x="35" y="181"/>
                  </a:lnTo>
                  <a:lnTo>
                    <a:pt x="31" y="179"/>
                  </a:lnTo>
                  <a:lnTo>
                    <a:pt x="27" y="177"/>
                  </a:lnTo>
                  <a:lnTo>
                    <a:pt x="23" y="175"/>
                  </a:lnTo>
                  <a:lnTo>
                    <a:pt x="17" y="169"/>
                  </a:lnTo>
                  <a:lnTo>
                    <a:pt x="12" y="165"/>
                  </a:lnTo>
                  <a:lnTo>
                    <a:pt x="6" y="158"/>
                  </a:lnTo>
                  <a:lnTo>
                    <a:pt x="2" y="150"/>
                  </a:lnTo>
                  <a:lnTo>
                    <a:pt x="0" y="146"/>
                  </a:lnTo>
                  <a:lnTo>
                    <a:pt x="0" y="145"/>
                  </a:lnTo>
                  <a:lnTo>
                    <a:pt x="0" y="139"/>
                  </a:lnTo>
                  <a:lnTo>
                    <a:pt x="0" y="137"/>
                  </a:lnTo>
                  <a:lnTo>
                    <a:pt x="2" y="133"/>
                  </a:lnTo>
                  <a:lnTo>
                    <a:pt x="6" y="127"/>
                  </a:lnTo>
                  <a:lnTo>
                    <a:pt x="10" y="126"/>
                  </a:lnTo>
                  <a:lnTo>
                    <a:pt x="14" y="122"/>
                  </a:lnTo>
                  <a:lnTo>
                    <a:pt x="16" y="118"/>
                  </a:lnTo>
                  <a:lnTo>
                    <a:pt x="19" y="114"/>
                  </a:lnTo>
                  <a:lnTo>
                    <a:pt x="23" y="110"/>
                  </a:lnTo>
                  <a:lnTo>
                    <a:pt x="27" y="107"/>
                  </a:lnTo>
                  <a:lnTo>
                    <a:pt x="29" y="103"/>
                  </a:lnTo>
                  <a:lnTo>
                    <a:pt x="33" y="99"/>
                  </a:lnTo>
                  <a:lnTo>
                    <a:pt x="35" y="95"/>
                  </a:lnTo>
                  <a:lnTo>
                    <a:pt x="38" y="91"/>
                  </a:lnTo>
                  <a:lnTo>
                    <a:pt x="42" y="88"/>
                  </a:lnTo>
                  <a:lnTo>
                    <a:pt x="44" y="84"/>
                  </a:lnTo>
                  <a:lnTo>
                    <a:pt x="46" y="80"/>
                  </a:lnTo>
                  <a:lnTo>
                    <a:pt x="50" y="76"/>
                  </a:lnTo>
                  <a:lnTo>
                    <a:pt x="52" y="72"/>
                  </a:lnTo>
                  <a:lnTo>
                    <a:pt x="55" y="68"/>
                  </a:lnTo>
                  <a:lnTo>
                    <a:pt x="57" y="65"/>
                  </a:lnTo>
                  <a:lnTo>
                    <a:pt x="59" y="61"/>
                  </a:lnTo>
                  <a:lnTo>
                    <a:pt x="61" y="55"/>
                  </a:lnTo>
                  <a:lnTo>
                    <a:pt x="63" y="51"/>
                  </a:lnTo>
                  <a:lnTo>
                    <a:pt x="65" y="48"/>
                  </a:lnTo>
                  <a:lnTo>
                    <a:pt x="67" y="44"/>
                  </a:lnTo>
                  <a:lnTo>
                    <a:pt x="69" y="40"/>
                  </a:lnTo>
                  <a:lnTo>
                    <a:pt x="71" y="36"/>
                  </a:lnTo>
                  <a:lnTo>
                    <a:pt x="73" y="32"/>
                  </a:lnTo>
                  <a:lnTo>
                    <a:pt x="74" y="29"/>
                  </a:lnTo>
                  <a:lnTo>
                    <a:pt x="76" y="23"/>
                  </a:lnTo>
                  <a:lnTo>
                    <a:pt x="76" y="19"/>
                  </a:lnTo>
                  <a:lnTo>
                    <a:pt x="78" y="15"/>
                  </a:lnTo>
                  <a:lnTo>
                    <a:pt x="80" y="11"/>
                  </a:lnTo>
                  <a:lnTo>
                    <a:pt x="82" y="6"/>
                  </a:lnTo>
                  <a:lnTo>
                    <a:pt x="86" y="0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76" name="Freeform 16"/>
            <p:cNvSpPr>
              <a:spLocks/>
            </p:cNvSpPr>
            <p:nvPr/>
          </p:nvSpPr>
          <p:spPr bwMode="auto">
            <a:xfrm>
              <a:off x="5500688" y="5114925"/>
              <a:ext cx="38100" cy="2540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0" y="4"/>
                </a:cxn>
                <a:cxn ang="0">
                  <a:pos x="17" y="8"/>
                </a:cxn>
                <a:cxn ang="0">
                  <a:pos x="21" y="8"/>
                </a:cxn>
                <a:cxn ang="0">
                  <a:pos x="25" y="10"/>
                </a:cxn>
                <a:cxn ang="0">
                  <a:pos x="27" y="12"/>
                </a:cxn>
                <a:cxn ang="0">
                  <a:pos x="33" y="14"/>
                </a:cxn>
                <a:cxn ang="0">
                  <a:pos x="38" y="16"/>
                </a:cxn>
                <a:cxn ang="0">
                  <a:pos x="44" y="19"/>
                </a:cxn>
                <a:cxn ang="0">
                  <a:pos x="46" y="21"/>
                </a:cxn>
                <a:cxn ang="0">
                  <a:pos x="48" y="25"/>
                </a:cxn>
                <a:cxn ang="0">
                  <a:pos x="50" y="27"/>
                </a:cxn>
                <a:cxn ang="0">
                  <a:pos x="50" y="33"/>
                </a:cxn>
                <a:cxn ang="0">
                  <a:pos x="46" y="31"/>
                </a:cxn>
                <a:cxn ang="0">
                  <a:pos x="44" y="31"/>
                </a:cxn>
                <a:cxn ang="0">
                  <a:pos x="38" y="31"/>
                </a:cxn>
                <a:cxn ang="0">
                  <a:pos x="34" y="31"/>
                </a:cxn>
                <a:cxn ang="0">
                  <a:pos x="29" y="29"/>
                </a:cxn>
                <a:cxn ang="0">
                  <a:pos x="23" y="29"/>
                </a:cxn>
                <a:cxn ang="0">
                  <a:pos x="19" y="27"/>
                </a:cxn>
                <a:cxn ang="0">
                  <a:pos x="15" y="25"/>
                </a:cxn>
                <a:cxn ang="0">
                  <a:pos x="10" y="23"/>
                </a:cxn>
                <a:cxn ang="0">
                  <a:pos x="6" y="21"/>
                </a:cxn>
                <a:cxn ang="0">
                  <a:pos x="4" y="17"/>
                </a:cxn>
                <a:cxn ang="0">
                  <a:pos x="2" y="16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50" h="33">
                  <a:moveTo>
                    <a:pt x="6" y="0"/>
                  </a:moveTo>
                  <a:lnTo>
                    <a:pt x="10" y="4"/>
                  </a:lnTo>
                  <a:lnTo>
                    <a:pt x="17" y="8"/>
                  </a:lnTo>
                  <a:lnTo>
                    <a:pt x="21" y="8"/>
                  </a:lnTo>
                  <a:lnTo>
                    <a:pt x="25" y="10"/>
                  </a:lnTo>
                  <a:lnTo>
                    <a:pt x="27" y="12"/>
                  </a:lnTo>
                  <a:lnTo>
                    <a:pt x="33" y="14"/>
                  </a:lnTo>
                  <a:lnTo>
                    <a:pt x="38" y="16"/>
                  </a:lnTo>
                  <a:lnTo>
                    <a:pt x="44" y="19"/>
                  </a:lnTo>
                  <a:lnTo>
                    <a:pt x="46" y="21"/>
                  </a:lnTo>
                  <a:lnTo>
                    <a:pt x="48" y="25"/>
                  </a:lnTo>
                  <a:lnTo>
                    <a:pt x="50" y="27"/>
                  </a:lnTo>
                  <a:lnTo>
                    <a:pt x="50" y="33"/>
                  </a:lnTo>
                  <a:lnTo>
                    <a:pt x="46" y="31"/>
                  </a:lnTo>
                  <a:lnTo>
                    <a:pt x="44" y="31"/>
                  </a:lnTo>
                  <a:lnTo>
                    <a:pt x="38" y="31"/>
                  </a:lnTo>
                  <a:lnTo>
                    <a:pt x="34" y="31"/>
                  </a:lnTo>
                  <a:lnTo>
                    <a:pt x="29" y="29"/>
                  </a:lnTo>
                  <a:lnTo>
                    <a:pt x="23" y="29"/>
                  </a:lnTo>
                  <a:lnTo>
                    <a:pt x="19" y="27"/>
                  </a:lnTo>
                  <a:lnTo>
                    <a:pt x="15" y="25"/>
                  </a:lnTo>
                  <a:lnTo>
                    <a:pt x="10" y="23"/>
                  </a:lnTo>
                  <a:lnTo>
                    <a:pt x="6" y="21"/>
                  </a:lnTo>
                  <a:lnTo>
                    <a:pt x="4" y="17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77" name="Freeform 17"/>
            <p:cNvSpPr>
              <a:spLocks/>
            </p:cNvSpPr>
            <p:nvPr/>
          </p:nvSpPr>
          <p:spPr bwMode="auto">
            <a:xfrm>
              <a:off x="5521325" y="5091113"/>
              <a:ext cx="28575" cy="2698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2"/>
                </a:cxn>
                <a:cxn ang="0">
                  <a:pos x="13" y="6"/>
                </a:cxn>
                <a:cxn ang="0">
                  <a:pos x="17" y="7"/>
                </a:cxn>
                <a:cxn ang="0">
                  <a:pos x="21" y="9"/>
                </a:cxn>
                <a:cxn ang="0">
                  <a:pos x="25" y="13"/>
                </a:cxn>
                <a:cxn ang="0">
                  <a:pos x="28" y="15"/>
                </a:cxn>
                <a:cxn ang="0">
                  <a:pos x="34" y="19"/>
                </a:cxn>
                <a:cxn ang="0">
                  <a:pos x="36" y="25"/>
                </a:cxn>
                <a:cxn ang="0">
                  <a:pos x="36" y="25"/>
                </a:cxn>
                <a:cxn ang="0">
                  <a:pos x="36" y="26"/>
                </a:cxn>
                <a:cxn ang="0">
                  <a:pos x="32" y="30"/>
                </a:cxn>
                <a:cxn ang="0">
                  <a:pos x="30" y="32"/>
                </a:cxn>
                <a:cxn ang="0">
                  <a:pos x="25" y="30"/>
                </a:cxn>
                <a:cxn ang="0">
                  <a:pos x="19" y="28"/>
                </a:cxn>
                <a:cxn ang="0">
                  <a:pos x="11" y="25"/>
                </a:cxn>
                <a:cxn ang="0">
                  <a:pos x="7" y="21"/>
                </a:cxn>
                <a:cxn ang="0">
                  <a:pos x="2" y="15"/>
                </a:cxn>
                <a:cxn ang="0">
                  <a:pos x="0" y="11"/>
                </a:cxn>
                <a:cxn ang="0">
                  <a:pos x="0" y="6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36" h="32">
                  <a:moveTo>
                    <a:pt x="6" y="0"/>
                  </a:moveTo>
                  <a:lnTo>
                    <a:pt x="7" y="2"/>
                  </a:lnTo>
                  <a:lnTo>
                    <a:pt x="13" y="6"/>
                  </a:lnTo>
                  <a:lnTo>
                    <a:pt x="17" y="7"/>
                  </a:lnTo>
                  <a:lnTo>
                    <a:pt x="21" y="9"/>
                  </a:lnTo>
                  <a:lnTo>
                    <a:pt x="25" y="13"/>
                  </a:lnTo>
                  <a:lnTo>
                    <a:pt x="28" y="15"/>
                  </a:lnTo>
                  <a:lnTo>
                    <a:pt x="34" y="19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26"/>
                  </a:lnTo>
                  <a:lnTo>
                    <a:pt x="32" y="30"/>
                  </a:lnTo>
                  <a:lnTo>
                    <a:pt x="30" y="32"/>
                  </a:lnTo>
                  <a:lnTo>
                    <a:pt x="25" y="30"/>
                  </a:lnTo>
                  <a:lnTo>
                    <a:pt x="19" y="28"/>
                  </a:lnTo>
                  <a:lnTo>
                    <a:pt x="11" y="25"/>
                  </a:lnTo>
                  <a:lnTo>
                    <a:pt x="7" y="21"/>
                  </a:lnTo>
                  <a:lnTo>
                    <a:pt x="2" y="15"/>
                  </a:lnTo>
                  <a:lnTo>
                    <a:pt x="0" y="11"/>
                  </a:lnTo>
                  <a:lnTo>
                    <a:pt x="0" y="6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78" name="Freeform 18"/>
            <p:cNvSpPr>
              <a:spLocks/>
            </p:cNvSpPr>
            <p:nvPr/>
          </p:nvSpPr>
          <p:spPr bwMode="auto">
            <a:xfrm>
              <a:off x="5534025" y="5067300"/>
              <a:ext cx="25400" cy="2222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0" y="0"/>
                </a:cxn>
                <a:cxn ang="0">
                  <a:pos x="17" y="4"/>
                </a:cxn>
                <a:cxn ang="0">
                  <a:pos x="23" y="10"/>
                </a:cxn>
                <a:cxn ang="0">
                  <a:pos x="28" y="16"/>
                </a:cxn>
                <a:cxn ang="0">
                  <a:pos x="32" y="21"/>
                </a:cxn>
                <a:cxn ang="0">
                  <a:pos x="32" y="25"/>
                </a:cxn>
                <a:cxn ang="0">
                  <a:pos x="30" y="25"/>
                </a:cxn>
                <a:cxn ang="0">
                  <a:pos x="28" y="27"/>
                </a:cxn>
                <a:cxn ang="0">
                  <a:pos x="25" y="27"/>
                </a:cxn>
                <a:cxn ang="0">
                  <a:pos x="19" y="27"/>
                </a:cxn>
                <a:cxn ang="0">
                  <a:pos x="15" y="25"/>
                </a:cxn>
                <a:cxn ang="0">
                  <a:pos x="10" y="23"/>
                </a:cxn>
                <a:cxn ang="0">
                  <a:pos x="6" y="19"/>
                </a:cxn>
                <a:cxn ang="0">
                  <a:pos x="4" y="16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32" h="27">
                  <a:moveTo>
                    <a:pt x="6" y="0"/>
                  </a:moveTo>
                  <a:lnTo>
                    <a:pt x="10" y="0"/>
                  </a:lnTo>
                  <a:lnTo>
                    <a:pt x="17" y="4"/>
                  </a:lnTo>
                  <a:lnTo>
                    <a:pt x="23" y="10"/>
                  </a:lnTo>
                  <a:lnTo>
                    <a:pt x="28" y="16"/>
                  </a:lnTo>
                  <a:lnTo>
                    <a:pt x="32" y="21"/>
                  </a:lnTo>
                  <a:lnTo>
                    <a:pt x="32" y="25"/>
                  </a:lnTo>
                  <a:lnTo>
                    <a:pt x="30" y="25"/>
                  </a:lnTo>
                  <a:lnTo>
                    <a:pt x="28" y="27"/>
                  </a:lnTo>
                  <a:lnTo>
                    <a:pt x="25" y="27"/>
                  </a:lnTo>
                  <a:lnTo>
                    <a:pt x="19" y="27"/>
                  </a:lnTo>
                  <a:lnTo>
                    <a:pt x="15" y="25"/>
                  </a:lnTo>
                  <a:lnTo>
                    <a:pt x="10" y="23"/>
                  </a:lnTo>
                  <a:lnTo>
                    <a:pt x="6" y="19"/>
                  </a:lnTo>
                  <a:lnTo>
                    <a:pt x="4" y="16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79" name="Freeform 19"/>
            <p:cNvSpPr>
              <a:spLocks/>
            </p:cNvSpPr>
            <p:nvPr/>
          </p:nvSpPr>
          <p:spPr bwMode="auto">
            <a:xfrm>
              <a:off x="5545138" y="5040313"/>
              <a:ext cx="22225" cy="2063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0" y="2"/>
                </a:cxn>
                <a:cxn ang="0">
                  <a:pos x="13" y="4"/>
                </a:cxn>
                <a:cxn ang="0">
                  <a:pos x="17" y="6"/>
                </a:cxn>
                <a:cxn ang="0">
                  <a:pos x="23" y="10"/>
                </a:cxn>
                <a:cxn ang="0">
                  <a:pos x="25" y="13"/>
                </a:cxn>
                <a:cxn ang="0">
                  <a:pos x="27" y="17"/>
                </a:cxn>
                <a:cxn ang="0">
                  <a:pos x="29" y="21"/>
                </a:cxn>
                <a:cxn ang="0">
                  <a:pos x="29" y="27"/>
                </a:cxn>
                <a:cxn ang="0">
                  <a:pos x="23" y="27"/>
                </a:cxn>
                <a:cxn ang="0">
                  <a:pos x="17" y="27"/>
                </a:cxn>
                <a:cxn ang="0">
                  <a:pos x="13" y="25"/>
                </a:cxn>
                <a:cxn ang="0">
                  <a:pos x="10" y="23"/>
                </a:cxn>
                <a:cxn ang="0">
                  <a:pos x="6" y="19"/>
                </a:cxn>
                <a:cxn ang="0">
                  <a:pos x="4" y="15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9" h="27">
                  <a:moveTo>
                    <a:pt x="4" y="0"/>
                  </a:moveTo>
                  <a:lnTo>
                    <a:pt x="10" y="2"/>
                  </a:lnTo>
                  <a:lnTo>
                    <a:pt x="13" y="4"/>
                  </a:lnTo>
                  <a:lnTo>
                    <a:pt x="17" y="6"/>
                  </a:lnTo>
                  <a:lnTo>
                    <a:pt x="23" y="10"/>
                  </a:lnTo>
                  <a:lnTo>
                    <a:pt x="25" y="13"/>
                  </a:lnTo>
                  <a:lnTo>
                    <a:pt x="27" y="17"/>
                  </a:lnTo>
                  <a:lnTo>
                    <a:pt x="29" y="21"/>
                  </a:lnTo>
                  <a:lnTo>
                    <a:pt x="29" y="27"/>
                  </a:lnTo>
                  <a:lnTo>
                    <a:pt x="23" y="27"/>
                  </a:lnTo>
                  <a:lnTo>
                    <a:pt x="17" y="27"/>
                  </a:lnTo>
                  <a:lnTo>
                    <a:pt x="13" y="25"/>
                  </a:lnTo>
                  <a:lnTo>
                    <a:pt x="10" y="23"/>
                  </a:lnTo>
                  <a:lnTo>
                    <a:pt x="6" y="19"/>
                  </a:lnTo>
                  <a:lnTo>
                    <a:pt x="4" y="15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80" name="Freeform 20"/>
            <p:cNvSpPr>
              <a:spLocks/>
            </p:cNvSpPr>
            <p:nvPr/>
          </p:nvSpPr>
          <p:spPr bwMode="auto">
            <a:xfrm>
              <a:off x="5538788" y="4864100"/>
              <a:ext cx="120650" cy="104775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98" y="0"/>
                </a:cxn>
                <a:cxn ang="0">
                  <a:pos x="108" y="0"/>
                </a:cxn>
                <a:cxn ang="0">
                  <a:pos x="115" y="2"/>
                </a:cxn>
                <a:cxn ang="0">
                  <a:pos x="125" y="3"/>
                </a:cxn>
                <a:cxn ang="0">
                  <a:pos x="132" y="7"/>
                </a:cxn>
                <a:cxn ang="0">
                  <a:pos x="140" y="13"/>
                </a:cxn>
                <a:cxn ang="0">
                  <a:pos x="148" y="19"/>
                </a:cxn>
                <a:cxn ang="0">
                  <a:pos x="148" y="26"/>
                </a:cxn>
                <a:cxn ang="0">
                  <a:pos x="140" y="28"/>
                </a:cxn>
                <a:cxn ang="0">
                  <a:pos x="131" y="24"/>
                </a:cxn>
                <a:cxn ang="0">
                  <a:pos x="119" y="19"/>
                </a:cxn>
                <a:cxn ang="0">
                  <a:pos x="108" y="17"/>
                </a:cxn>
                <a:cxn ang="0">
                  <a:pos x="96" y="17"/>
                </a:cxn>
                <a:cxn ang="0">
                  <a:pos x="85" y="17"/>
                </a:cxn>
                <a:cxn ang="0">
                  <a:pos x="74" y="19"/>
                </a:cxn>
                <a:cxn ang="0">
                  <a:pos x="64" y="22"/>
                </a:cxn>
                <a:cxn ang="0">
                  <a:pos x="55" y="28"/>
                </a:cxn>
                <a:cxn ang="0">
                  <a:pos x="45" y="34"/>
                </a:cxn>
                <a:cxn ang="0">
                  <a:pos x="36" y="40"/>
                </a:cxn>
                <a:cxn ang="0">
                  <a:pos x="28" y="49"/>
                </a:cxn>
                <a:cxn ang="0">
                  <a:pos x="24" y="57"/>
                </a:cxn>
                <a:cxn ang="0">
                  <a:pos x="20" y="68"/>
                </a:cxn>
                <a:cxn ang="0">
                  <a:pos x="19" y="80"/>
                </a:cxn>
                <a:cxn ang="0">
                  <a:pos x="19" y="93"/>
                </a:cxn>
                <a:cxn ang="0">
                  <a:pos x="20" y="104"/>
                </a:cxn>
                <a:cxn ang="0">
                  <a:pos x="22" y="116"/>
                </a:cxn>
                <a:cxn ang="0">
                  <a:pos x="20" y="127"/>
                </a:cxn>
                <a:cxn ang="0">
                  <a:pos x="11" y="127"/>
                </a:cxn>
                <a:cxn ang="0">
                  <a:pos x="5" y="116"/>
                </a:cxn>
                <a:cxn ang="0">
                  <a:pos x="2" y="104"/>
                </a:cxn>
                <a:cxn ang="0">
                  <a:pos x="0" y="93"/>
                </a:cxn>
                <a:cxn ang="0">
                  <a:pos x="0" y="81"/>
                </a:cxn>
                <a:cxn ang="0">
                  <a:pos x="2" y="72"/>
                </a:cxn>
                <a:cxn ang="0">
                  <a:pos x="5" y="61"/>
                </a:cxn>
                <a:cxn ang="0">
                  <a:pos x="9" y="49"/>
                </a:cxn>
                <a:cxn ang="0">
                  <a:pos x="15" y="40"/>
                </a:cxn>
                <a:cxn ang="0">
                  <a:pos x="22" y="30"/>
                </a:cxn>
                <a:cxn ang="0">
                  <a:pos x="30" y="22"/>
                </a:cxn>
                <a:cxn ang="0">
                  <a:pos x="38" y="15"/>
                </a:cxn>
                <a:cxn ang="0">
                  <a:pos x="49" y="7"/>
                </a:cxn>
                <a:cxn ang="0">
                  <a:pos x="58" y="3"/>
                </a:cxn>
                <a:cxn ang="0">
                  <a:pos x="70" y="0"/>
                </a:cxn>
                <a:cxn ang="0">
                  <a:pos x="81" y="0"/>
                </a:cxn>
                <a:cxn ang="0">
                  <a:pos x="87" y="0"/>
                </a:cxn>
              </a:cxnLst>
              <a:rect l="0" t="0" r="r" b="b"/>
              <a:pathLst>
                <a:path w="151" h="133">
                  <a:moveTo>
                    <a:pt x="87" y="0"/>
                  </a:moveTo>
                  <a:lnTo>
                    <a:pt x="91" y="0"/>
                  </a:lnTo>
                  <a:lnTo>
                    <a:pt x="95" y="0"/>
                  </a:lnTo>
                  <a:lnTo>
                    <a:pt x="98" y="0"/>
                  </a:lnTo>
                  <a:lnTo>
                    <a:pt x="104" y="0"/>
                  </a:lnTo>
                  <a:lnTo>
                    <a:pt x="108" y="0"/>
                  </a:lnTo>
                  <a:lnTo>
                    <a:pt x="112" y="2"/>
                  </a:lnTo>
                  <a:lnTo>
                    <a:pt x="115" y="2"/>
                  </a:lnTo>
                  <a:lnTo>
                    <a:pt x="121" y="3"/>
                  </a:lnTo>
                  <a:lnTo>
                    <a:pt x="125" y="3"/>
                  </a:lnTo>
                  <a:lnTo>
                    <a:pt x="129" y="5"/>
                  </a:lnTo>
                  <a:lnTo>
                    <a:pt x="132" y="7"/>
                  </a:lnTo>
                  <a:lnTo>
                    <a:pt x="136" y="11"/>
                  </a:lnTo>
                  <a:lnTo>
                    <a:pt x="140" y="13"/>
                  </a:lnTo>
                  <a:lnTo>
                    <a:pt x="144" y="15"/>
                  </a:lnTo>
                  <a:lnTo>
                    <a:pt x="148" y="19"/>
                  </a:lnTo>
                  <a:lnTo>
                    <a:pt x="151" y="22"/>
                  </a:lnTo>
                  <a:lnTo>
                    <a:pt x="148" y="26"/>
                  </a:lnTo>
                  <a:lnTo>
                    <a:pt x="146" y="34"/>
                  </a:lnTo>
                  <a:lnTo>
                    <a:pt x="140" y="28"/>
                  </a:lnTo>
                  <a:lnTo>
                    <a:pt x="136" y="26"/>
                  </a:lnTo>
                  <a:lnTo>
                    <a:pt x="131" y="24"/>
                  </a:lnTo>
                  <a:lnTo>
                    <a:pt x="125" y="22"/>
                  </a:lnTo>
                  <a:lnTo>
                    <a:pt x="119" y="19"/>
                  </a:lnTo>
                  <a:lnTo>
                    <a:pt x="113" y="19"/>
                  </a:lnTo>
                  <a:lnTo>
                    <a:pt x="108" y="17"/>
                  </a:lnTo>
                  <a:lnTo>
                    <a:pt x="104" y="17"/>
                  </a:lnTo>
                  <a:lnTo>
                    <a:pt x="96" y="17"/>
                  </a:lnTo>
                  <a:lnTo>
                    <a:pt x="93" y="17"/>
                  </a:lnTo>
                  <a:lnTo>
                    <a:pt x="85" y="17"/>
                  </a:lnTo>
                  <a:lnTo>
                    <a:pt x="81" y="19"/>
                  </a:lnTo>
                  <a:lnTo>
                    <a:pt x="74" y="19"/>
                  </a:lnTo>
                  <a:lnTo>
                    <a:pt x="70" y="21"/>
                  </a:lnTo>
                  <a:lnTo>
                    <a:pt x="64" y="22"/>
                  </a:lnTo>
                  <a:lnTo>
                    <a:pt x="60" y="26"/>
                  </a:lnTo>
                  <a:lnTo>
                    <a:pt x="55" y="28"/>
                  </a:lnTo>
                  <a:lnTo>
                    <a:pt x="49" y="30"/>
                  </a:lnTo>
                  <a:lnTo>
                    <a:pt x="45" y="34"/>
                  </a:lnTo>
                  <a:lnTo>
                    <a:pt x="41" y="38"/>
                  </a:lnTo>
                  <a:lnTo>
                    <a:pt x="36" y="40"/>
                  </a:lnTo>
                  <a:lnTo>
                    <a:pt x="32" y="45"/>
                  </a:lnTo>
                  <a:lnTo>
                    <a:pt x="28" y="49"/>
                  </a:lnTo>
                  <a:lnTo>
                    <a:pt x="26" y="53"/>
                  </a:lnTo>
                  <a:lnTo>
                    <a:pt x="24" y="57"/>
                  </a:lnTo>
                  <a:lnTo>
                    <a:pt x="22" y="62"/>
                  </a:lnTo>
                  <a:lnTo>
                    <a:pt x="20" y="68"/>
                  </a:lnTo>
                  <a:lnTo>
                    <a:pt x="19" y="74"/>
                  </a:lnTo>
                  <a:lnTo>
                    <a:pt x="19" y="80"/>
                  </a:lnTo>
                  <a:lnTo>
                    <a:pt x="19" y="87"/>
                  </a:lnTo>
                  <a:lnTo>
                    <a:pt x="19" y="93"/>
                  </a:lnTo>
                  <a:lnTo>
                    <a:pt x="20" y="100"/>
                  </a:lnTo>
                  <a:lnTo>
                    <a:pt x="20" y="104"/>
                  </a:lnTo>
                  <a:lnTo>
                    <a:pt x="22" y="110"/>
                  </a:lnTo>
                  <a:lnTo>
                    <a:pt x="22" y="116"/>
                  </a:lnTo>
                  <a:lnTo>
                    <a:pt x="24" y="119"/>
                  </a:lnTo>
                  <a:lnTo>
                    <a:pt x="20" y="127"/>
                  </a:lnTo>
                  <a:lnTo>
                    <a:pt x="15" y="133"/>
                  </a:lnTo>
                  <a:lnTo>
                    <a:pt x="11" y="127"/>
                  </a:lnTo>
                  <a:lnTo>
                    <a:pt x="7" y="121"/>
                  </a:lnTo>
                  <a:lnTo>
                    <a:pt x="5" y="116"/>
                  </a:lnTo>
                  <a:lnTo>
                    <a:pt x="3" y="110"/>
                  </a:lnTo>
                  <a:lnTo>
                    <a:pt x="2" y="104"/>
                  </a:lnTo>
                  <a:lnTo>
                    <a:pt x="0" y="99"/>
                  </a:lnTo>
                  <a:lnTo>
                    <a:pt x="0" y="93"/>
                  </a:lnTo>
                  <a:lnTo>
                    <a:pt x="0" y="89"/>
                  </a:lnTo>
                  <a:lnTo>
                    <a:pt x="0" y="81"/>
                  </a:lnTo>
                  <a:lnTo>
                    <a:pt x="0" y="78"/>
                  </a:lnTo>
                  <a:lnTo>
                    <a:pt x="2" y="72"/>
                  </a:lnTo>
                  <a:lnTo>
                    <a:pt x="3" y="66"/>
                  </a:lnTo>
                  <a:lnTo>
                    <a:pt x="5" y="61"/>
                  </a:lnTo>
                  <a:lnTo>
                    <a:pt x="7" y="55"/>
                  </a:lnTo>
                  <a:lnTo>
                    <a:pt x="9" y="49"/>
                  </a:lnTo>
                  <a:lnTo>
                    <a:pt x="13" y="45"/>
                  </a:lnTo>
                  <a:lnTo>
                    <a:pt x="15" y="40"/>
                  </a:lnTo>
                  <a:lnTo>
                    <a:pt x="19" y="36"/>
                  </a:lnTo>
                  <a:lnTo>
                    <a:pt x="22" y="30"/>
                  </a:lnTo>
                  <a:lnTo>
                    <a:pt x="26" y="26"/>
                  </a:lnTo>
                  <a:lnTo>
                    <a:pt x="30" y="22"/>
                  </a:lnTo>
                  <a:lnTo>
                    <a:pt x="34" y="17"/>
                  </a:lnTo>
                  <a:lnTo>
                    <a:pt x="38" y="15"/>
                  </a:lnTo>
                  <a:lnTo>
                    <a:pt x="43" y="11"/>
                  </a:lnTo>
                  <a:lnTo>
                    <a:pt x="49" y="7"/>
                  </a:lnTo>
                  <a:lnTo>
                    <a:pt x="53" y="5"/>
                  </a:lnTo>
                  <a:lnTo>
                    <a:pt x="58" y="3"/>
                  </a:lnTo>
                  <a:lnTo>
                    <a:pt x="64" y="2"/>
                  </a:lnTo>
                  <a:lnTo>
                    <a:pt x="70" y="0"/>
                  </a:lnTo>
                  <a:lnTo>
                    <a:pt x="76" y="0"/>
                  </a:lnTo>
                  <a:lnTo>
                    <a:pt x="81" y="0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81" name="Freeform 21"/>
            <p:cNvSpPr>
              <a:spLocks/>
            </p:cNvSpPr>
            <p:nvPr/>
          </p:nvSpPr>
          <p:spPr bwMode="auto">
            <a:xfrm>
              <a:off x="5335588" y="5172075"/>
              <a:ext cx="303213" cy="163513"/>
            </a:xfrm>
            <a:custGeom>
              <a:avLst/>
              <a:gdLst/>
              <a:ahLst/>
              <a:cxnLst>
                <a:cxn ang="0">
                  <a:pos x="31" y="7"/>
                </a:cxn>
                <a:cxn ang="0">
                  <a:pos x="29" y="19"/>
                </a:cxn>
                <a:cxn ang="0">
                  <a:pos x="23" y="34"/>
                </a:cxn>
                <a:cxn ang="0">
                  <a:pos x="16" y="47"/>
                </a:cxn>
                <a:cxn ang="0">
                  <a:pos x="17" y="62"/>
                </a:cxn>
                <a:cxn ang="0">
                  <a:pos x="29" y="76"/>
                </a:cxn>
                <a:cxn ang="0">
                  <a:pos x="40" y="89"/>
                </a:cxn>
                <a:cxn ang="0">
                  <a:pos x="54" y="102"/>
                </a:cxn>
                <a:cxn ang="0">
                  <a:pos x="67" y="116"/>
                </a:cxn>
                <a:cxn ang="0">
                  <a:pos x="82" y="127"/>
                </a:cxn>
                <a:cxn ang="0">
                  <a:pos x="97" y="138"/>
                </a:cxn>
                <a:cxn ang="0">
                  <a:pos x="110" y="146"/>
                </a:cxn>
                <a:cxn ang="0">
                  <a:pos x="128" y="156"/>
                </a:cxn>
                <a:cxn ang="0">
                  <a:pos x="143" y="163"/>
                </a:cxn>
                <a:cxn ang="0">
                  <a:pos x="160" y="171"/>
                </a:cxn>
                <a:cxn ang="0">
                  <a:pos x="177" y="176"/>
                </a:cxn>
                <a:cxn ang="0">
                  <a:pos x="194" y="182"/>
                </a:cxn>
                <a:cxn ang="0">
                  <a:pos x="211" y="186"/>
                </a:cxn>
                <a:cxn ang="0">
                  <a:pos x="228" y="188"/>
                </a:cxn>
                <a:cxn ang="0">
                  <a:pos x="245" y="192"/>
                </a:cxn>
                <a:cxn ang="0">
                  <a:pos x="264" y="192"/>
                </a:cxn>
                <a:cxn ang="0">
                  <a:pos x="281" y="192"/>
                </a:cxn>
                <a:cxn ang="0">
                  <a:pos x="298" y="190"/>
                </a:cxn>
                <a:cxn ang="0">
                  <a:pos x="317" y="188"/>
                </a:cxn>
                <a:cxn ang="0">
                  <a:pos x="334" y="184"/>
                </a:cxn>
                <a:cxn ang="0">
                  <a:pos x="352" y="178"/>
                </a:cxn>
                <a:cxn ang="0">
                  <a:pos x="369" y="175"/>
                </a:cxn>
                <a:cxn ang="0">
                  <a:pos x="378" y="180"/>
                </a:cxn>
                <a:cxn ang="0">
                  <a:pos x="370" y="188"/>
                </a:cxn>
                <a:cxn ang="0">
                  <a:pos x="352" y="194"/>
                </a:cxn>
                <a:cxn ang="0">
                  <a:pos x="334" y="199"/>
                </a:cxn>
                <a:cxn ang="0">
                  <a:pos x="315" y="203"/>
                </a:cxn>
                <a:cxn ang="0">
                  <a:pos x="298" y="205"/>
                </a:cxn>
                <a:cxn ang="0">
                  <a:pos x="279" y="207"/>
                </a:cxn>
                <a:cxn ang="0">
                  <a:pos x="262" y="207"/>
                </a:cxn>
                <a:cxn ang="0">
                  <a:pos x="243" y="207"/>
                </a:cxn>
                <a:cxn ang="0">
                  <a:pos x="224" y="205"/>
                </a:cxn>
                <a:cxn ang="0">
                  <a:pos x="207" y="201"/>
                </a:cxn>
                <a:cxn ang="0">
                  <a:pos x="190" y="197"/>
                </a:cxn>
                <a:cxn ang="0">
                  <a:pos x="171" y="192"/>
                </a:cxn>
                <a:cxn ang="0">
                  <a:pos x="154" y="186"/>
                </a:cxn>
                <a:cxn ang="0">
                  <a:pos x="137" y="178"/>
                </a:cxn>
                <a:cxn ang="0">
                  <a:pos x="120" y="171"/>
                </a:cxn>
                <a:cxn ang="0">
                  <a:pos x="103" y="161"/>
                </a:cxn>
                <a:cxn ang="0">
                  <a:pos x="86" y="152"/>
                </a:cxn>
                <a:cxn ang="0">
                  <a:pos x="71" y="140"/>
                </a:cxn>
                <a:cxn ang="0">
                  <a:pos x="55" y="129"/>
                </a:cxn>
                <a:cxn ang="0">
                  <a:pos x="42" y="116"/>
                </a:cxn>
                <a:cxn ang="0">
                  <a:pos x="27" y="102"/>
                </a:cxn>
                <a:cxn ang="0">
                  <a:pos x="16" y="89"/>
                </a:cxn>
                <a:cxn ang="0">
                  <a:pos x="6" y="70"/>
                </a:cxn>
                <a:cxn ang="0">
                  <a:pos x="0" y="51"/>
                </a:cxn>
                <a:cxn ang="0">
                  <a:pos x="4" y="34"/>
                </a:cxn>
                <a:cxn ang="0">
                  <a:pos x="10" y="15"/>
                </a:cxn>
                <a:cxn ang="0">
                  <a:pos x="25" y="0"/>
                </a:cxn>
              </a:cxnLst>
              <a:rect l="0" t="0" r="r" b="b"/>
              <a:pathLst>
                <a:path w="382" h="207">
                  <a:moveTo>
                    <a:pt x="25" y="0"/>
                  </a:moveTo>
                  <a:lnTo>
                    <a:pt x="29" y="3"/>
                  </a:lnTo>
                  <a:lnTo>
                    <a:pt x="31" y="7"/>
                  </a:lnTo>
                  <a:lnTo>
                    <a:pt x="31" y="11"/>
                  </a:lnTo>
                  <a:lnTo>
                    <a:pt x="31" y="15"/>
                  </a:lnTo>
                  <a:lnTo>
                    <a:pt x="29" y="19"/>
                  </a:lnTo>
                  <a:lnTo>
                    <a:pt x="27" y="24"/>
                  </a:lnTo>
                  <a:lnTo>
                    <a:pt x="25" y="28"/>
                  </a:lnTo>
                  <a:lnTo>
                    <a:pt x="23" y="34"/>
                  </a:lnTo>
                  <a:lnTo>
                    <a:pt x="19" y="38"/>
                  </a:lnTo>
                  <a:lnTo>
                    <a:pt x="17" y="43"/>
                  </a:lnTo>
                  <a:lnTo>
                    <a:pt x="16" y="47"/>
                  </a:lnTo>
                  <a:lnTo>
                    <a:pt x="16" y="53"/>
                  </a:lnTo>
                  <a:lnTo>
                    <a:pt x="16" y="59"/>
                  </a:lnTo>
                  <a:lnTo>
                    <a:pt x="17" y="62"/>
                  </a:lnTo>
                  <a:lnTo>
                    <a:pt x="19" y="66"/>
                  </a:lnTo>
                  <a:lnTo>
                    <a:pt x="25" y="72"/>
                  </a:lnTo>
                  <a:lnTo>
                    <a:pt x="29" y="76"/>
                  </a:lnTo>
                  <a:lnTo>
                    <a:pt x="33" y="79"/>
                  </a:lnTo>
                  <a:lnTo>
                    <a:pt x="36" y="85"/>
                  </a:lnTo>
                  <a:lnTo>
                    <a:pt x="40" y="89"/>
                  </a:lnTo>
                  <a:lnTo>
                    <a:pt x="44" y="93"/>
                  </a:lnTo>
                  <a:lnTo>
                    <a:pt x="50" y="98"/>
                  </a:lnTo>
                  <a:lnTo>
                    <a:pt x="54" y="102"/>
                  </a:lnTo>
                  <a:lnTo>
                    <a:pt x="59" y="108"/>
                  </a:lnTo>
                  <a:lnTo>
                    <a:pt x="63" y="112"/>
                  </a:lnTo>
                  <a:lnTo>
                    <a:pt x="67" y="116"/>
                  </a:lnTo>
                  <a:lnTo>
                    <a:pt x="73" y="119"/>
                  </a:lnTo>
                  <a:lnTo>
                    <a:pt x="76" y="123"/>
                  </a:lnTo>
                  <a:lnTo>
                    <a:pt x="82" y="127"/>
                  </a:lnTo>
                  <a:lnTo>
                    <a:pt x="86" y="131"/>
                  </a:lnTo>
                  <a:lnTo>
                    <a:pt x="92" y="135"/>
                  </a:lnTo>
                  <a:lnTo>
                    <a:pt x="97" y="138"/>
                  </a:lnTo>
                  <a:lnTo>
                    <a:pt x="101" y="140"/>
                  </a:lnTo>
                  <a:lnTo>
                    <a:pt x="107" y="144"/>
                  </a:lnTo>
                  <a:lnTo>
                    <a:pt x="110" y="146"/>
                  </a:lnTo>
                  <a:lnTo>
                    <a:pt x="116" y="150"/>
                  </a:lnTo>
                  <a:lnTo>
                    <a:pt x="122" y="154"/>
                  </a:lnTo>
                  <a:lnTo>
                    <a:pt x="128" y="156"/>
                  </a:lnTo>
                  <a:lnTo>
                    <a:pt x="131" y="157"/>
                  </a:lnTo>
                  <a:lnTo>
                    <a:pt x="137" y="161"/>
                  </a:lnTo>
                  <a:lnTo>
                    <a:pt x="143" y="163"/>
                  </a:lnTo>
                  <a:lnTo>
                    <a:pt x="148" y="167"/>
                  </a:lnTo>
                  <a:lnTo>
                    <a:pt x="154" y="169"/>
                  </a:lnTo>
                  <a:lnTo>
                    <a:pt x="160" y="171"/>
                  </a:lnTo>
                  <a:lnTo>
                    <a:pt x="166" y="173"/>
                  </a:lnTo>
                  <a:lnTo>
                    <a:pt x="171" y="175"/>
                  </a:lnTo>
                  <a:lnTo>
                    <a:pt x="177" y="176"/>
                  </a:lnTo>
                  <a:lnTo>
                    <a:pt x="183" y="178"/>
                  </a:lnTo>
                  <a:lnTo>
                    <a:pt x="188" y="180"/>
                  </a:lnTo>
                  <a:lnTo>
                    <a:pt x="194" y="182"/>
                  </a:lnTo>
                  <a:lnTo>
                    <a:pt x="200" y="182"/>
                  </a:lnTo>
                  <a:lnTo>
                    <a:pt x="205" y="184"/>
                  </a:lnTo>
                  <a:lnTo>
                    <a:pt x="211" y="186"/>
                  </a:lnTo>
                  <a:lnTo>
                    <a:pt x="217" y="186"/>
                  </a:lnTo>
                  <a:lnTo>
                    <a:pt x="222" y="188"/>
                  </a:lnTo>
                  <a:lnTo>
                    <a:pt x="228" y="188"/>
                  </a:lnTo>
                  <a:lnTo>
                    <a:pt x="234" y="190"/>
                  </a:lnTo>
                  <a:lnTo>
                    <a:pt x="240" y="190"/>
                  </a:lnTo>
                  <a:lnTo>
                    <a:pt x="245" y="192"/>
                  </a:lnTo>
                  <a:lnTo>
                    <a:pt x="251" y="192"/>
                  </a:lnTo>
                  <a:lnTo>
                    <a:pt x="257" y="192"/>
                  </a:lnTo>
                  <a:lnTo>
                    <a:pt x="264" y="192"/>
                  </a:lnTo>
                  <a:lnTo>
                    <a:pt x="270" y="192"/>
                  </a:lnTo>
                  <a:lnTo>
                    <a:pt x="276" y="192"/>
                  </a:lnTo>
                  <a:lnTo>
                    <a:pt x="281" y="192"/>
                  </a:lnTo>
                  <a:lnTo>
                    <a:pt x="287" y="192"/>
                  </a:lnTo>
                  <a:lnTo>
                    <a:pt x="293" y="190"/>
                  </a:lnTo>
                  <a:lnTo>
                    <a:pt x="298" y="190"/>
                  </a:lnTo>
                  <a:lnTo>
                    <a:pt x="304" y="188"/>
                  </a:lnTo>
                  <a:lnTo>
                    <a:pt x="310" y="188"/>
                  </a:lnTo>
                  <a:lnTo>
                    <a:pt x="317" y="188"/>
                  </a:lnTo>
                  <a:lnTo>
                    <a:pt x="323" y="186"/>
                  </a:lnTo>
                  <a:lnTo>
                    <a:pt x="329" y="186"/>
                  </a:lnTo>
                  <a:lnTo>
                    <a:pt x="334" y="184"/>
                  </a:lnTo>
                  <a:lnTo>
                    <a:pt x="340" y="182"/>
                  </a:lnTo>
                  <a:lnTo>
                    <a:pt x="346" y="182"/>
                  </a:lnTo>
                  <a:lnTo>
                    <a:pt x="352" y="178"/>
                  </a:lnTo>
                  <a:lnTo>
                    <a:pt x="357" y="178"/>
                  </a:lnTo>
                  <a:lnTo>
                    <a:pt x="363" y="176"/>
                  </a:lnTo>
                  <a:lnTo>
                    <a:pt x="369" y="175"/>
                  </a:lnTo>
                  <a:lnTo>
                    <a:pt x="370" y="176"/>
                  </a:lnTo>
                  <a:lnTo>
                    <a:pt x="374" y="178"/>
                  </a:lnTo>
                  <a:lnTo>
                    <a:pt x="378" y="180"/>
                  </a:lnTo>
                  <a:lnTo>
                    <a:pt x="382" y="184"/>
                  </a:lnTo>
                  <a:lnTo>
                    <a:pt x="376" y="186"/>
                  </a:lnTo>
                  <a:lnTo>
                    <a:pt x="370" y="188"/>
                  </a:lnTo>
                  <a:lnTo>
                    <a:pt x="363" y="190"/>
                  </a:lnTo>
                  <a:lnTo>
                    <a:pt x="357" y="192"/>
                  </a:lnTo>
                  <a:lnTo>
                    <a:pt x="352" y="194"/>
                  </a:lnTo>
                  <a:lnTo>
                    <a:pt x="346" y="195"/>
                  </a:lnTo>
                  <a:lnTo>
                    <a:pt x="340" y="197"/>
                  </a:lnTo>
                  <a:lnTo>
                    <a:pt x="334" y="199"/>
                  </a:lnTo>
                  <a:lnTo>
                    <a:pt x="329" y="199"/>
                  </a:lnTo>
                  <a:lnTo>
                    <a:pt x="321" y="201"/>
                  </a:lnTo>
                  <a:lnTo>
                    <a:pt x="315" y="203"/>
                  </a:lnTo>
                  <a:lnTo>
                    <a:pt x="310" y="205"/>
                  </a:lnTo>
                  <a:lnTo>
                    <a:pt x="304" y="205"/>
                  </a:lnTo>
                  <a:lnTo>
                    <a:pt x="298" y="205"/>
                  </a:lnTo>
                  <a:lnTo>
                    <a:pt x="291" y="207"/>
                  </a:lnTo>
                  <a:lnTo>
                    <a:pt x="285" y="207"/>
                  </a:lnTo>
                  <a:lnTo>
                    <a:pt x="279" y="207"/>
                  </a:lnTo>
                  <a:lnTo>
                    <a:pt x="274" y="207"/>
                  </a:lnTo>
                  <a:lnTo>
                    <a:pt x="268" y="207"/>
                  </a:lnTo>
                  <a:lnTo>
                    <a:pt x="262" y="207"/>
                  </a:lnTo>
                  <a:lnTo>
                    <a:pt x="255" y="207"/>
                  </a:lnTo>
                  <a:lnTo>
                    <a:pt x="249" y="207"/>
                  </a:lnTo>
                  <a:lnTo>
                    <a:pt x="243" y="207"/>
                  </a:lnTo>
                  <a:lnTo>
                    <a:pt x="238" y="207"/>
                  </a:lnTo>
                  <a:lnTo>
                    <a:pt x="232" y="205"/>
                  </a:lnTo>
                  <a:lnTo>
                    <a:pt x="224" y="205"/>
                  </a:lnTo>
                  <a:lnTo>
                    <a:pt x="219" y="203"/>
                  </a:lnTo>
                  <a:lnTo>
                    <a:pt x="213" y="203"/>
                  </a:lnTo>
                  <a:lnTo>
                    <a:pt x="207" y="201"/>
                  </a:lnTo>
                  <a:lnTo>
                    <a:pt x="202" y="199"/>
                  </a:lnTo>
                  <a:lnTo>
                    <a:pt x="194" y="199"/>
                  </a:lnTo>
                  <a:lnTo>
                    <a:pt x="190" y="197"/>
                  </a:lnTo>
                  <a:lnTo>
                    <a:pt x="183" y="195"/>
                  </a:lnTo>
                  <a:lnTo>
                    <a:pt x="177" y="194"/>
                  </a:lnTo>
                  <a:lnTo>
                    <a:pt x="171" y="192"/>
                  </a:lnTo>
                  <a:lnTo>
                    <a:pt x="166" y="192"/>
                  </a:lnTo>
                  <a:lnTo>
                    <a:pt x="160" y="188"/>
                  </a:lnTo>
                  <a:lnTo>
                    <a:pt x="154" y="186"/>
                  </a:lnTo>
                  <a:lnTo>
                    <a:pt x="148" y="184"/>
                  </a:lnTo>
                  <a:lnTo>
                    <a:pt x="143" y="182"/>
                  </a:lnTo>
                  <a:lnTo>
                    <a:pt x="137" y="178"/>
                  </a:lnTo>
                  <a:lnTo>
                    <a:pt x="129" y="176"/>
                  </a:lnTo>
                  <a:lnTo>
                    <a:pt x="126" y="173"/>
                  </a:lnTo>
                  <a:lnTo>
                    <a:pt x="120" y="171"/>
                  </a:lnTo>
                  <a:lnTo>
                    <a:pt x="114" y="167"/>
                  </a:lnTo>
                  <a:lnTo>
                    <a:pt x="109" y="165"/>
                  </a:lnTo>
                  <a:lnTo>
                    <a:pt x="103" y="161"/>
                  </a:lnTo>
                  <a:lnTo>
                    <a:pt x="99" y="159"/>
                  </a:lnTo>
                  <a:lnTo>
                    <a:pt x="92" y="156"/>
                  </a:lnTo>
                  <a:lnTo>
                    <a:pt x="86" y="152"/>
                  </a:lnTo>
                  <a:lnTo>
                    <a:pt x="82" y="148"/>
                  </a:lnTo>
                  <a:lnTo>
                    <a:pt x="76" y="144"/>
                  </a:lnTo>
                  <a:lnTo>
                    <a:pt x="71" y="140"/>
                  </a:lnTo>
                  <a:lnTo>
                    <a:pt x="67" y="137"/>
                  </a:lnTo>
                  <a:lnTo>
                    <a:pt x="61" y="133"/>
                  </a:lnTo>
                  <a:lnTo>
                    <a:pt x="55" y="129"/>
                  </a:lnTo>
                  <a:lnTo>
                    <a:pt x="52" y="125"/>
                  </a:lnTo>
                  <a:lnTo>
                    <a:pt x="46" y="121"/>
                  </a:lnTo>
                  <a:lnTo>
                    <a:pt x="42" y="116"/>
                  </a:lnTo>
                  <a:lnTo>
                    <a:pt x="36" y="112"/>
                  </a:lnTo>
                  <a:lnTo>
                    <a:pt x="33" y="106"/>
                  </a:lnTo>
                  <a:lnTo>
                    <a:pt x="27" y="102"/>
                  </a:lnTo>
                  <a:lnTo>
                    <a:pt x="23" y="98"/>
                  </a:lnTo>
                  <a:lnTo>
                    <a:pt x="19" y="95"/>
                  </a:lnTo>
                  <a:lnTo>
                    <a:pt x="16" y="89"/>
                  </a:lnTo>
                  <a:lnTo>
                    <a:pt x="12" y="81"/>
                  </a:lnTo>
                  <a:lnTo>
                    <a:pt x="8" y="76"/>
                  </a:lnTo>
                  <a:lnTo>
                    <a:pt x="6" y="70"/>
                  </a:lnTo>
                  <a:lnTo>
                    <a:pt x="4" y="64"/>
                  </a:lnTo>
                  <a:lnTo>
                    <a:pt x="2" y="59"/>
                  </a:lnTo>
                  <a:lnTo>
                    <a:pt x="0" y="51"/>
                  </a:lnTo>
                  <a:lnTo>
                    <a:pt x="2" y="45"/>
                  </a:lnTo>
                  <a:lnTo>
                    <a:pt x="2" y="40"/>
                  </a:lnTo>
                  <a:lnTo>
                    <a:pt x="4" y="34"/>
                  </a:lnTo>
                  <a:lnTo>
                    <a:pt x="4" y="26"/>
                  </a:lnTo>
                  <a:lnTo>
                    <a:pt x="8" y="21"/>
                  </a:lnTo>
                  <a:lnTo>
                    <a:pt x="10" y="15"/>
                  </a:lnTo>
                  <a:lnTo>
                    <a:pt x="16" y="9"/>
                  </a:lnTo>
                  <a:lnTo>
                    <a:pt x="19" y="3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92" name="Freeform 32"/>
            <p:cNvSpPr>
              <a:spLocks/>
            </p:cNvSpPr>
            <p:nvPr/>
          </p:nvSpPr>
          <p:spPr bwMode="auto">
            <a:xfrm>
              <a:off x="5332413" y="5084763"/>
              <a:ext cx="342900" cy="203200"/>
            </a:xfrm>
            <a:custGeom>
              <a:avLst/>
              <a:gdLst/>
              <a:ahLst/>
              <a:cxnLst>
                <a:cxn ang="0">
                  <a:pos x="144" y="52"/>
                </a:cxn>
                <a:cxn ang="0">
                  <a:pos x="66" y="55"/>
                </a:cxn>
                <a:cxn ang="0">
                  <a:pos x="121" y="50"/>
                </a:cxn>
                <a:cxn ang="0">
                  <a:pos x="167" y="44"/>
                </a:cxn>
                <a:cxn ang="0">
                  <a:pos x="206" y="50"/>
                </a:cxn>
                <a:cxn ang="0">
                  <a:pos x="165" y="36"/>
                </a:cxn>
                <a:cxn ang="0">
                  <a:pos x="121" y="36"/>
                </a:cxn>
                <a:cxn ang="0">
                  <a:pos x="112" y="33"/>
                </a:cxn>
                <a:cxn ang="0">
                  <a:pos x="167" y="29"/>
                </a:cxn>
                <a:cxn ang="0">
                  <a:pos x="206" y="35"/>
                </a:cxn>
                <a:cxn ang="0">
                  <a:pos x="220" y="33"/>
                </a:cxn>
                <a:cxn ang="0">
                  <a:pos x="174" y="23"/>
                </a:cxn>
                <a:cxn ang="0">
                  <a:pos x="129" y="19"/>
                </a:cxn>
                <a:cxn ang="0">
                  <a:pos x="127" y="8"/>
                </a:cxn>
                <a:cxn ang="0">
                  <a:pos x="79" y="14"/>
                </a:cxn>
                <a:cxn ang="0">
                  <a:pos x="36" y="31"/>
                </a:cxn>
                <a:cxn ang="0">
                  <a:pos x="15" y="73"/>
                </a:cxn>
                <a:cxn ang="0">
                  <a:pos x="15" y="93"/>
                </a:cxn>
                <a:cxn ang="0">
                  <a:pos x="9" y="50"/>
                </a:cxn>
                <a:cxn ang="0">
                  <a:pos x="53" y="14"/>
                </a:cxn>
                <a:cxn ang="0">
                  <a:pos x="70" y="0"/>
                </a:cxn>
                <a:cxn ang="0">
                  <a:pos x="13" y="31"/>
                </a:cxn>
                <a:cxn ang="0">
                  <a:pos x="0" y="69"/>
                </a:cxn>
                <a:cxn ang="0">
                  <a:pos x="20" y="111"/>
                </a:cxn>
                <a:cxn ang="0">
                  <a:pos x="60" y="152"/>
                </a:cxn>
                <a:cxn ang="0">
                  <a:pos x="110" y="189"/>
                </a:cxn>
                <a:cxn ang="0">
                  <a:pos x="159" y="215"/>
                </a:cxn>
                <a:cxn ang="0">
                  <a:pos x="201" y="234"/>
                </a:cxn>
                <a:cxn ang="0">
                  <a:pos x="254" y="248"/>
                </a:cxn>
                <a:cxn ang="0">
                  <a:pos x="303" y="251"/>
                </a:cxn>
                <a:cxn ang="0">
                  <a:pos x="360" y="249"/>
                </a:cxn>
                <a:cxn ang="0">
                  <a:pos x="345" y="257"/>
                </a:cxn>
                <a:cxn ang="0">
                  <a:pos x="410" y="232"/>
                </a:cxn>
                <a:cxn ang="0">
                  <a:pos x="430" y="187"/>
                </a:cxn>
                <a:cxn ang="0">
                  <a:pos x="415" y="141"/>
                </a:cxn>
                <a:cxn ang="0">
                  <a:pos x="381" y="99"/>
                </a:cxn>
                <a:cxn ang="0">
                  <a:pos x="343" y="67"/>
                </a:cxn>
                <a:cxn ang="0">
                  <a:pos x="334" y="74"/>
                </a:cxn>
                <a:cxn ang="0">
                  <a:pos x="377" y="103"/>
                </a:cxn>
                <a:cxn ang="0">
                  <a:pos x="362" y="93"/>
                </a:cxn>
                <a:cxn ang="0">
                  <a:pos x="408" y="141"/>
                </a:cxn>
                <a:cxn ang="0">
                  <a:pos x="368" y="109"/>
                </a:cxn>
                <a:cxn ang="0">
                  <a:pos x="313" y="76"/>
                </a:cxn>
                <a:cxn ang="0">
                  <a:pos x="307" y="82"/>
                </a:cxn>
                <a:cxn ang="0">
                  <a:pos x="372" y="126"/>
                </a:cxn>
                <a:cxn ang="0">
                  <a:pos x="396" y="160"/>
                </a:cxn>
                <a:cxn ang="0">
                  <a:pos x="341" y="107"/>
                </a:cxn>
                <a:cxn ang="0">
                  <a:pos x="307" y="97"/>
                </a:cxn>
                <a:cxn ang="0">
                  <a:pos x="353" y="126"/>
                </a:cxn>
                <a:cxn ang="0">
                  <a:pos x="392" y="181"/>
                </a:cxn>
                <a:cxn ang="0">
                  <a:pos x="355" y="211"/>
                </a:cxn>
                <a:cxn ang="0">
                  <a:pos x="307" y="217"/>
                </a:cxn>
                <a:cxn ang="0">
                  <a:pos x="258" y="209"/>
                </a:cxn>
                <a:cxn ang="0">
                  <a:pos x="206" y="198"/>
                </a:cxn>
                <a:cxn ang="0">
                  <a:pos x="150" y="170"/>
                </a:cxn>
                <a:cxn ang="0">
                  <a:pos x="89" y="126"/>
                </a:cxn>
                <a:cxn ang="0">
                  <a:pos x="53" y="84"/>
                </a:cxn>
                <a:cxn ang="0">
                  <a:pos x="79" y="57"/>
                </a:cxn>
                <a:cxn ang="0">
                  <a:pos x="127" y="54"/>
                </a:cxn>
                <a:cxn ang="0">
                  <a:pos x="174" y="55"/>
                </a:cxn>
              </a:cxnLst>
              <a:rect l="0" t="0" r="r" b="b"/>
              <a:pathLst>
                <a:path w="430" h="257">
                  <a:moveTo>
                    <a:pt x="189" y="55"/>
                  </a:moveTo>
                  <a:lnTo>
                    <a:pt x="189" y="55"/>
                  </a:lnTo>
                  <a:lnTo>
                    <a:pt x="186" y="54"/>
                  </a:lnTo>
                  <a:lnTo>
                    <a:pt x="180" y="54"/>
                  </a:lnTo>
                  <a:lnTo>
                    <a:pt x="174" y="54"/>
                  </a:lnTo>
                  <a:lnTo>
                    <a:pt x="169" y="54"/>
                  </a:lnTo>
                  <a:lnTo>
                    <a:pt x="163" y="54"/>
                  </a:lnTo>
                  <a:lnTo>
                    <a:pt x="157" y="54"/>
                  </a:lnTo>
                  <a:lnTo>
                    <a:pt x="150" y="54"/>
                  </a:lnTo>
                  <a:lnTo>
                    <a:pt x="144" y="52"/>
                  </a:lnTo>
                  <a:lnTo>
                    <a:pt x="138" y="52"/>
                  </a:lnTo>
                  <a:lnTo>
                    <a:pt x="112" y="52"/>
                  </a:lnTo>
                  <a:lnTo>
                    <a:pt x="106" y="52"/>
                  </a:lnTo>
                  <a:lnTo>
                    <a:pt x="100" y="52"/>
                  </a:lnTo>
                  <a:lnTo>
                    <a:pt x="95" y="54"/>
                  </a:lnTo>
                  <a:lnTo>
                    <a:pt x="87" y="54"/>
                  </a:lnTo>
                  <a:lnTo>
                    <a:pt x="81" y="55"/>
                  </a:lnTo>
                  <a:lnTo>
                    <a:pt x="76" y="55"/>
                  </a:lnTo>
                  <a:lnTo>
                    <a:pt x="70" y="55"/>
                  </a:lnTo>
                  <a:lnTo>
                    <a:pt x="66" y="55"/>
                  </a:lnTo>
                  <a:lnTo>
                    <a:pt x="79" y="54"/>
                  </a:lnTo>
                  <a:lnTo>
                    <a:pt x="83" y="52"/>
                  </a:lnTo>
                  <a:lnTo>
                    <a:pt x="87" y="50"/>
                  </a:lnTo>
                  <a:lnTo>
                    <a:pt x="93" y="50"/>
                  </a:lnTo>
                  <a:lnTo>
                    <a:pt x="98" y="50"/>
                  </a:lnTo>
                  <a:lnTo>
                    <a:pt x="102" y="50"/>
                  </a:lnTo>
                  <a:lnTo>
                    <a:pt x="108" y="50"/>
                  </a:lnTo>
                  <a:lnTo>
                    <a:pt x="112" y="50"/>
                  </a:lnTo>
                  <a:lnTo>
                    <a:pt x="117" y="50"/>
                  </a:lnTo>
                  <a:lnTo>
                    <a:pt x="121" y="50"/>
                  </a:lnTo>
                  <a:lnTo>
                    <a:pt x="127" y="50"/>
                  </a:lnTo>
                  <a:lnTo>
                    <a:pt x="131" y="48"/>
                  </a:lnTo>
                  <a:lnTo>
                    <a:pt x="136" y="48"/>
                  </a:lnTo>
                  <a:lnTo>
                    <a:pt x="142" y="48"/>
                  </a:lnTo>
                  <a:lnTo>
                    <a:pt x="146" y="46"/>
                  </a:lnTo>
                  <a:lnTo>
                    <a:pt x="151" y="46"/>
                  </a:lnTo>
                  <a:lnTo>
                    <a:pt x="157" y="46"/>
                  </a:lnTo>
                  <a:lnTo>
                    <a:pt x="157" y="44"/>
                  </a:lnTo>
                  <a:lnTo>
                    <a:pt x="163" y="44"/>
                  </a:lnTo>
                  <a:lnTo>
                    <a:pt x="167" y="44"/>
                  </a:lnTo>
                  <a:lnTo>
                    <a:pt x="170" y="44"/>
                  </a:lnTo>
                  <a:lnTo>
                    <a:pt x="174" y="44"/>
                  </a:lnTo>
                  <a:lnTo>
                    <a:pt x="180" y="46"/>
                  </a:lnTo>
                  <a:lnTo>
                    <a:pt x="186" y="46"/>
                  </a:lnTo>
                  <a:lnTo>
                    <a:pt x="189" y="46"/>
                  </a:lnTo>
                  <a:lnTo>
                    <a:pt x="195" y="48"/>
                  </a:lnTo>
                  <a:lnTo>
                    <a:pt x="199" y="48"/>
                  </a:lnTo>
                  <a:lnTo>
                    <a:pt x="203" y="50"/>
                  </a:lnTo>
                  <a:lnTo>
                    <a:pt x="206" y="50"/>
                  </a:lnTo>
                  <a:lnTo>
                    <a:pt x="206" y="50"/>
                  </a:lnTo>
                  <a:lnTo>
                    <a:pt x="208" y="50"/>
                  </a:lnTo>
                  <a:lnTo>
                    <a:pt x="205" y="46"/>
                  </a:lnTo>
                  <a:lnTo>
                    <a:pt x="197" y="44"/>
                  </a:lnTo>
                  <a:lnTo>
                    <a:pt x="191" y="42"/>
                  </a:lnTo>
                  <a:lnTo>
                    <a:pt x="184" y="40"/>
                  </a:lnTo>
                  <a:lnTo>
                    <a:pt x="180" y="38"/>
                  </a:lnTo>
                  <a:lnTo>
                    <a:pt x="176" y="38"/>
                  </a:lnTo>
                  <a:lnTo>
                    <a:pt x="172" y="36"/>
                  </a:lnTo>
                  <a:lnTo>
                    <a:pt x="169" y="36"/>
                  </a:lnTo>
                  <a:lnTo>
                    <a:pt x="165" y="36"/>
                  </a:lnTo>
                  <a:lnTo>
                    <a:pt x="161" y="36"/>
                  </a:lnTo>
                  <a:lnTo>
                    <a:pt x="157" y="36"/>
                  </a:lnTo>
                  <a:lnTo>
                    <a:pt x="151" y="36"/>
                  </a:lnTo>
                  <a:lnTo>
                    <a:pt x="148" y="36"/>
                  </a:lnTo>
                  <a:lnTo>
                    <a:pt x="142" y="36"/>
                  </a:lnTo>
                  <a:lnTo>
                    <a:pt x="138" y="36"/>
                  </a:lnTo>
                  <a:lnTo>
                    <a:pt x="134" y="36"/>
                  </a:lnTo>
                  <a:lnTo>
                    <a:pt x="131" y="36"/>
                  </a:lnTo>
                  <a:lnTo>
                    <a:pt x="127" y="36"/>
                  </a:lnTo>
                  <a:lnTo>
                    <a:pt x="121" y="36"/>
                  </a:lnTo>
                  <a:lnTo>
                    <a:pt x="119" y="36"/>
                  </a:lnTo>
                  <a:lnTo>
                    <a:pt x="115" y="36"/>
                  </a:lnTo>
                  <a:lnTo>
                    <a:pt x="110" y="36"/>
                  </a:lnTo>
                  <a:lnTo>
                    <a:pt x="106" y="36"/>
                  </a:lnTo>
                  <a:lnTo>
                    <a:pt x="104" y="36"/>
                  </a:lnTo>
                  <a:lnTo>
                    <a:pt x="96" y="36"/>
                  </a:lnTo>
                  <a:lnTo>
                    <a:pt x="91" y="38"/>
                  </a:lnTo>
                  <a:lnTo>
                    <a:pt x="102" y="35"/>
                  </a:lnTo>
                  <a:lnTo>
                    <a:pt x="106" y="33"/>
                  </a:lnTo>
                  <a:lnTo>
                    <a:pt x="112" y="33"/>
                  </a:lnTo>
                  <a:lnTo>
                    <a:pt x="117" y="31"/>
                  </a:lnTo>
                  <a:lnTo>
                    <a:pt x="121" y="31"/>
                  </a:lnTo>
                  <a:lnTo>
                    <a:pt x="127" y="31"/>
                  </a:lnTo>
                  <a:lnTo>
                    <a:pt x="132" y="31"/>
                  </a:lnTo>
                  <a:lnTo>
                    <a:pt x="138" y="29"/>
                  </a:lnTo>
                  <a:lnTo>
                    <a:pt x="144" y="29"/>
                  </a:lnTo>
                  <a:lnTo>
                    <a:pt x="150" y="29"/>
                  </a:lnTo>
                  <a:lnTo>
                    <a:pt x="155" y="29"/>
                  </a:lnTo>
                  <a:lnTo>
                    <a:pt x="159" y="29"/>
                  </a:lnTo>
                  <a:lnTo>
                    <a:pt x="167" y="29"/>
                  </a:lnTo>
                  <a:lnTo>
                    <a:pt x="170" y="29"/>
                  </a:lnTo>
                  <a:lnTo>
                    <a:pt x="174" y="29"/>
                  </a:lnTo>
                  <a:lnTo>
                    <a:pt x="180" y="31"/>
                  </a:lnTo>
                  <a:lnTo>
                    <a:pt x="186" y="31"/>
                  </a:lnTo>
                  <a:lnTo>
                    <a:pt x="188" y="31"/>
                  </a:lnTo>
                  <a:lnTo>
                    <a:pt x="193" y="33"/>
                  </a:lnTo>
                  <a:lnTo>
                    <a:pt x="195" y="33"/>
                  </a:lnTo>
                  <a:lnTo>
                    <a:pt x="199" y="33"/>
                  </a:lnTo>
                  <a:lnTo>
                    <a:pt x="203" y="35"/>
                  </a:lnTo>
                  <a:lnTo>
                    <a:pt x="206" y="35"/>
                  </a:lnTo>
                  <a:lnTo>
                    <a:pt x="210" y="36"/>
                  </a:lnTo>
                  <a:lnTo>
                    <a:pt x="214" y="36"/>
                  </a:lnTo>
                  <a:lnTo>
                    <a:pt x="216" y="36"/>
                  </a:lnTo>
                  <a:lnTo>
                    <a:pt x="220" y="38"/>
                  </a:lnTo>
                  <a:lnTo>
                    <a:pt x="225" y="38"/>
                  </a:lnTo>
                  <a:lnTo>
                    <a:pt x="227" y="38"/>
                  </a:lnTo>
                  <a:lnTo>
                    <a:pt x="225" y="36"/>
                  </a:lnTo>
                  <a:lnTo>
                    <a:pt x="224" y="35"/>
                  </a:lnTo>
                  <a:lnTo>
                    <a:pt x="222" y="33"/>
                  </a:lnTo>
                  <a:lnTo>
                    <a:pt x="220" y="33"/>
                  </a:lnTo>
                  <a:lnTo>
                    <a:pt x="216" y="31"/>
                  </a:lnTo>
                  <a:lnTo>
                    <a:pt x="212" y="31"/>
                  </a:lnTo>
                  <a:lnTo>
                    <a:pt x="208" y="29"/>
                  </a:lnTo>
                  <a:lnTo>
                    <a:pt x="205" y="27"/>
                  </a:lnTo>
                  <a:lnTo>
                    <a:pt x="201" y="27"/>
                  </a:lnTo>
                  <a:lnTo>
                    <a:pt x="195" y="27"/>
                  </a:lnTo>
                  <a:lnTo>
                    <a:pt x="191" y="25"/>
                  </a:lnTo>
                  <a:lnTo>
                    <a:pt x="186" y="25"/>
                  </a:lnTo>
                  <a:lnTo>
                    <a:pt x="180" y="25"/>
                  </a:lnTo>
                  <a:lnTo>
                    <a:pt x="174" y="23"/>
                  </a:lnTo>
                  <a:lnTo>
                    <a:pt x="170" y="23"/>
                  </a:lnTo>
                  <a:lnTo>
                    <a:pt x="165" y="23"/>
                  </a:lnTo>
                  <a:lnTo>
                    <a:pt x="159" y="23"/>
                  </a:lnTo>
                  <a:lnTo>
                    <a:pt x="155" y="21"/>
                  </a:lnTo>
                  <a:lnTo>
                    <a:pt x="150" y="21"/>
                  </a:lnTo>
                  <a:lnTo>
                    <a:pt x="146" y="21"/>
                  </a:lnTo>
                  <a:lnTo>
                    <a:pt x="140" y="21"/>
                  </a:lnTo>
                  <a:lnTo>
                    <a:pt x="136" y="19"/>
                  </a:lnTo>
                  <a:lnTo>
                    <a:pt x="132" y="19"/>
                  </a:lnTo>
                  <a:lnTo>
                    <a:pt x="129" y="19"/>
                  </a:lnTo>
                  <a:lnTo>
                    <a:pt x="125" y="17"/>
                  </a:lnTo>
                  <a:lnTo>
                    <a:pt x="121" y="17"/>
                  </a:lnTo>
                  <a:lnTo>
                    <a:pt x="119" y="16"/>
                  </a:lnTo>
                  <a:lnTo>
                    <a:pt x="121" y="14"/>
                  </a:lnTo>
                  <a:lnTo>
                    <a:pt x="123" y="14"/>
                  </a:lnTo>
                  <a:lnTo>
                    <a:pt x="127" y="14"/>
                  </a:lnTo>
                  <a:lnTo>
                    <a:pt x="131" y="12"/>
                  </a:lnTo>
                  <a:lnTo>
                    <a:pt x="136" y="12"/>
                  </a:lnTo>
                  <a:lnTo>
                    <a:pt x="132" y="10"/>
                  </a:lnTo>
                  <a:lnTo>
                    <a:pt x="127" y="8"/>
                  </a:lnTo>
                  <a:lnTo>
                    <a:pt x="121" y="6"/>
                  </a:lnTo>
                  <a:lnTo>
                    <a:pt x="115" y="6"/>
                  </a:lnTo>
                  <a:lnTo>
                    <a:pt x="110" y="6"/>
                  </a:lnTo>
                  <a:lnTo>
                    <a:pt x="106" y="6"/>
                  </a:lnTo>
                  <a:lnTo>
                    <a:pt x="102" y="8"/>
                  </a:lnTo>
                  <a:lnTo>
                    <a:pt x="98" y="8"/>
                  </a:lnTo>
                  <a:lnTo>
                    <a:pt x="93" y="10"/>
                  </a:lnTo>
                  <a:lnTo>
                    <a:pt x="89" y="10"/>
                  </a:lnTo>
                  <a:lnTo>
                    <a:pt x="83" y="12"/>
                  </a:lnTo>
                  <a:lnTo>
                    <a:pt x="79" y="14"/>
                  </a:lnTo>
                  <a:lnTo>
                    <a:pt x="74" y="14"/>
                  </a:lnTo>
                  <a:lnTo>
                    <a:pt x="70" y="16"/>
                  </a:lnTo>
                  <a:lnTo>
                    <a:pt x="64" y="16"/>
                  </a:lnTo>
                  <a:lnTo>
                    <a:pt x="60" y="17"/>
                  </a:lnTo>
                  <a:lnTo>
                    <a:pt x="55" y="19"/>
                  </a:lnTo>
                  <a:lnTo>
                    <a:pt x="51" y="21"/>
                  </a:lnTo>
                  <a:lnTo>
                    <a:pt x="47" y="23"/>
                  </a:lnTo>
                  <a:lnTo>
                    <a:pt x="43" y="25"/>
                  </a:lnTo>
                  <a:lnTo>
                    <a:pt x="39" y="27"/>
                  </a:lnTo>
                  <a:lnTo>
                    <a:pt x="36" y="31"/>
                  </a:lnTo>
                  <a:lnTo>
                    <a:pt x="32" y="33"/>
                  </a:lnTo>
                  <a:lnTo>
                    <a:pt x="30" y="35"/>
                  </a:lnTo>
                  <a:lnTo>
                    <a:pt x="24" y="38"/>
                  </a:lnTo>
                  <a:lnTo>
                    <a:pt x="22" y="42"/>
                  </a:lnTo>
                  <a:lnTo>
                    <a:pt x="19" y="46"/>
                  </a:lnTo>
                  <a:lnTo>
                    <a:pt x="17" y="52"/>
                  </a:lnTo>
                  <a:lnTo>
                    <a:pt x="15" y="55"/>
                  </a:lnTo>
                  <a:lnTo>
                    <a:pt x="15" y="59"/>
                  </a:lnTo>
                  <a:lnTo>
                    <a:pt x="13" y="67"/>
                  </a:lnTo>
                  <a:lnTo>
                    <a:pt x="15" y="73"/>
                  </a:lnTo>
                  <a:lnTo>
                    <a:pt x="15" y="76"/>
                  </a:lnTo>
                  <a:lnTo>
                    <a:pt x="15" y="78"/>
                  </a:lnTo>
                  <a:lnTo>
                    <a:pt x="17" y="84"/>
                  </a:lnTo>
                  <a:lnTo>
                    <a:pt x="17" y="88"/>
                  </a:lnTo>
                  <a:lnTo>
                    <a:pt x="19" y="92"/>
                  </a:lnTo>
                  <a:lnTo>
                    <a:pt x="19" y="95"/>
                  </a:lnTo>
                  <a:lnTo>
                    <a:pt x="20" y="101"/>
                  </a:lnTo>
                  <a:lnTo>
                    <a:pt x="20" y="107"/>
                  </a:lnTo>
                  <a:lnTo>
                    <a:pt x="17" y="99"/>
                  </a:lnTo>
                  <a:lnTo>
                    <a:pt x="15" y="93"/>
                  </a:lnTo>
                  <a:lnTo>
                    <a:pt x="11" y="88"/>
                  </a:lnTo>
                  <a:lnTo>
                    <a:pt x="11" y="84"/>
                  </a:lnTo>
                  <a:lnTo>
                    <a:pt x="9" y="78"/>
                  </a:lnTo>
                  <a:lnTo>
                    <a:pt x="7" y="73"/>
                  </a:lnTo>
                  <a:lnTo>
                    <a:pt x="7" y="69"/>
                  </a:lnTo>
                  <a:lnTo>
                    <a:pt x="7" y="65"/>
                  </a:lnTo>
                  <a:lnTo>
                    <a:pt x="7" y="61"/>
                  </a:lnTo>
                  <a:lnTo>
                    <a:pt x="7" y="57"/>
                  </a:lnTo>
                  <a:lnTo>
                    <a:pt x="7" y="54"/>
                  </a:lnTo>
                  <a:lnTo>
                    <a:pt x="9" y="50"/>
                  </a:lnTo>
                  <a:lnTo>
                    <a:pt x="13" y="42"/>
                  </a:lnTo>
                  <a:lnTo>
                    <a:pt x="19" y="36"/>
                  </a:lnTo>
                  <a:lnTo>
                    <a:pt x="24" y="31"/>
                  </a:lnTo>
                  <a:lnTo>
                    <a:pt x="30" y="27"/>
                  </a:lnTo>
                  <a:lnTo>
                    <a:pt x="34" y="25"/>
                  </a:lnTo>
                  <a:lnTo>
                    <a:pt x="38" y="23"/>
                  </a:lnTo>
                  <a:lnTo>
                    <a:pt x="41" y="21"/>
                  </a:lnTo>
                  <a:lnTo>
                    <a:pt x="45" y="17"/>
                  </a:lnTo>
                  <a:lnTo>
                    <a:pt x="49" y="16"/>
                  </a:lnTo>
                  <a:lnTo>
                    <a:pt x="53" y="14"/>
                  </a:lnTo>
                  <a:lnTo>
                    <a:pt x="58" y="12"/>
                  </a:lnTo>
                  <a:lnTo>
                    <a:pt x="62" y="10"/>
                  </a:lnTo>
                  <a:lnTo>
                    <a:pt x="68" y="8"/>
                  </a:lnTo>
                  <a:lnTo>
                    <a:pt x="72" y="6"/>
                  </a:lnTo>
                  <a:lnTo>
                    <a:pt x="77" y="4"/>
                  </a:lnTo>
                  <a:lnTo>
                    <a:pt x="83" y="4"/>
                  </a:lnTo>
                  <a:lnTo>
                    <a:pt x="79" y="2"/>
                  </a:lnTo>
                  <a:lnTo>
                    <a:pt x="76" y="2"/>
                  </a:lnTo>
                  <a:lnTo>
                    <a:pt x="72" y="0"/>
                  </a:lnTo>
                  <a:lnTo>
                    <a:pt x="70" y="0"/>
                  </a:lnTo>
                  <a:lnTo>
                    <a:pt x="62" y="2"/>
                  </a:lnTo>
                  <a:lnTo>
                    <a:pt x="55" y="4"/>
                  </a:lnTo>
                  <a:lnTo>
                    <a:pt x="47" y="8"/>
                  </a:lnTo>
                  <a:lnTo>
                    <a:pt x="41" y="12"/>
                  </a:lnTo>
                  <a:lnTo>
                    <a:pt x="34" y="14"/>
                  </a:lnTo>
                  <a:lnTo>
                    <a:pt x="30" y="17"/>
                  </a:lnTo>
                  <a:lnTo>
                    <a:pt x="24" y="19"/>
                  </a:lnTo>
                  <a:lnTo>
                    <a:pt x="20" y="23"/>
                  </a:lnTo>
                  <a:lnTo>
                    <a:pt x="17" y="27"/>
                  </a:lnTo>
                  <a:lnTo>
                    <a:pt x="13" y="31"/>
                  </a:lnTo>
                  <a:lnTo>
                    <a:pt x="9" y="33"/>
                  </a:lnTo>
                  <a:lnTo>
                    <a:pt x="7" y="36"/>
                  </a:lnTo>
                  <a:lnTo>
                    <a:pt x="3" y="42"/>
                  </a:lnTo>
                  <a:lnTo>
                    <a:pt x="3" y="46"/>
                  </a:lnTo>
                  <a:lnTo>
                    <a:pt x="2" y="50"/>
                  </a:lnTo>
                  <a:lnTo>
                    <a:pt x="2" y="54"/>
                  </a:lnTo>
                  <a:lnTo>
                    <a:pt x="0" y="57"/>
                  </a:lnTo>
                  <a:lnTo>
                    <a:pt x="0" y="61"/>
                  </a:lnTo>
                  <a:lnTo>
                    <a:pt x="0" y="65"/>
                  </a:lnTo>
                  <a:lnTo>
                    <a:pt x="0" y="69"/>
                  </a:lnTo>
                  <a:lnTo>
                    <a:pt x="0" y="73"/>
                  </a:lnTo>
                  <a:lnTo>
                    <a:pt x="2" y="76"/>
                  </a:lnTo>
                  <a:lnTo>
                    <a:pt x="3" y="80"/>
                  </a:lnTo>
                  <a:lnTo>
                    <a:pt x="5" y="86"/>
                  </a:lnTo>
                  <a:lnTo>
                    <a:pt x="7" y="90"/>
                  </a:lnTo>
                  <a:lnTo>
                    <a:pt x="9" y="93"/>
                  </a:lnTo>
                  <a:lnTo>
                    <a:pt x="11" y="97"/>
                  </a:lnTo>
                  <a:lnTo>
                    <a:pt x="13" y="103"/>
                  </a:lnTo>
                  <a:lnTo>
                    <a:pt x="17" y="107"/>
                  </a:lnTo>
                  <a:lnTo>
                    <a:pt x="20" y="111"/>
                  </a:lnTo>
                  <a:lnTo>
                    <a:pt x="22" y="116"/>
                  </a:lnTo>
                  <a:lnTo>
                    <a:pt x="28" y="120"/>
                  </a:lnTo>
                  <a:lnTo>
                    <a:pt x="30" y="124"/>
                  </a:lnTo>
                  <a:lnTo>
                    <a:pt x="34" y="128"/>
                  </a:lnTo>
                  <a:lnTo>
                    <a:pt x="38" y="132"/>
                  </a:lnTo>
                  <a:lnTo>
                    <a:pt x="43" y="137"/>
                  </a:lnTo>
                  <a:lnTo>
                    <a:pt x="47" y="141"/>
                  </a:lnTo>
                  <a:lnTo>
                    <a:pt x="51" y="145"/>
                  </a:lnTo>
                  <a:lnTo>
                    <a:pt x="55" y="149"/>
                  </a:lnTo>
                  <a:lnTo>
                    <a:pt x="60" y="152"/>
                  </a:lnTo>
                  <a:lnTo>
                    <a:pt x="64" y="156"/>
                  </a:lnTo>
                  <a:lnTo>
                    <a:pt x="70" y="160"/>
                  </a:lnTo>
                  <a:lnTo>
                    <a:pt x="74" y="164"/>
                  </a:lnTo>
                  <a:lnTo>
                    <a:pt x="79" y="168"/>
                  </a:lnTo>
                  <a:lnTo>
                    <a:pt x="85" y="171"/>
                  </a:lnTo>
                  <a:lnTo>
                    <a:pt x="89" y="173"/>
                  </a:lnTo>
                  <a:lnTo>
                    <a:pt x="95" y="177"/>
                  </a:lnTo>
                  <a:lnTo>
                    <a:pt x="100" y="181"/>
                  </a:lnTo>
                  <a:lnTo>
                    <a:pt x="106" y="185"/>
                  </a:lnTo>
                  <a:lnTo>
                    <a:pt x="110" y="189"/>
                  </a:lnTo>
                  <a:lnTo>
                    <a:pt x="115" y="190"/>
                  </a:lnTo>
                  <a:lnTo>
                    <a:pt x="121" y="194"/>
                  </a:lnTo>
                  <a:lnTo>
                    <a:pt x="125" y="196"/>
                  </a:lnTo>
                  <a:lnTo>
                    <a:pt x="131" y="200"/>
                  </a:lnTo>
                  <a:lnTo>
                    <a:pt x="136" y="202"/>
                  </a:lnTo>
                  <a:lnTo>
                    <a:pt x="140" y="206"/>
                  </a:lnTo>
                  <a:lnTo>
                    <a:pt x="144" y="208"/>
                  </a:lnTo>
                  <a:lnTo>
                    <a:pt x="150" y="211"/>
                  </a:lnTo>
                  <a:lnTo>
                    <a:pt x="153" y="213"/>
                  </a:lnTo>
                  <a:lnTo>
                    <a:pt x="159" y="215"/>
                  </a:lnTo>
                  <a:lnTo>
                    <a:pt x="163" y="217"/>
                  </a:lnTo>
                  <a:lnTo>
                    <a:pt x="169" y="219"/>
                  </a:lnTo>
                  <a:lnTo>
                    <a:pt x="172" y="221"/>
                  </a:lnTo>
                  <a:lnTo>
                    <a:pt x="176" y="223"/>
                  </a:lnTo>
                  <a:lnTo>
                    <a:pt x="182" y="225"/>
                  </a:lnTo>
                  <a:lnTo>
                    <a:pt x="188" y="228"/>
                  </a:lnTo>
                  <a:lnTo>
                    <a:pt x="191" y="228"/>
                  </a:lnTo>
                  <a:lnTo>
                    <a:pt x="193" y="230"/>
                  </a:lnTo>
                  <a:lnTo>
                    <a:pt x="197" y="232"/>
                  </a:lnTo>
                  <a:lnTo>
                    <a:pt x="201" y="234"/>
                  </a:lnTo>
                  <a:lnTo>
                    <a:pt x="206" y="236"/>
                  </a:lnTo>
                  <a:lnTo>
                    <a:pt x="212" y="236"/>
                  </a:lnTo>
                  <a:lnTo>
                    <a:pt x="216" y="238"/>
                  </a:lnTo>
                  <a:lnTo>
                    <a:pt x="222" y="240"/>
                  </a:lnTo>
                  <a:lnTo>
                    <a:pt x="227" y="242"/>
                  </a:lnTo>
                  <a:lnTo>
                    <a:pt x="233" y="244"/>
                  </a:lnTo>
                  <a:lnTo>
                    <a:pt x="237" y="244"/>
                  </a:lnTo>
                  <a:lnTo>
                    <a:pt x="243" y="246"/>
                  </a:lnTo>
                  <a:lnTo>
                    <a:pt x="248" y="246"/>
                  </a:lnTo>
                  <a:lnTo>
                    <a:pt x="254" y="248"/>
                  </a:lnTo>
                  <a:lnTo>
                    <a:pt x="258" y="248"/>
                  </a:lnTo>
                  <a:lnTo>
                    <a:pt x="263" y="249"/>
                  </a:lnTo>
                  <a:lnTo>
                    <a:pt x="267" y="249"/>
                  </a:lnTo>
                  <a:lnTo>
                    <a:pt x="273" y="249"/>
                  </a:lnTo>
                  <a:lnTo>
                    <a:pt x="279" y="251"/>
                  </a:lnTo>
                  <a:lnTo>
                    <a:pt x="284" y="251"/>
                  </a:lnTo>
                  <a:lnTo>
                    <a:pt x="288" y="251"/>
                  </a:lnTo>
                  <a:lnTo>
                    <a:pt x="294" y="251"/>
                  </a:lnTo>
                  <a:lnTo>
                    <a:pt x="299" y="251"/>
                  </a:lnTo>
                  <a:lnTo>
                    <a:pt x="303" y="251"/>
                  </a:lnTo>
                  <a:lnTo>
                    <a:pt x="309" y="251"/>
                  </a:lnTo>
                  <a:lnTo>
                    <a:pt x="315" y="251"/>
                  </a:lnTo>
                  <a:lnTo>
                    <a:pt x="320" y="251"/>
                  </a:lnTo>
                  <a:lnTo>
                    <a:pt x="326" y="251"/>
                  </a:lnTo>
                  <a:lnTo>
                    <a:pt x="332" y="249"/>
                  </a:lnTo>
                  <a:lnTo>
                    <a:pt x="336" y="249"/>
                  </a:lnTo>
                  <a:lnTo>
                    <a:pt x="343" y="249"/>
                  </a:lnTo>
                  <a:lnTo>
                    <a:pt x="349" y="249"/>
                  </a:lnTo>
                  <a:lnTo>
                    <a:pt x="355" y="249"/>
                  </a:lnTo>
                  <a:lnTo>
                    <a:pt x="360" y="249"/>
                  </a:lnTo>
                  <a:lnTo>
                    <a:pt x="366" y="248"/>
                  </a:lnTo>
                  <a:lnTo>
                    <a:pt x="373" y="248"/>
                  </a:lnTo>
                  <a:lnTo>
                    <a:pt x="370" y="249"/>
                  </a:lnTo>
                  <a:lnTo>
                    <a:pt x="368" y="249"/>
                  </a:lnTo>
                  <a:lnTo>
                    <a:pt x="364" y="251"/>
                  </a:lnTo>
                  <a:lnTo>
                    <a:pt x="360" y="251"/>
                  </a:lnTo>
                  <a:lnTo>
                    <a:pt x="355" y="253"/>
                  </a:lnTo>
                  <a:lnTo>
                    <a:pt x="351" y="253"/>
                  </a:lnTo>
                  <a:lnTo>
                    <a:pt x="347" y="255"/>
                  </a:lnTo>
                  <a:lnTo>
                    <a:pt x="345" y="257"/>
                  </a:lnTo>
                  <a:lnTo>
                    <a:pt x="353" y="255"/>
                  </a:lnTo>
                  <a:lnTo>
                    <a:pt x="362" y="253"/>
                  </a:lnTo>
                  <a:lnTo>
                    <a:pt x="368" y="251"/>
                  </a:lnTo>
                  <a:lnTo>
                    <a:pt x="377" y="249"/>
                  </a:lnTo>
                  <a:lnTo>
                    <a:pt x="383" y="248"/>
                  </a:lnTo>
                  <a:lnTo>
                    <a:pt x="389" y="246"/>
                  </a:lnTo>
                  <a:lnTo>
                    <a:pt x="394" y="242"/>
                  </a:lnTo>
                  <a:lnTo>
                    <a:pt x="400" y="240"/>
                  </a:lnTo>
                  <a:lnTo>
                    <a:pt x="406" y="236"/>
                  </a:lnTo>
                  <a:lnTo>
                    <a:pt x="410" y="232"/>
                  </a:lnTo>
                  <a:lnTo>
                    <a:pt x="413" y="228"/>
                  </a:lnTo>
                  <a:lnTo>
                    <a:pt x="417" y="227"/>
                  </a:lnTo>
                  <a:lnTo>
                    <a:pt x="423" y="219"/>
                  </a:lnTo>
                  <a:lnTo>
                    <a:pt x="427" y="213"/>
                  </a:lnTo>
                  <a:lnTo>
                    <a:pt x="429" y="208"/>
                  </a:lnTo>
                  <a:lnTo>
                    <a:pt x="429" y="204"/>
                  </a:lnTo>
                  <a:lnTo>
                    <a:pt x="430" y="200"/>
                  </a:lnTo>
                  <a:lnTo>
                    <a:pt x="430" y="196"/>
                  </a:lnTo>
                  <a:lnTo>
                    <a:pt x="430" y="190"/>
                  </a:lnTo>
                  <a:lnTo>
                    <a:pt x="430" y="187"/>
                  </a:lnTo>
                  <a:lnTo>
                    <a:pt x="430" y="183"/>
                  </a:lnTo>
                  <a:lnTo>
                    <a:pt x="430" y="179"/>
                  </a:lnTo>
                  <a:lnTo>
                    <a:pt x="429" y="173"/>
                  </a:lnTo>
                  <a:lnTo>
                    <a:pt x="427" y="170"/>
                  </a:lnTo>
                  <a:lnTo>
                    <a:pt x="425" y="164"/>
                  </a:lnTo>
                  <a:lnTo>
                    <a:pt x="423" y="160"/>
                  </a:lnTo>
                  <a:lnTo>
                    <a:pt x="421" y="156"/>
                  </a:lnTo>
                  <a:lnTo>
                    <a:pt x="419" y="151"/>
                  </a:lnTo>
                  <a:lnTo>
                    <a:pt x="417" y="147"/>
                  </a:lnTo>
                  <a:lnTo>
                    <a:pt x="415" y="141"/>
                  </a:lnTo>
                  <a:lnTo>
                    <a:pt x="411" y="137"/>
                  </a:lnTo>
                  <a:lnTo>
                    <a:pt x="410" y="132"/>
                  </a:lnTo>
                  <a:lnTo>
                    <a:pt x="406" y="128"/>
                  </a:lnTo>
                  <a:lnTo>
                    <a:pt x="404" y="124"/>
                  </a:lnTo>
                  <a:lnTo>
                    <a:pt x="398" y="118"/>
                  </a:lnTo>
                  <a:lnTo>
                    <a:pt x="396" y="114"/>
                  </a:lnTo>
                  <a:lnTo>
                    <a:pt x="392" y="111"/>
                  </a:lnTo>
                  <a:lnTo>
                    <a:pt x="389" y="107"/>
                  </a:lnTo>
                  <a:lnTo>
                    <a:pt x="385" y="103"/>
                  </a:lnTo>
                  <a:lnTo>
                    <a:pt x="381" y="99"/>
                  </a:lnTo>
                  <a:lnTo>
                    <a:pt x="377" y="95"/>
                  </a:lnTo>
                  <a:lnTo>
                    <a:pt x="373" y="92"/>
                  </a:lnTo>
                  <a:lnTo>
                    <a:pt x="370" y="88"/>
                  </a:lnTo>
                  <a:lnTo>
                    <a:pt x="366" y="84"/>
                  </a:lnTo>
                  <a:lnTo>
                    <a:pt x="362" y="80"/>
                  </a:lnTo>
                  <a:lnTo>
                    <a:pt x="358" y="78"/>
                  </a:lnTo>
                  <a:lnTo>
                    <a:pt x="355" y="74"/>
                  </a:lnTo>
                  <a:lnTo>
                    <a:pt x="351" y="73"/>
                  </a:lnTo>
                  <a:lnTo>
                    <a:pt x="347" y="69"/>
                  </a:lnTo>
                  <a:lnTo>
                    <a:pt x="343" y="67"/>
                  </a:lnTo>
                  <a:lnTo>
                    <a:pt x="337" y="63"/>
                  </a:lnTo>
                  <a:lnTo>
                    <a:pt x="332" y="61"/>
                  </a:lnTo>
                  <a:lnTo>
                    <a:pt x="324" y="59"/>
                  </a:lnTo>
                  <a:lnTo>
                    <a:pt x="320" y="57"/>
                  </a:lnTo>
                  <a:lnTo>
                    <a:pt x="317" y="57"/>
                  </a:lnTo>
                  <a:lnTo>
                    <a:pt x="313" y="61"/>
                  </a:lnTo>
                  <a:lnTo>
                    <a:pt x="318" y="65"/>
                  </a:lnTo>
                  <a:lnTo>
                    <a:pt x="326" y="69"/>
                  </a:lnTo>
                  <a:lnTo>
                    <a:pt x="330" y="73"/>
                  </a:lnTo>
                  <a:lnTo>
                    <a:pt x="334" y="74"/>
                  </a:lnTo>
                  <a:lnTo>
                    <a:pt x="337" y="76"/>
                  </a:lnTo>
                  <a:lnTo>
                    <a:pt x="341" y="78"/>
                  </a:lnTo>
                  <a:lnTo>
                    <a:pt x="345" y="78"/>
                  </a:lnTo>
                  <a:lnTo>
                    <a:pt x="353" y="84"/>
                  </a:lnTo>
                  <a:lnTo>
                    <a:pt x="355" y="86"/>
                  </a:lnTo>
                  <a:lnTo>
                    <a:pt x="358" y="88"/>
                  </a:lnTo>
                  <a:lnTo>
                    <a:pt x="362" y="90"/>
                  </a:lnTo>
                  <a:lnTo>
                    <a:pt x="366" y="93"/>
                  </a:lnTo>
                  <a:lnTo>
                    <a:pt x="372" y="97"/>
                  </a:lnTo>
                  <a:lnTo>
                    <a:pt x="377" y="103"/>
                  </a:lnTo>
                  <a:lnTo>
                    <a:pt x="383" y="105"/>
                  </a:lnTo>
                  <a:lnTo>
                    <a:pt x="385" y="109"/>
                  </a:lnTo>
                  <a:lnTo>
                    <a:pt x="387" y="111"/>
                  </a:lnTo>
                  <a:lnTo>
                    <a:pt x="387" y="112"/>
                  </a:lnTo>
                  <a:lnTo>
                    <a:pt x="383" y="111"/>
                  </a:lnTo>
                  <a:lnTo>
                    <a:pt x="381" y="107"/>
                  </a:lnTo>
                  <a:lnTo>
                    <a:pt x="375" y="103"/>
                  </a:lnTo>
                  <a:lnTo>
                    <a:pt x="372" y="99"/>
                  </a:lnTo>
                  <a:lnTo>
                    <a:pt x="366" y="95"/>
                  </a:lnTo>
                  <a:lnTo>
                    <a:pt x="362" y="93"/>
                  </a:lnTo>
                  <a:lnTo>
                    <a:pt x="358" y="93"/>
                  </a:lnTo>
                  <a:lnTo>
                    <a:pt x="356" y="93"/>
                  </a:lnTo>
                  <a:lnTo>
                    <a:pt x="364" y="99"/>
                  </a:lnTo>
                  <a:lnTo>
                    <a:pt x="370" y="105"/>
                  </a:lnTo>
                  <a:lnTo>
                    <a:pt x="375" y="111"/>
                  </a:lnTo>
                  <a:lnTo>
                    <a:pt x="383" y="118"/>
                  </a:lnTo>
                  <a:lnTo>
                    <a:pt x="389" y="124"/>
                  </a:lnTo>
                  <a:lnTo>
                    <a:pt x="396" y="130"/>
                  </a:lnTo>
                  <a:lnTo>
                    <a:pt x="402" y="135"/>
                  </a:lnTo>
                  <a:lnTo>
                    <a:pt x="408" y="141"/>
                  </a:lnTo>
                  <a:lnTo>
                    <a:pt x="404" y="139"/>
                  </a:lnTo>
                  <a:lnTo>
                    <a:pt x="400" y="135"/>
                  </a:lnTo>
                  <a:lnTo>
                    <a:pt x="396" y="132"/>
                  </a:lnTo>
                  <a:lnTo>
                    <a:pt x="392" y="130"/>
                  </a:lnTo>
                  <a:lnTo>
                    <a:pt x="389" y="126"/>
                  </a:lnTo>
                  <a:lnTo>
                    <a:pt x="385" y="122"/>
                  </a:lnTo>
                  <a:lnTo>
                    <a:pt x="381" y="118"/>
                  </a:lnTo>
                  <a:lnTo>
                    <a:pt x="375" y="116"/>
                  </a:lnTo>
                  <a:lnTo>
                    <a:pt x="372" y="111"/>
                  </a:lnTo>
                  <a:lnTo>
                    <a:pt x="368" y="109"/>
                  </a:lnTo>
                  <a:lnTo>
                    <a:pt x="362" y="105"/>
                  </a:lnTo>
                  <a:lnTo>
                    <a:pt x="358" y="101"/>
                  </a:lnTo>
                  <a:lnTo>
                    <a:pt x="353" y="97"/>
                  </a:lnTo>
                  <a:lnTo>
                    <a:pt x="347" y="93"/>
                  </a:lnTo>
                  <a:lnTo>
                    <a:pt x="341" y="90"/>
                  </a:lnTo>
                  <a:lnTo>
                    <a:pt x="336" y="88"/>
                  </a:lnTo>
                  <a:lnTo>
                    <a:pt x="330" y="84"/>
                  </a:lnTo>
                  <a:lnTo>
                    <a:pt x="324" y="80"/>
                  </a:lnTo>
                  <a:lnTo>
                    <a:pt x="318" y="78"/>
                  </a:lnTo>
                  <a:lnTo>
                    <a:pt x="313" y="76"/>
                  </a:lnTo>
                  <a:lnTo>
                    <a:pt x="307" y="73"/>
                  </a:lnTo>
                  <a:lnTo>
                    <a:pt x="301" y="71"/>
                  </a:lnTo>
                  <a:lnTo>
                    <a:pt x="296" y="69"/>
                  </a:lnTo>
                  <a:lnTo>
                    <a:pt x="292" y="69"/>
                  </a:lnTo>
                  <a:lnTo>
                    <a:pt x="280" y="71"/>
                  </a:lnTo>
                  <a:lnTo>
                    <a:pt x="284" y="73"/>
                  </a:lnTo>
                  <a:lnTo>
                    <a:pt x="290" y="74"/>
                  </a:lnTo>
                  <a:lnTo>
                    <a:pt x="296" y="76"/>
                  </a:lnTo>
                  <a:lnTo>
                    <a:pt x="301" y="80"/>
                  </a:lnTo>
                  <a:lnTo>
                    <a:pt x="307" y="82"/>
                  </a:lnTo>
                  <a:lnTo>
                    <a:pt x="313" y="84"/>
                  </a:lnTo>
                  <a:lnTo>
                    <a:pt x="318" y="86"/>
                  </a:lnTo>
                  <a:lnTo>
                    <a:pt x="322" y="90"/>
                  </a:lnTo>
                  <a:lnTo>
                    <a:pt x="330" y="93"/>
                  </a:lnTo>
                  <a:lnTo>
                    <a:pt x="337" y="97"/>
                  </a:lnTo>
                  <a:lnTo>
                    <a:pt x="343" y="103"/>
                  </a:lnTo>
                  <a:lnTo>
                    <a:pt x="351" y="109"/>
                  </a:lnTo>
                  <a:lnTo>
                    <a:pt x="358" y="114"/>
                  </a:lnTo>
                  <a:lnTo>
                    <a:pt x="366" y="120"/>
                  </a:lnTo>
                  <a:lnTo>
                    <a:pt x="372" y="126"/>
                  </a:lnTo>
                  <a:lnTo>
                    <a:pt x="379" y="132"/>
                  </a:lnTo>
                  <a:lnTo>
                    <a:pt x="381" y="133"/>
                  </a:lnTo>
                  <a:lnTo>
                    <a:pt x="385" y="137"/>
                  </a:lnTo>
                  <a:lnTo>
                    <a:pt x="389" y="143"/>
                  </a:lnTo>
                  <a:lnTo>
                    <a:pt x="394" y="149"/>
                  </a:lnTo>
                  <a:lnTo>
                    <a:pt x="398" y="154"/>
                  </a:lnTo>
                  <a:lnTo>
                    <a:pt x="400" y="160"/>
                  </a:lnTo>
                  <a:lnTo>
                    <a:pt x="402" y="164"/>
                  </a:lnTo>
                  <a:lnTo>
                    <a:pt x="400" y="166"/>
                  </a:lnTo>
                  <a:lnTo>
                    <a:pt x="396" y="160"/>
                  </a:lnTo>
                  <a:lnTo>
                    <a:pt x="391" y="154"/>
                  </a:lnTo>
                  <a:lnTo>
                    <a:pt x="387" y="149"/>
                  </a:lnTo>
                  <a:lnTo>
                    <a:pt x="381" y="141"/>
                  </a:lnTo>
                  <a:lnTo>
                    <a:pt x="375" y="135"/>
                  </a:lnTo>
                  <a:lnTo>
                    <a:pt x="372" y="130"/>
                  </a:lnTo>
                  <a:lnTo>
                    <a:pt x="366" y="126"/>
                  </a:lnTo>
                  <a:lnTo>
                    <a:pt x="360" y="120"/>
                  </a:lnTo>
                  <a:lnTo>
                    <a:pt x="355" y="114"/>
                  </a:lnTo>
                  <a:lnTo>
                    <a:pt x="347" y="111"/>
                  </a:lnTo>
                  <a:lnTo>
                    <a:pt x="341" y="107"/>
                  </a:lnTo>
                  <a:lnTo>
                    <a:pt x="336" y="103"/>
                  </a:lnTo>
                  <a:lnTo>
                    <a:pt x="330" y="97"/>
                  </a:lnTo>
                  <a:lnTo>
                    <a:pt x="322" y="95"/>
                  </a:lnTo>
                  <a:lnTo>
                    <a:pt x="317" y="93"/>
                  </a:lnTo>
                  <a:lnTo>
                    <a:pt x="309" y="92"/>
                  </a:lnTo>
                  <a:lnTo>
                    <a:pt x="307" y="90"/>
                  </a:lnTo>
                  <a:lnTo>
                    <a:pt x="301" y="90"/>
                  </a:lnTo>
                  <a:lnTo>
                    <a:pt x="298" y="88"/>
                  </a:lnTo>
                  <a:lnTo>
                    <a:pt x="296" y="88"/>
                  </a:lnTo>
                  <a:lnTo>
                    <a:pt x="307" y="97"/>
                  </a:lnTo>
                  <a:lnTo>
                    <a:pt x="309" y="97"/>
                  </a:lnTo>
                  <a:lnTo>
                    <a:pt x="315" y="99"/>
                  </a:lnTo>
                  <a:lnTo>
                    <a:pt x="320" y="103"/>
                  </a:lnTo>
                  <a:lnTo>
                    <a:pt x="326" y="107"/>
                  </a:lnTo>
                  <a:lnTo>
                    <a:pt x="332" y="109"/>
                  </a:lnTo>
                  <a:lnTo>
                    <a:pt x="337" y="111"/>
                  </a:lnTo>
                  <a:lnTo>
                    <a:pt x="341" y="114"/>
                  </a:lnTo>
                  <a:lnTo>
                    <a:pt x="345" y="116"/>
                  </a:lnTo>
                  <a:lnTo>
                    <a:pt x="347" y="120"/>
                  </a:lnTo>
                  <a:lnTo>
                    <a:pt x="353" y="126"/>
                  </a:lnTo>
                  <a:lnTo>
                    <a:pt x="356" y="130"/>
                  </a:lnTo>
                  <a:lnTo>
                    <a:pt x="364" y="135"/>
                  </a:lnTo>
                  <a:lnTo>
                    <a:pt x="368" y="141"/>
                  </a:lnTo>
                  <a:lnTo>
                    <a:pt x="373" y="147"/>
                  </a:lnTo>
                  <a:lnTo>
                    <a:pt x="379" y="152"/>
                  </a:lnTo>
                  <a:lnTo>
                    <a:pt x="385" y="158"/>
                  </a:lnTo>
                  <a:lnTo>
                    <a:pt x="387" y="164"/>
                  </a:lnTo>
                  <a:lnTo>
                    <a:pt x="391" y="170"/>
                  </a:lnTo>
                  <a:lnTo>
                    <a:pt x="392" y="175"/>
                  </a:lnTo>
                  <a:lnTo>
                    <a:pt x="392" y="181"/>
                  </a:lnTo>
                  <a:lnTo>
                    <a:pt x="391" y="187"/>
                  </a:lnTo>
                  <a:lnTo>
                    <a:pt x="387" y="192"/>
                  </a:lnTo>
                  <a:lnTo>
                    <a:pt x="385" y="194"/>
                  </a:lnTo>
                  <a:lnTo>
                    <a:pt x="381" y="198"/>
                  </a:lnTo>
                  <a:lnTo>
                    <a:pt x="377" y="200"/>
                  </a:lnTo>
                  <a:lnTo>
                    <a:pt x="373" y="204"/>
                  </a:lnTo>
                  <a:lnTo>
                    <a:pt x="368" y="206"/>
                  </a:lnTo>
                  <a:lnTo>
                    <a:pt x="364" y="208"/>
                  </a:lnTo>
                  <a:lnTo>
                    <a:pt x="358" y="209"/>
                  </a:lnTo>
                  <a:lnTo>
                    <a:pt x="355" y="211"/>
                  </a:lnTo>
                  <a:lnTo>
                    <a:pt x="349" y="211"/>
                  </a:lnTo>
                  <a:lnTo>
                    <a:pt x="345" y="213"/>
                  </a:lnTo>
                  <a:lnTo>
                    <a:pt x="339" y="215"/>
                  </a:lnTo>
                  <a:lnTo>
                    <a:pt x="336" y="215"/>
                  </a:lnTo>
                  <a:lnTo>
                    <a:pt x="330" y="215"/>
                  </a:lnTo>
                  <a:lnTo>
                    <a:pt x="324" y="217"/>
                  </a:lnTo>
                  <a:lnTo>
                    <a:pt x="320" y="217"/>
                  </a:lnTo>
                  <a:lnTo>
                    <a:pt x="317" y="217"/>
                  </a:lnTo>
                  <a:lnTo>
                    <a:pt x="311" y="217"/>
                  </a:lnTo>
                  <a:lnTo>
                    <a:pt x="307" y="217"/>
                  </a:lnTo>
                  <a:lnTo>
                    <a:pt x="301" y="217"/>
                  </a:lnTo>
                  <a:lnTo>
                    <a:pt x="298" y="217"/>
                  </a:lnTo>
                  <a:lnTo>
                    <a:pt x="292" y="215"/>
                  </a:lnTo>
                  <a:lnTo>
                    <a:pt x="286" y="215"/>
                  </a:lnTo>
                  <a:lnTo>
                    <a:pt x="280" y="213"/>
                  </a:lnTo>
                  <a:lnTo>
                    <a:pt x="277" y="213"/>
                  </a:lnTo>
                  <a:lnTo>
                    <a:pt x="271" y="211"/>
                  </a:lnTo>
                  <a:lnTo>
                    <a:pt x="267" y="211"/>
                  </a:lnTo>
                  <a:lnTo>
                    <a:pt x="262" y="209"/>
                  </a:lnTo>
                  <a:lnTo>
                    <a:pt x="258" y="209"/>
                  </a:lnTo>
                  <a:lnTo>
                    <a:pt x="252" y="208"/>
                  </a:lnTo>
                  <a:lnTo>
                    <a:pt x="248" y="206"/>
                  </a:lnTo>
                  <a:lnTo>
                    <a:pt x="243" y="206"/>
                  </a:lnTo>
                  <a:lnTo>
                    <a:pt x="239" y="204"/>
                  </a:lnTo>
                  <a:lnTo>
                    <a:pt x="233" y="204"/>
                  </a:lnTo>
                  <a:lnTo>
                    <a:pt x="229" y="202"/>
                  </a:lnTo>
                  <a:lnTo>
                    <a:pt x="224" y="202"/>
                  </a:lnTo>
                  <a:lnTo>
                    <a:pt x="220" y="202"/>
                  </a:lnTo>
                  <a:lnTo>
                    <a:pt x="214" y="200"/>
                  </a:lnTo>
                  <a:lnTo>
                    <a:pt x="206" y="198"/>
                  </a:lnTo>
                  <a:lnTo>
                    <a:pt x="201" y="194"/>
                  </a:lnTo>
                  <a:lnTo>
                    <a:pt x="195" y="192"/>
                  </a:lnTo>
                  <a:lnTo>
                    <a:pt x="189" y="190"/>
                  </a:lnTo>
                  <a:lnTo>
                    <a:pt x="184" y="189"/>
                  </a:lnTo>
                  <a:lnTo>
                    <a:pt x="178" y="185"/>
                  </a:lnTo>
                  <a:lnTo>
                    <a:pt x="172" y="183"/>
                  </a:lnTo>
                  <a:lnTo>
                    <a:pt x="167" y="179"/>
                  </a:lnTo>
                  <a:lnTo>
                    <a:pt x="159" y="175"/>
                  </a:lnTo>
                  <a:lnTo>
                    <a:pt x="153" y="171"/>
                  </a:lnTo>
                  <a:lnTo>
                    <a:pt x="150" y="170"/>
                  </a:lnTo>
                  <a:lnTo>
                    <a:pt x="142" y="166"/>
                  </a:lnTo>
                  <a:lnTo>
                    <a:pt x="138" y="162"/>
                  </a:lnTo>
                  <a:lnTo>
                    <a:pt x="132" y="158"/>
                  </a:lnTo>
                  <a:lnTo>
                    <a:pt x="127" y="156"/>
                  </a:lnTo>
                  <a:lnTo>
                    <a:pt x="119" y="151"/>
                  </a:lnTo>
                  <a:lnTo>
                    <a:pt x="113" y="147"/>
                  </a:lnTo>
                  <a:lnTo>
                    <a:pt x="106" y="141"/>
                  </a:lnTo>
                  <a:lnTo>
                    <a:pt x="100" y="137"/>
                  </a:lnTo>
                  <a:lnTo>
                    <a:pt x="95" y="132"/>
                  </a:lnTo>
                  <a:lnTo>
                    <a:pt x="89" y="126"/>
                  </a:lnTo>
                  <a:lnTo>
                    <a:pt x="83" y="120"/>
                  </a:lnTo>
                  <a:lnTo>
                    <a:pt x="76" y="116"/>
                  </a:lnTo>
                  <a:lnTo>
                    <a:pt x="74" y="112"/>
                  </a:lnTo>
                  <a:lnTo>
                    <a:pt x="70" y="107"/>
                  </a:lnTo>
                  <a:lnTo>
                    <a:pt x="66" y="103"/>
                  </a:lnTo>
                  <a:lnTo>
                    <a:pt x="64" y="99"/>
                  </a:lnTo>
                  <a:lnTo>
                    <a:pt x="60" y="95"/>
                  </a:lnTo>
                  <a:lnTo>
                    <a:pt x="58" y="92"/>
                  </a:lnTo>
                  <a:lnTo>
                    <a:pt x="57" y="88"/>
                  </a:lnTo>
                  <a:lnTo>
                    <a:pt x="53" y="84"/>
                  </a:lnTo>
                  <a:lnTo>
                    <a:pt x="51" y="78"/>
                  </a:lnTo>
                  <a:lnTo>
                    <a:pt x="51" y="76"/>
                  </a:lnTo>
                  <a:lnTo>
                    <a:pt x="51" y="71"/>
                  </a:lnTo>
                  <a:lnTo>
                    <a:pt x="53" y="67"/>
                  </a:lnTo>
                  <a:lnTo>
                    <a:pt x="57" y="63"/>
                  </a:lnTo>
                  <a:lnTo>
                    <a:pt x="64" y="61"/>
                  </a:lnTo>
                  <a:lnTo>
                    <a:pt x="66" y="59"/>
                  </a:lnTo>
                  <a:lnTo>
                    <a:pt x="70" y="57"/>
                  </a:lnTo>
                  <a:lnTo>
                    <a:pt x="76" y="57"/>
                  </a:lnTo>
                  <a:lnTo>
                    <a:pt x="79" y="57"/>
                  </a:lnTo>
                  <a:lnTo>
                    <a:pt x="83" y="55"/>
                  </a:lnTo>
                  <a:lnTo>
                    <a:pt x="87" y="55"/>
                  </a:lnTo>
                  <a:lnTo>
                    <a:pt x="93" y="54"/>
                  </a:lnTo>
                  <a:lnTo>
                    <a:pt x="96" y="54"/>
                  </a:lnTo>
                  <a:lnTo>
                    <a:pt x="102" y="54"/>
                  </a:lnTo>
                  <a:lnTo>
                    <a:pt x="106" y="54"/>
                  </a:lnTo>
                  <a:lnTo>
                    <a:pt x="112" y="54"/>
                  </a:lnTo>
                  <a:lnTo>
                    <a:pt x="117" y="54"/>
                  </a:lnTo>
                  <a:lnTo>
                    <a:pt x="121" y="54"/>
                  </a:lnTo>
                  <a:lnTo>
                    <a:pt x="127" y="54"/>
                  </a:lnTo>
                  <a:lnTo>
                    <a:pt x="131" y="54"/>
                  </a:lnTo>
                  <a:lnTo>
                    <a:pt x="136" y="54"/>
                  </a:lnTo>
                  <a:lnTo>
                    <a:pt x="140" y="54"/>
                  </a:lnTo>
                  <a:lnTo>
                    <a:pt x="146" y="54"/>
                  </a:lnTo>
                  <a:lnTo>
                    <a:pt x="151" y="54"/>
                  </a:lnTo>
                  <a:lnTo>
                    <a:pt x="157" y="54"/>
                  </a:lnTo>
                  <a:lnTo>
                    <a:pt x="161" y="54"/>
                  </a:lnTo>
                  <a:lnTo>
                    <a:pt x="165" y="54"/>
                  </a:lnTo>
                  <a:lnTo>
                    <a:pt x="169" y="54"/>
                  </a:lnTo>
                  <a:lnTo>
                    <a:pt x="174" y="55"/>
                  </a:lnTo>
                  <a:lnTo>
                    <a:pt x="178" y="55"/>
                  </a:lnTo>
                  <a:lnTo>
                    <a:pt x="182" y="55"/>
                  </a:lnTo>
                  <a:lnTo>
                    <a:pt x="186" y="55"/>
                  </a:lnTo>
                  <a:lnTo>
                    <a:pt x="189" y="55"/>
                  </a:lnTo>
                  <a:lnTo>
                    <a:pt x="189" y="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19" name="Freeform 59"/>
            <p:cNvSpPr>
              <a:spLocks/>
            </p:cNvSpPr>
            <p:nvPr/>
          </p:nvSpPr>
          <p:spPr bwMode="auto">
            <a:xfrm>
              <a:off x="5534025" y="4870450"/>
              <a:ext cx="190500" cy="173038"/>
            </a:xfrm>
            <a:custGeom>
              <a:avLst/>
              <a:gdLst/>
              <a:ahLst/>
              <a:cxnLst>
                <a:cxn ang="0">
                  <a:pos x="193" y="44"/>
                </a:cxn>
                <a:cxn ang="0">
                  <a:pos x="197" y="63"/>
                </a:cxn>
                <a:cxn ang="0">
                  <a:pos x="199" y="82"/>
                </a:cxn>
                <a:cxn ang="0">
                  <a:pos x="199" y="103"/>
                </a:cxn>
                <a:cxn ang="0">
                  <a:pos x="197" y="122"/>
                </a:cxn>
                <a:cxn ang="0">
                  <a:pos x="192" y="137"/>
                </a:cxn>
                <a:cxn ang="0">
                  <a:pos x="175" y="158"/>
                </a:cxn>
                <a:cxn ang="0">
                  <a:pos x="176" y="152"/>
                </a:cxn>
                <a:cxn ang="0">
                  <a:pos x="165" y="162"/>
                </a:cxn>
                <a:cxn ang="0">
                  <a:pos x="144" y="173"/>
                </a:cxn>
                <a:cxn ang="0">
                  <a:pos x="123" y="177"/>
                </a:cxn>
                <a:cxn ang="0">
                  <a:pos x="101" y="179"/>
                </a:cxn>
                <a:cxn ang="0">
                  <a:pos x="83" y="175"/>
                </a:cxn>
                <a:cxn ang="0">
                  <a:pos x="66" y="170"/>
                </a:cxn>
                <a:cxn ang="0">
                  <a:pos x="51" y="166"/>
                </a:cxn>
                <a:cxn ang="0">
                  <a:pos x="32" y="162"/>
                </a:cxn>
                <a:cxn ang="0">
                  <a:pos x="36" y="166"/>
                </a:cxn>
                <a:cxn ang="0">
                  <a:pos x="49" y="171"/>
                </a:cxn>
                <a:cxn ang="0">
                  <a:pos x="70" y="179"/>
                </a:cxn>
                <a:cxn ang="0">
                  <a:pos x="64" y="181"/>
                </a:cxn>
                <a:cxn ang="0">
                  <a:pos x="66" y="187"/>
                </a:cxn>
                <a:cxn ang="0">
                  <a:pos x="89" y="187"/>
                </a:cxn>
                <a:cxn ang="0">
                  <a:pos x="102" y="190"/>
                </a:cxn>
                <a:cxn ang="0">
                  <a:pos x="85" y="190"/>
                </a:cxn>
                <a:cxn ang="0">
                  <a:pos x="72" y="189"/>
                </a:cxn>
                <a:cxn ang="0">
                  <a:pos x="55" y="183"/>
                </a:cxn>
                <a:cxn ang="0">
                  <a:pos x="36" y="175"/>
                </a:cxn>
                <a:cxn ang="0">
                  <a:pos x="19" y="168"/>
                </a:cxn>
                <a:cxn ang="0">
                  <a:pos x="6" y="162"/>
                </a:cxn>
                <a:cxn ang="0">
                  <a:pos x="2" y="164"/>
                </a:cxn>
                <a:cxn ang="0">
                  <a:pos x="17" y="175"/>
                </a:cxn>
                <a:cxn ang="0">
                  <a:pos x="40" y="189"/>
                </a:cxn>
                <a:cxn ang="0">
                  <a:pos x="59" y="198"/>
                </a:cxn>
                <a:cxn ang="0">
                  <a:pos x="76" y="204"/>
                </a:cxn>
                <a:cxn ang="0">
                  <a:pos x="93" y="204"/>
                </a:cxn>
                <a:cxn ang="0">
                  <a:pos x="110" y="204"/>
                </a:cxn>
                <a:cxn ang="0">
                  <a:pos x="116" y="208"/>
                </a:cxn>
                <a:cxn ang="0">
                  <a:pos x="97" y="208"/>
                </a:cxn>
                <a:cxn ang="0">
                  <a:pos x="82" y="208"/>
                </a:cxn>
                <a:cxn ang="0">
                  <a:pos x="64" y="204"/>
                </a:cxn>
                <a:cxn ang="0">
                  <a:pos x="42" y="190"/>
                </a:cxn>
                <a:cxn ang="0">
                  <a:pos x="19" y="181"/>
                </a:cxn>
                <a:cxn ang="0">
                  <a:pos x="9" y="185"/>
                </a:cxn>
                <a:cxn ang="0">
                  <a:pos x="32" y="198"/>
                </a:cxn>
                <a:cxn ang="0">
                  <a:pos x="55" y="208"/>
                </a:cxn>
                <a:cxn ang="0">
                  <a:pos x="80" y="215"/>
                </a:cxn>
                <a:cxn ang="0">
                  <a:pos x="104" y="219"/>
                </a:cxn>
                <a:cxn ang="0">
                  <a:pos x="127" y="217"/>
                </a:cxn>
                <a:cxn ang="0">
                  <a:pos x="150" y="213"/>
                </a:cxn>
                <a:cxn ang="0">
                  <a:pos x="169" y="204"/>
                </a:cxn>
                <a:cxn ang="0">
                  <a:pos x="186" y="192"/>
                </a:cxn>
                <a:cxn ang="0">
                  <a:pos x="203" y="179"/>
                </a:cxn>
                <a:cxn ang="0">
                  <a:pos x="216" y="164"/>
                </a:cxn>
                <a:cxn ang="0">
                  <a:pos x="226" y="147"/>
                </a:cxn>
                <a:cxn ang="0">
                  <a:pos x="233" y="126"/>
                </a:cxn>
                <a:cxn ang="0">
                  <a:pos x="239" y="107"/>
                </a:cxn>
                <a:cxn ang="0">
                  <a:pos x="239" y="86"/>
                </a:cxn>
                <a:cxn ang="0">
                  <a:pos x="237" y="63"/>
                </a:cxn>
                <a:cxn ang="0">
                  <a:pos x="230" y="42"/>
                </a:cxn>
                <a:cxn ang="0">
                  <a:pos x="218" y="21"/>
                </a:cxn>
                <a:cxn ang="0">
                  <a:pos x="184" y="0"/>
                </a:cxn>
              </a:cxnLst>
              <a:rect l="0" t="0" r="r" b="b"/>
              <a:pathLst>
                <a:path w="239" h="219">
                  <a:moveTo>
                    <a:pt x="180" y="27"/>
                  </a:moveTo>
                  <a:lnTo>
                    <a:pt x="186" y="33"/>
                  </a:lnTo>
                  <a:lnTo>
                    <a:pt x="192" y="38"/>
                  </a:lnTo>
                  <a:lnTo>
                    <a:pt x="193" y="44"/>
                  </a:lnTo>
                  <a:lnTo>
                    <a:pt x="195" y="52"/>
                  </a:lnTo>
                  <a:lnTo>
                    <a:pt x="197" y="55"/>
                  </a:lnTo>
                  <a:lnTo>
                    <a:pt x="197" y="59"/>
                  </a:lnTo>
                  <a:lnTo>
                    <a:pt x="197" y="63"/>
                  </a:lnTo>
                  <a:lnTo>
                    <a:pt x="199" y="69"/>
                  </a:lnTo>
                  <a:lnTo>
                    <a:pt x="199" y="73"/>
                  </a:lnTo>
                  <a:lnTo>
                    <a:pt x="199" y="76"/>
                  </a:lnTo>
                  <a:lnTo>
                    <a:pt x="199" y="82"/>
                  </a:lnTo>
                  <a:lnTo>
                    <a:pt x="201" y="88"/>
                  </a:lnTo>
                  <a:lnTo>
                    <a:pt x="199" y="92"/>
                  </a:lnTo>
                  <a:lnTo>
                    <a:pt x="199" y="97"/>
                  </a:lnTo>
                  <a:lnTo>
                    <a:pt x="199" y="103"/>
                  </a:lnTo>
                  <a:lnTo>
                    <a:pt x="199" y="109"/>
                  </a:lnTo>
                  <a:lnTo>
                    <a:pt x="199" y="112"/>
                  </a:lnTo>
                  <a:lnTo>
                    <a:pt x="197" y="116"/>
                  </a:lnTo>
                  <a:lnTo>
                    <a:pt x="197" y="122"/>
                  </a:lnTo>
                  <a:lnTo>
                    <a:pt x="195" y="126"/>
                  </a:lnTo>
                  <a:lnTo>
                    <a:pt x="193" y="130"/>
                  </a:lnTo>
                  <a:lnTo>
                    <a:pt x="193" y="133"/>
                  </a:lnTo>
                  <a:lnTo>
                    <a:pt x="192" y="137"/>
                  </a:lnTo>
                  <a:lnTo>
                    <a:pt x="190" y="143"/>
                  </a:lnTo>
                  <a:lnTo>
                    <a:pt x="186" y="149"/>
                  </a:lnTo>
                  <a:lnTo>
                    <a:pt x="180" y="154"/>
                  </a:lnTo>
                  <a:lnTo>
                    <a:pt x="175" y="158"/>
                  </a:lnTo>
                  <a:lnTo>
                    <a:pt x="169" y="164"/>
                  </a:lnTo>
                  <a:lnTo>
                    <a:pt x="171" y="158"/>
                  </a:lnTo>
                  <a:lnTo>
                    <a:pt x="175" y="156"/>
                  </a:lnTo>
                  <a:lnTo>
                    <a:pt x="176" y="152"/>
                  </a:lnTo>
                  <a:lnTo>
                    <a:pt x="176" y="152"/>
                  </a:lnTo>
                  <a:lnTo>
                    <a:pt x="173" y="154"/>
                  </a:lnTo>
                  <a:lnTo>
                    <a:pt x="169" y="158"/>
                  </a:lnTo>
                  <a:lnTo>
                    <a:pt x="165" y="162"/>
                  </a:lnTo>
                  <a:lnTo>
                    <a:pt x="161" y="166"/>
                  </a:lnTo>
                  <a:lnTo>
                    <a:pt x="156" y="168"/>
                  </a:lnTo>
                  <a:lnTo>
                    <a:pt x="150" y="170"/>
                  </a:lnTo>
                  <a:lnTo>
                    <a:pt x="144" y="173"/>
                  </a:lnTo>
                  <a:lnTo>
                    <a:pt x="140" y="175"/>
                  </a:lnTo>
                  <a:lnTo>
                    <a:pt x="135" y="175"/>
                  </a:lnTo>
                  <a:lnTo>
                    <a:pt x="129" y="177"/>
                  </a:lnTo>
                  <a:lnTo>
                    <a:pt x="123" y="177"/>
                  </a:lnTo>
                  <a:lnTo>
                    <a:pt x="118" y="179"/>
                  </a:lnTo>
                  <a:lnTo>
                    <a:pt x="112" y="179"/>
                  </a:lnTo>
                  <a:lnTo>
                    <a:pt x="106" y="179"/>
                  </a:lnTo>
                  <a:lnTo>
                    <a:pt x="101" y="179"/>
                  </a:lnTo>
                  <a:lnTo>
                    <a:pt x="95" y="179"/>
                  </a:lnTo>
                  <a:lnTo>
                    <a:pt x="93" y="177"/>
                  </a:lnTo>
                  <a:lnTo>
                    <a:pt x="89" y="177"/>
                  </a:lnTo>
                  <a:lnTo>
                    <a:pt x="83" y="175"/>
                  </a:lnTo>
                  <a:lnTo>
                    <a:pt x="78" y="173"/>
                  </a:lnTo>
                  <a:lnTo>
                    <a:pt x="74" y="171"/>
                  </a:lnTo>
                  <a:lnTo>
                    <a:pt x="70" y="170"/>
                  </a:lnTo>
                  <a:lnTo>
                    <a:pt x="66" y="170"/>
                  </a:lnTo>
                  <a:lnTo>
                    <a:pt x="63" y="168"/>
                  </a:lnTo>
                  <a:lnTo>
                    <a:pt x="59" y="168"/>
                  </a:lnTo>
                  <a:lnTo>
                    <a:pt x="55" y="166"/>
                  </a:lnTo>
                  <a:lnTo>
                    <a:pt x="51" y="166"/>
                  </a:lnTo>
                  <a:lnTo>
                    <a:pt x="47" y="166"/>
                  </a:lnTo>
                  <a:lnTo>
                    <a:pt x="42" y="164"/>
                  </a:lnTo>
                  <a:lnTo>
                    <a:pt x="36" y="162"/>
                  </a:lnTo>
                  <a:lnTo>
                    <a:pt x="32" y="162"/>
                  </a:lnTo>
                  <a:lnTo>
                    <a:pt x="30" y="162"/>
                  </a:lnTo>
                  <a:lnTo>
                    <a:pt x="30" y="162"/>
                  </a:lnTo>
                  <a:lnTo>
                    <a:pt x="34" y="164"/>
                  </a:lnTo>
                  <a:lnTo>
                    <a:pt x="36" y="166"/>
                  </a:lnTo>
                  <a:lnTo>
                    <a:pt x="38" y="168"/>
                  </a:lnTo>
                  <a:lnTo>
                    <a:pt x="44" y="170"/>
                  </a:lnTo>
                  <a:lnTo>
                    <a:pt x="47" y="171"/>
                  </a:lnTo>
                  <a:lnTo>
                    <a:pt x="49" y="171"/>
                  </a:lnTo>
                  <a:lnTo>
                    <a:pt x="53" y="173"/>
                  </a:lnTo>
                  <a:lnTo>
                    <a:pt x="59" y="175"/>
                  </a:lnTo>
                  <a:lnTo>
                    <a:pt x="64" y="177"/>
                  </a:lnTo>
                  <a:lnTo>
                    <a:pt x="70" y="179"/>
                  </a:lnTo>
                  <a:lnTo>
                    <a:pt x="78" y="181"/>
                  </a:lnTo>
                  <a:lnTo>
                    <a:pt x="82" y="183"/>
                  </a:lnTo>
                  <a:lnTo>
                    <a:pt x="83" y="185"/>
                  </a:lnTo>
                  <a:lnTo>
                    <a:pt x="64" y="181"/>
                  </a:lnTo>
                  <a:lnTo>
                    <a:pt x="63" y="179"/>
                  </a:lnTo>
                  <a:lnTo>
                    <a:pt x="63" y="181"/>
                  </a:lnTo>
                  <a:lnTo>
                    <a:pt x="63" y="183"/>
                  </a:lnTo>
                  <a:lnTo>
                    <a:pt x="66" y="187"/>
                  </a:lnTo>
                  <a:lnTo>
                    <a:pt x="72" y="187"/>
                  </a:lnTo>
                  <a:lnTo>
                    <a:pt x="78" y="189"/>
                  </a:lnTo>
                  <a:lnTo>
                    <a:pt x="83" y="189"/>
                  </a:lnTo>
                  <a:lnTo>
                    <a:pt x="89" y="187"/>
                  </a:lnTo>
                  <a:lnTo>
                    <a:pt x="104" y="189"/>
                  </a:lnTo>
                  <a:lnTo>
                    <a:pt x="106" y="189"/>
                  </a:lnTo>
                  <a:lnTo>
                    <a:pt x="104" y="190"/>
                  </a:lnTo>
                  <a:lnTo>
                    <a:pt x="102" y="190"/>
                  </a:lnTo>
                  <a:lnTo>
                    <a:pt x="99" y="190"/>
                  </a:lnTo>
                  <a:lnTo>
                    <a:pt x="95" y="190"/>
                  </a:lnTo>
                  <a:lnTo>
                    <a:pt x="89" y="190"/>
                  </a:lnTo>
                  <a:lnTo>
                    <a:pt x="85" y="190"/>
                  </a:lnTo>
                  <a:lnTo>
                    <a:pt x="83" y="192"/>
                  </a:lnTo>
                  <a:lnTo>
                    <a:pt x="80" y="190"/>
                  </a:lnTo>
                  <a:lnTo>
                    <a:pt x="76" y="190"/>
                  </a:lnTo>
                  <a:lnTo>
                    <a:pt x="72" y="189"/>
                  </a:lnTo>
                  <a:lnTo>
                    <a:pt x="68" y="189"/>
                  </a:lnTo>
                  <a:lnTo>
                    <a:pt x="64" y="187"/>
                  </a:lnTo>
                  <a:lnTo>
                    <a:pt x="59" y="185"/>
                  </a:lnTo>
                  <a:lnTo>
                    <a:pt x="55" y="183"/>
                  </a:lnTo>
                  <a:lnTo>
                    <a:pt x="49" y="181"/>
                  </a:lnTo>
                  <a:lnTo>
                    <a:pt x="45" y="179"/>
                  </a:lnTo>
                  <a:lnTo>
                    <a:pt x="42" y="179"/>
                  </a:lnTo>
                  <a:lnTo>
                    <a:pt x="36" y="175"/>
                  </a:lnTo>
                  <a:lnTo>
                    <a:pt x="32" y="173"/>
                  </a:lnTo>
                  <a:lnTo>
                    <a:pt x="28" y="171"/>
                  </a:lnTo>
                  <a:lnTo>
                    <a:pt x="25" y="170"/>
                  </a:lnTo>
                  <a:lnTo>
                    <a:pt x="19" y="168"/>
                  </a:lnTo>
                  <a:lnTo>
                    <a:pt x="15" y="166"/>
                  </a:lnTo>
                  <a:lnTo>
                    <a:pt x="11" y="164"/>
                  </a:lnTo>
                  <a:lnTo>
                    <a:pt x="9" y="164"/>
                  </a:lnTo>
                  <a:lnTo>
                    <a:pt x="6" y="162"/>
                  </a:lnTo>
                  <a:lnTo>
                    <a:pt x="2" y="158"/>
                  </a:lnTo>
                  <a:lnTo>
                    <a:pt x="0" y="158"/>
                  </a:lnTo>
                  <a:lnTo>
                    <a:pt x="0" y="162"/>
                  </a:lnTo>
                  <a:lnTo>
                    <a:pt x="2" y="164"/>
                  </a:lnTo>
                  <a:lnTo>
                    <a:pt x="6" y="166"/>
                  </a:lnTo>
                  <a:lnTo>
                    <a:pt x="8" y="168"/>
                  </a:lnTo>
                  <a:lnTo>
                    <a:pt x="13" y="173"/>
                  </a:lnTo>
                  <a:lnTo>
                    <a:pt x="17" y="175"/>
                  </a:lnTo>
                  <a:lnTo>
                    <a:pt x="23" y="179"/>
                  </a:lnTo>
                  <a:lnTo>
                    <a:pt x="28" y="181"/>
                  </a:lnTo>
                  <a:lnTo>
                    <a:pt x="34" y="185"/>
                  </a:lnTo>
                  <a:lnTo>
                    <a:pt x="40" y="189"/>
                  </a:lnTo>
                  <a:lnTo>
                    <a:pt x="45" y="190"/>
                  </a:lnTo>
                  <a:lnTo>
                    <a:pt x="49" y="192"/>
                  </a:lnTo>
                  <a:lnTo>
                    <a:pt x="55" y="196"/>
                  </a:lnTo>
                  <a:lnTo>
                    <a:pt x="59" y="198"/>
                  </a:lnTo>
                  <a:lnTo>
                    <a:pt x="64" y="200"/>
                  </a:lnTo>
                  <a:lnTo>
                    <a:pt x="68" y="202"/>
                  </a:lnTo>
                  <a:lnTo>
                    <a:pt x="72" y="204"/>
                  </a:lnTo>
                  <a:lnTo>
                    <a:pt x="76" y="204"/>
                  </a:lnTo>
                  <a:lnTo>
                    <a:pt x="82" y="204"/>
                  </a:lnTo>
                  <a:lnTo>
                    <a:pt x="85" y="204"/>
                  </a:lnTo>
                  <a:lnTo>
                    <a:pt x="89" y="204"/>
                  </a:lnTo>
                  <a:lnTo>
                    <a:pt x="93" y="204"/>
                  </a:lnTo>
                  <a:lnTo>
                    <a:pt x="99" y="204"/>
                  </a:lnTo>
                  <a:lnTo>
                    <a:pt x="102" y="204"/>
                  </a:lnTo>
                  <a:lnTo>
                    <a:pt x="106" y="204"/>
                  </a:lnTo>
                  <a:lnTo>
                    <a:pt x="110" y="204"/>
                  </a:lnTo>
                  <a:lnTo>
                    <a:pt x="114" y="204"/>
                  </a:lnTo>
                  <a:lnTo>
                    <a:pt x="119" y="204"/>
                  </a:lnTo>
                  <a:lnTo>
                    <a:pt x="121" y="206"/>
                  </a:lnTo>
                  <a:lnTo>
                    <a:pt x="116" y="208"/>
                  </a:lnTo>
                  <a:lnTo>
                    <a:pt x="112" y="208"/>
                  </a:lnTo>
                  <a:lnTo>
                    <a:pt x="106" y="208"/>
                  </a:lnTo>
                  <a:lnTo>
                    <a:pt x="102" y="209"/>
                  </a:lnTo>
                  <a:lnTo>
                    <a:pt x="97" y="208"/>
                  </a:lnTo>
                  <a:lnTo>
                    <a:pt x="93" y="208"/>
                  </a:lnTo>
                  <a:lnTo>
                    <a:pt x="89" y="208"/>
                  </a:lnTo>
                  <a:lnTo>
                    <a:pt x="85" y="208"/>
                  </a:lnTo>
                  <a:lnTo>
                    <a:pt x="82" y="208"/>
                  </a:lnTo>
                  <a:lnTo>
                    <a:pt x="78" y="208"/>
                  </a:lnTo>
                  <a:lnTo>
                    <a:pt x="74" y="206"/>
                  </a:lnTo>
                  <a:lnTo>
                    <a:pt x="72" y="206"/>
                  </a:lnTo>
                  <a:lnTo>
                    <a:pt x="64" y="204"/>
                  </a:lnTo>
                  <a:lnTo>
                    <a:pt x="59" y="200"/>
                  </a:lnTo>
                  <a:lnTo>
                    <a:pt x="53" y="198"/>
                  </a:lnTo>
                  <a:lnTo>
                    <a:pt x="47" y="194"/>
                  </a:lnTo>
                  <a:lnTo>
                    <a:pt x="42" y="190"/>
                  </a:lnTo>
                  <a:lnTo>
                    <a:pt x="36" y="189"/>
                  </a:lnTo>
                  <a:lnTo>
                    <a:pt x="28" y="187"/>
                  </a:lnTo>
                  <a:lnTo>
                    <a:pt x="23" y="183"/>
                  </a:lnTo>
                  <a:lnTo>
                    <a:pt x="19" y="181"/>
                  </a:lnTo>
                  <a:lnTo>
                    <a:pt x="15" y="181"/>
                  </a:lnTo>
                  <a:lnTo>
                    <a:pt x="11" y="181"/>
                  </a:lnTo>
                  <a:lnTo>
                    <a:pt x="8" y="181"/>
                  </a:lnTo>
                  <a:lnTo>
                    <a:pt x="9" y="185"/>
                  </a:lnTo>
                  <a:lnTo>
                    <a:pt x="13" y="189"/>
                  </a:lnTo>
                  <a:lnTo>
                    <a:pt x="19" y="192"/>
                  </a:lnTo>
                  <a:lnTo>
                    <a:pt x="26" y="196"/>
                  </a:lnTo>
                  <a:lnTo>
                    <a:pt x="32" y="198"/>
                  </a:lnTo>
                  <a:lnTo>
                    <a:pt x="38" y="202"/>
                  </a:lnTo>
                  <a:lnTo>
                    <a:pt x="44" y="204"/>
                  </a:lnTo>
                  <a:lnTo>
                    <a:pt x="47" y="206"/>
                  </a:lnTo>
                  <a:lnTo>
                    <a:pt x="55" y="208"/>
                  </a:lnTo>
                  <a:lnTo>
                    <a:pt x="61" y="209"/>
                  </a:lnTo>
                  <a:lnTo>
                    <a:pt x="66" y="211"/>
                  </a:lnTo>
                  <a:lnTo>
                    <a:pt x="74" y="215"/>
                  </a:lnTo>
                  <a:lnTo>
                    <a:pt x="80" y="215"/>
                  </a:lnTo>
                  <a:lnTo>
                    <a:pt x="85" y="217"/>
                  </a:lnTo>
                  <a:lnTo>
                    <a:pt x="91" y="217"/>
                  </a:lnTo>
                  <a:lnTo>
                    <a:pt x="99" y="219"/>
                  </a:lnTo>
                  <a:lnTo>
                    <a:pt x="104" y="219"/>
                  </a:lnTo>
                  <a:lnTo>
                    <a:pt x="110" y="219"/>
                  </a:lnTo>
                  <a:lnTo>
                    <a:pt x="116" y="219"/>
                  </a:lnTo>
                  <a:lnTo>
                    <a:pt x="121" y="219"/>
                  </a:lnTo>
                  <a:lnTo>
                    <a:pt x="127" y="217"/>
                  </a:lnTo>
                  <a:lnTo>
                    <a:pt x="133" y="217"/>
                  </a:lnTo>
                  <a:lnTo>
                    <a:pt x="138" y="215"/>
                  </a:lnTo>
                  <a:lnTo>
                    <a:pt x="144" y="215"/>
                  </a:lnTo>
                  <a:lnTo>
                    <a:pt x="150" y="213"/>
                  </a:lnTo>
                  <a:lnTo>
                    <a:pt x="154" y="211"/>
                  </a:lnTo>
                  <a:lnTo>
                    <a:pt x="159" y="209"/>
                  </a:lnTo>
                  <a:lnTo>
                    <a:pt x="165" y="208"/>
                  </a:lnTo>
                  <a:lnTo>
                    <a:pt x="169" y="204"/>
                  </a:lnTo>
                  <a:lnTo>
                    <a:pt x="173" y="202"/>
                  </a:lnTo>
                  <a:lnTo>
                    <a:pt x="178" y="200"/>
                  </a:lnTo>
                  <a:lnTo>
                    <a:pt x="182" y="196"/>
                  </a:lnTo>
                  <a:lnTo>
                    <a:pt x="186" y="192"/>
                  </a:lnTo>
                  <a:lnTo>
                    <a:pt x="192" y="190"/>
                  </a:lnTo>
                  <a:lnTo>
                    <a:pt x="195" y="187"/>
                  </a:lnTo>
                  <a:lnTo>
                    <a:pt x="199" y="185"/>
                  </a:lnTo>
                  <a:lnTo>
                    <a:pt x="203" y="179"/>
                  </a:lnTo>
                  <a:lnTo>
                    <a:pt x="207" y="177"/>
                  </a:lnTo>
                  <a:lnTo>
                    <a:pt x="209" y="173"/>
                  </a:lnTo>
                  <a:lnTo>
                    <a:pt x="214" y="170"/>
                  </a:lnTo>
                  <a:lnTo>
                    <a:pt x="216" y="164"/>
                  </a:lnTo>
                  <a:lnTo>
                    <a:pt x="218" y="160"/>
                  </a:lnTo>
                  <a:lnTo>
                    <a:pt x="222" y="154"/>
                  </a:lnTo>
                  <a:lnTo>
                    <a:pt x="224" y="151"/>
                  </a:lnTo>
                  <a:lnTo>
                    <a:pt x="226" y="147"/>
                  </a:lnTo>
                  <a:lnTo>
                    <a:pt x="228" y="141"/>
                  </a:lnTo>
                  <a:lnTo>
                    <a:pt x="230" y="137"/>
                  </a:lnTo>
                  <a:lnTo>
                    <a:pt x="231" y="131"/>
                  </a:lnTo>
                  <a:lnTo>
                    <a:pt x="233" y="126"/>
                  </a:lnTo>
                  <a:lnTo>
                    <a:pt x="235" y="122"/>
                  </a:lnTo>
                  <a:lnTo>
                    <a:pt x="237" y="116"/>
                  </a:lnTo>
                  <a:lnTo>
                    <a:pt x="237" y="112"/>
                  </a:lnTo>
                  <a:lnTo>
                    <a:pt x="239" y="107"/>
                  </a:lnTo>
                  <a:lnTo>
                    <a:pt x="239" y="101"/>
                  </a:lnTo>
                  <a:lnTo>
                    <a:pt x="239" y="95"/>
                  </a:lnTo>
                  <a:lnTo>
                    <a:pt x="239" y="92"/>
                  </a:lnTo>
                  <a:lnTo>
                    <a:pt x="239" y="86"/>
                  </a:lnTo>
                  <a:lnTo>
                    <a:pt x="239" y="80"/>
                  </a:lnTo>
                  <a:lnTo>
                    <a:pt x="239" y="74"/>
                  </a:lnTo>
                  <a:lnTo>
                    <a:pt x="237" y="69"/>
                  </a:lnTo>
                  <a:lnTo>
                    <a:pt x="237" y="63"/>
                  </a:lnTo>
                  <a:lnTo>
                    <a:pt x="235" y="57"/>
                  </a:lnTo>
                  <a:lnTo>
                    <a:pt x="233" y="52"/>
                  </a:lnTo>
                  <a:lnTo>
                    <a:pt x="231" y="48"/>
                  </a:lnTo>
                  <a:lnTo>
                    <a:pt x="230" y="42"/>
                  </a:lnTo>
                  <a:lnTo>
                    <a:pt x="228" y="36"/>
                  </a:lnTo>
                  <a:lnTo>
                    <a:pt x="226" y="31"/>
                  </a:lnTo>
                  <a:lnTo>
                    <a:pt x="222" y="27"/>
                  </a:lnTo>
                  <a:lnTo>
                    <a:pt x="218" y="21"/>
                  </a:lnTo>
                  <a:lnTo>
                    <a:pt x="216" y="15"/>
                  </a:lnTo>
                  <a:lnTo>
                    <a:pt x="212" y="10"/>
                  </a:lnTo>
                  <a:lnTo>
                    <a:pt x="209" y="6"/>
                  </a:lnTo>
                  <a:lnTo>
                    <a:pt x="184" y="0"/>
                  </a:lnTo>
                  <a:lnTo>
                    <a:pt x="180" y="27"/>
                  </a:lnTo>
                  <a:lnTo>
                    <a:pt x="180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20" name="Freeform 60"/>
            <p:cNvSpPr>
              <a:spLocks/>
            </p:cNvSpPr>
            <p:nvPr/>
          </p:nvSpPr>
          <p:spPr bwMode="auto">
            <a:xfrm>
              <a:off x="5500688" y="4827588"/>
              <a:ext cx="200025" cy="185738"/>
            </a:xfrm>
            <a:custGeom>
              <a:avLst/>
              <a:gdLst/>
              <a:ahLst/>
              <a:cxnLst>
                <a:cxn ang="0">
                  <a:pos x="236" y="40"/>
                </a:cxn>
                <a:cxn ang="0">
                  <a:pos x="213" y="19"/>
                </a:cxn>
                <a:cxn ang="0">
                  <a:pos x="184" y="8"/>
                </a:cxn>
                <a:cxn ang="0">
                  <a:pos x="148" y="0"/>
                </a:cxn>
                <a:cxn ang="0">
                  <a:pos x="116" y="0"/>
                </a:cxn>
                <a:cxn ang="0">
                  <a:pos x="88" y="8"/>
                </a:cxn>
                <a:cxn ang="0">
                  <a:pos x="63" y="21"/>
                </a:cxn>
                <a:cxn ang="0">
                  <a:pos x="40" y="40"/>
                </a:cxn>
                <a:cxn ang="0">
                  <a:pos x="23" y="61"/>
                </a:cxn>
                <a:cxn ang="0">
                  <a:pos x="12" y="88"/>
                </a:cxn>
                <a:cxn ang="0">
                  <a:pos x="4" y="114"/>
                </a:cxn>
                <a:cxn ang="0">
                  <a:pos x="0" y="141"/>
                </a:cxn>
                <a:cxn ang="0">
                  <a:pos x="2" y="167"/>
                </a:cxn>
                <a:cxn ang="0">
                  <a:pos x="10" y="190"/>
                </a:cxn>
                <a:cxn ang="0">
                  <a:pos x="23" y="211"/>
                </a:cxn>
                <a:cxn ang="0">
                  <a:pos x="40" y="228"/>
                </a:cxn>
                <a:cxn ang="0">
                  <a:pos x="46" y="224"/>
                </a:cxn>
                <a:cxn ang="0">
                  <a:pos x="23" y="202"/>
                </a:cxn>
                <a:cxn ang="0">
                  <a:pos x="8" y="169"/>
                </a:cxn>
                <a:cxn ang="0">
                  <a:pos x="4" y="148"/>
                </a:cxn>
                <a:cxn ang="0">
                  <a:pos x="4" y="122"/>
                </a:cxn>
                <a:cxn ang="0">
                  <a:pos x="6" y="148"/>
                </a:cxn>
                <a:cxn ang="0">
                  <a:pos x="17" y="181"/>
                </a:cxn>
                <a:cxn ang="0">
                  <a:pos x="33" y="205"/>
                </a:cxn>
                <a:cxn ang="0">
                  <a:pos x="48" y="219"/>
                </a:cxn>
                <a:cxn ang="0">
                  <a:pos x="74" y="230"/>
                </a:cxn>
                <a:cxn ang="0">
                  <a:pos x="57" y="211"/>
                </a:cxn>
                <a:cxn ang="0">
                  <a:pos x="34" y="190"/>
                </a:cxn>
                <a:cxn ang="0">
                  <a:pos x="23" y="169"/>
                </a:cxn>
                <a:cxn ang="0">
                  <a:pos x="21" y="148"/>
                </a:cxn>
                <a:cxn ang="0">
                  <a:pos x="27" y="167"/>
                </a:cxn>
                <a:cxn ang="0">
                  <a:pos x="36" y="186"/>
                </a:cxn>
                <a:cxn ang="0">
                  <a:pos x="57" y="207"/>
                </a:cxn>
                <a:cxn ang="0">
                  <a:pos x="78" y="221"/>
                </a:cxn>
                <a:cxn ang="0">
                  <a:pos x="82" y="215"/>
                </a:cxn>
                <a:cxn ang="0">
                  <a:pos x="61" y="198"/>
                </a:cxn>
                <a:cxn ang="0">
                  <a:pos x="48" y="177"/>
                </a:cxn>
                <a:cxn ang="0">
                  <a:pos x="40" y="164"/>
                </a:cxn>
                <a:cxn ang="0">
                  <a:pos x="48" y="169"/>
                </a:cxn>
                <a:cxn ang="0">
                  <a:pos x="48" y="158"/>
                </a:cxn>
                <a:cxn ang="0">
                  <a:pos x="44" y="135"/>
                </a:cxn>
                <a:cxn ang="0">
                  <a:pos x="46" y="114"/>
                </a:cxn>
                <a:cxn ang="0">
                  <a:pos x="50" y="95"/>
                </a:cxn>
                <a:cxn ang="0">
                  <a:pos x="65" y="70"/>
                </a:cxn>
                <a:cxn ang="0">
                  <a:pos x="86" y="55"/>
                </a:cxn>
                <a:cxn ang="0">
                  <a:pos x="67" y="76"/>
                </a:cxn>
                <a:cxn ang="0">
                  <a:pos x="55" y="99"/>
                </a:cxn>
                <a:cxn ang="0">
                  <a:pos x="52" y="120"/>
                </a:cxn>
                <a:cxn ang="0">
                  <a:pos x="55" y="139"/>
                </a:cxn>
                <a:cxn ang="0">
                  <a:pos x="57" y="122"/>
                </a:cxn>
                <a:cxn ang="0">
                  <a:pos x="61" y="101"/>
                </a:cxn>
                <a:cxn ang="0">
                  <a:pos x="70" y="78"/>
                </a:cxn>
                <a:cxn ang="0">
                  <a:pos x="86" y="59"/>
                </a:cxn>
                <a:cxn ang="0">
                  <a:pos x="107" y="46"/>
                </a:cxn>
                <a:cxn ang="0">
                  <a:pos x="133" y="38"/>
                </a:cxn>
                <a:cxn ang="0">
                  <a:pos x="152" y="40"/>
                </a:cxn>
                <a:cxn ang="0">
                  <a:pos x="171" y="46"/>
                </a:cxn>
                <a:cxn ang="0">
                  <a:pos x="205" y="63"/>
                </a:cxn>
                <a:cxn ang="0">
                  <a:pos x="253" y="59"/>
                </a:cxn>
              </a:cxnLst>
              <a:rect l="0" t="0" r="r" b="b"/>
              <a:pathLst>
                <a:path w="253" h="234">
                  <a:moveTo>
                    <a:pt x="253" y="59"/>
                  </a:moveTo>
                  <a:lnTo>
                    <a:pt x="249" y="53"/>
                  </a:lnTo>
                  <a:lnTo>
                    <a:pt x="247" y="49"/>
                  </a:lnTo>
                  <a:lnTo>
                    <a:pt x="241" y="44"/>
                  </a:lnTo>
                  <a:lnTo>
                    <a:pt x="236" y="40"/>
                  </a:lnTo>
                  <a:lnTo>
                    <a:pt x="230" y="34"/>
                  </a:lnTo>
                  <a:lnTo>
                    <a:pt x="226" y="30"/>
                  </a:lnTo>
                  <a:lnTo>
                    <a:pt x="222" y="27"/>
                  </a:lnTo>
                  <a:lnTo>
                    <a:pt x="217" y="23"/>
                  </a:lnTo>
                  <a:lnTo>
                    <a:pt x="213" y="19"/>
                  </a:lnTo>
                  <a:lnTo>
                    <a:pt x="207" y="17"/>
                  </a:lnTo>
                  <a:lnTo>
                    <a:pt x="201" y="15"/>
                  </a:lnTo>
                  <a:lnTo>
                    <a:pt x="196" y="11"/>
                  </a:lnTo>
                  <a:lnTo>
                    <a:pt x="190" y="10"/>
                  </a:lnTo>
                  <a:lnTo>
                    <a:pt x="184" y="8"/>
                  </a:lnTo>
                  <a:lnTo>
                    <a:pt x="179" y="6"/>
                  </a:lnTo>
                  <a:lnTo>
                    <a:pt x="171" y="4"/>
                  </a:lnTo>
                  <a:lnTo>
                    <a:pt x="163" y="4"/>
                  </a:lnTo>
                  <a:lnTo>
                    <a:pt x="158" y="2"/>
                  </a:lnTo>
                  <a:lnTo>
                    <a:pt x="148" y="0"/>
                  </a:lnTo>
                  <a:lnTo>
                    <a:pt x="143" y="0"/>
                  </a:lnTo>
                  <a:lnTo>
                    <a:pt x="135" y="0"/>
                  </a:lnTo>
                  <a:lnTo>
                    <a:pt x="129" y="0"/>
                  </a:lnTo>
                  <a:lnTo>
                    <a:pt x="122" y="0"/>
                  </a:lnTo>
                  <a:lnTo>
                    <a:pt x="116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99" y="4"/>
                  </a:lnTo>
                  <a:lnTo>
                    <a:pt x="93" y="6"/>
                  </a:lnTo>
                  <a:lnTo>
                    <a:pt x="88" y="8"/>
                  </a:lnTo>
                  <a:lnTo>
                    <a:pt x="82" y="10"/>
                  </a:lnTo>
                  <a:lnTo>
                    <a:pt x="76" y="11"/>
                  </a:lnTo>
                  <a:lnTo>
                    <a:pt x="70" y="15"/>
                  </a:lnTo>
                  <a:lnTo>
                    <a:pt x="67" y="17"/>
                  </a:lnTo>
                  <a:lnTo>
                    <a:pt x="63" y="21"/>
                  </a:lnTo>
                  <a:lnTo>
                    <a:pt x="57" y="23"/>
                  </a:lnTo>
                  <a:lnTo>
                    <a:pt x="52" y="27"/>
                  </a:lnTo>
                  <a:lnTo>
                    <a:pt x="48" y="30"/>
                  </a:lnTo>
                  <a:lnTo>
                    <a:pt x="44" y="34"/>
                  </a:lnTo>
                  <a:lnTo>
                    <a:pt x="40" y="40"/>
                  </a:lnTo>
                  <a:lnTo>
                    <a:pt x="36" y="44"/>
                  </a:lnTo>
                  <a:lnTo>
                    <a:pt x="33" y="48"/>
                  </a:lnTo>
                  <a:lnTo>
                    <a:pt x="31" y="53"/>
                  </a:lnTo>
                  <a:lnTo>
                    <a:pt x="27" y="57"/>
                  </a:lnTo>
                  <a:lnTo>
                    <a:pt x="23" y="61"/>
                  </a:lnTo>
                  <a:lnTo>
                    <a:pt x="21" y="67"/>
                  </a:lnTo>
                  <a:lnTo>
                    <a:pt x="17" y="72"/>
                  </a:lnTo>
                  <a:lnTo>
                    <a:pt x="15" y="76"/>
                  </a:lnTo>
                  <a:lnTo>
                    <a:pt x="14" y="82"/>
                  </a:lnTo>
                  <a:lnTo>
                    <a:pt x="12" y="88"/>
                  </a:lnTo>
                  <a:lnTo>
                    <a:pt x="10" y="93"/>
                  </a:lnTo>
                  <a:lnTo>
                    <a:pt x="8" y="99"/>
                  </a:lnTo>
                  <a:lnTo>
                    <a:pt x="6" y="103"/>
                  </a:lnTo>
                  <a:lnTo>
                    <a:pt x="4" y="108"/>
                  </a:lnTo>
                  <a:lnTo>
                    <a:pt x="4" y="114"/>
                  </a:lnTo>
                  <a:lnTo>
                    <a:pt x="2" y="118"/>
                  </a:lnTo>
                  <a:lnTo>
                    <a:pt x="2" y="124"/>
                  </a:lnTo>
                  <a:lnTo>
                    <a:pt x="0" y="129"/>
                  </a:lnTo>
                  <a:lnTo>
                    <a:pt x="0" y="135"/>
                  </a:lnTo>
                  <a:lnTo>
                    <a:pt x="0" y="141"/>
                  </a:lnTo>
                  <a:lnTo>
                    <a:pt x="0" y="146"/>
                  </a:lnTo>
                  <a:lnTo>
                    <a:pt x="0" y="152"/>
                  </a:lnTo>
                  <a:lnTo>
                    <a:pt x="0" y="156"/>
                  </a:lnTo>
                  <a:lnTo>
                    <a:pt x="2" y="162"/>
                  </a:lnTo>
                  <a:lnTo>
                    <a:pt x="2" y="167"/>
                  </a:lnTo>
                  <a:lnTo>
                    <a:pt x="4" y="171"/>
                  </a:lnTo>
                  <a:lnTo>
                    <a:pt x="6" y="177"/>
                  </a:lnTo>
                  <a:lnTo>
                    <a:pt x="6" y="181"/>
                  </a:lnTo>
                  <a:lnTo>
                    <a:pt x="8" y="186"/>
                  </a:lnTo>
                  <a:lnTo>
                    <a:pt x="10" y="190"/>
                  </a:lnTo>
                  <a:lnTo>
                    <a:pt x="12" y="196"/>
                  </a:lnTo>
                  <a:lnTo>
                    <a:pt x="14" y="200"/>
                  </a:lnTo>
                  <a:lnTo>
                    <a:pt x="15" y="204"/>
                  </a:lnTo>
                  <a:lnTo>
                    <a:pt x="19" y="207"/>
                  </a:lnTo>
                  <a:lnTo>
                    <a:pt x="23" y="211"/>
                  </a:lnTo>
                  <a:lnTo>
                    <a:pt x="25" y="215"/>
                  </a:lnTo>
                  <a:lnTo>
                    <a:pt x="29" y="219"/>
                  </a:lnTo>
                  <a:lnTo>
                    <a:pt x="33" y="221"/>
                  </a:lnTo>
                  <a:lnTo>
                    <a:pt x="36" y="224"/>
                  </a:lnTo>
                  <a:lnTo>
                    <a:pt x="40" y="228"/>
                  </a:lnTo>
                  <a:lnTo>
                    <a:pt x="44" y="230"/>
                  </a:lnTo>
                  <a:lnTo>
                    <a:pt x="50" y="232"/>
                  </a:lnTo>
                  <a:lnTo>
                    <a:pt x="55" y="234"/>
                  </a:lnTo>
                  <a:lnTo>
                    <a:pt x="50" y="228"/>
                  </a:lnTo>
                  <a:lnTo>
                    <a:pt x="46" y="224"/>
                  </a:lnTo>
                  <a:lnTo>
                    <a:pt x="40" y="221"/>
                  </a:lnTo>
                  <a:lnTo>
                    <a:pt x="36" y="217"/>
                  </a:lnTo>
                  <a:lnTo>
                    <a:pt x="31" y="211"/>
                  </a:lnTo>
                  <a:lnTo>
                    <a:pt x="27" y="207"/>
                  </a:lnTo>
                  <a:lnTo>
                    <a:pt x="23" y="202"/>
                  </a:lnTo>
                  <a:lnTo>
                    <a:pt x="21" y="196"/>
                  </a:lnTo>
                  <a:lnTo>
                    <a:pt x="17" y="192"/>
                  </a:lnTo>
                  <a:lnTo>
                    <a:pt x="10" y="177"/>
                  </a:lnTo>
                  <a:lnTo>
                    <a:pt x="8" y="173"/>
                  </a:lnTo>
                  <a:lnTo>
                    <a:pt x="8" y="169"/>
                  </a:lnTo>
                  <a:lnTo>
                    <a:pt x="6" y="165"/>
                  </a:lnTo>
                  <a:lnTo>
                    <a:pt x="6" y="162"/>
                  </a:lnTo>
                  <a:lnTo>
                    <a:pt x="6" y="158"/>
                  </a:lnTo>
                  <a:lnTo>
                    <a:pt x="4" y="152"/>
                  </a:lnTo>
                  <a:lnTo>
                    <a:pt x="4" y="148"/>
                  </a:lnTo>
                  <a:lnTo>
                    <a:pt x="4" y="145"/>
                  </a:lnTo>
                  <a:lnTo>
                    <a:pt x="4" y="139"/>
                  </a:lnTo>
                  <a:lnTo>
                    <a:pt x="4" y="133"/>
                  </a:lnTo>
                  <a:lnTo>
                    <a:pt x="4" y="129"/>
                  </a:lnTo>
                  <a:lnTo>
                    <a:pt x="4" y="122"/>
                  </a:lnTo>
                  <a:lnTo>
                    <a:pt x="6" y="116"/>
                  </a:lnTo>
                  <a:lnTo>
                    <a:pt x="6" y="114"/>
                  </a:lnTo>
                  <a:lnTo>
                    <a:pt x="8" y="112"/>
                  </a:lnTo>
                  <a:lnTo>
                    <a:pt x="4" y="135"/>
                  </a:lnTo>
                  <a:lnTo>
                    <a:pt x="6" y="148"/>
                  </a:lnTo>
                  <a:lnTo>
                    <a:pt x="8" y="154"/>
                  </a:lnTo>
                  <a:lnTo>
                    <a:pt x="10" y="162"/>
                  </a:lnTo>
                  <a:lnTo>
                    <a:pt x="12" y="167"/>
                  </a:lnTo>
                  <a:lnTo>
                    <a:pt x="14" y="175"/>
                  </a:lnTo>
                  <a:lnTo>
                    <a:pt x="17" y="181"/>
                  </a:lnTo>
                  <a:lnTo>
                    <a:pt x="21" y="186"/>
                  </a:lnTo>
                  <a:lnTo>
                    <a:pt x="23" y="192"/>
                  </a:lnTo>
                  <a:lnTo>
                    <a:pt x="27" y="198"/>
                  </a:lnTo>
                  <a:lnTo>
                    <a:pt x="29" y="202"/>
                  </a:lnTo>
                  <a:lnTo>
                    <a:pt x="33" y="205"/>
                  </a:lnTo>
                  <a:lnTo>
                    <a:pt x="34" y="207"/>
                  </a:lnTo>
                  <a:lnTo>
                    <a:pt x="36" y="209"/>
                  </a:lnTo>
                  <a:lnTo>
                    <a:pt x="40" y="213"/>
                  </a:lnTo>
                  <a:lnTo>
                    <a:pt x="44" y="217"/>
                  </a:lnTo>
                  <a:lnTo>
                    <a:pt x="48" y="219"/>
                  </a:lnTo>
                  <a:lnTo>
                    <a:pt x="52" y="223"/>
                  </a:lnTo>
                  <a:lnTo>
                    <a:pt x="53" y="224"/>
                  </a:lnTo>
                  <a:lnTo>
                    <a:pt x="57" y="226"/>
                  </a:lnTo>
                  <a:lnTo>
                    <a:pt x="76" y="234"/>
                  </a:lnTo>
                  <a:lnTo>
                    <a:pt x="74" y="230"/>
                  </a:lnTo>
                  <a:lnTo>
                    <a:pt x="70" y="228"/>
                  </a:lnTo>
                  <a:lnTo>
                    <a:pt x="69" y="224"/>
                  </a:lnTo>
                  <a:lnTo>
                    <a:pt x="67" y="221"/>
                  </a:lnTo>
                  <a:lnTo>
                    <a:pt x="61" y="217"/>
                  </a:lnTo>
                  <a:lnTo>
                    <a:pt x="57" y="211"/>
                  </a:lnTo>
                  <a:lnTo>
                    <a:pt x="52" y="207"/>
                  </a:lnTo>
                  <a:lnTo>
                    <a:pt x="48" y="204"/>
                  </a:lnTo>
                  <a:lnTo>
                    <a:pt x="44" y="200"/>
                  </a:lnTo>
                  <a:lnTo>
                    <a:pt x="38" y="196"/>
                  </a:lnTo>
                  <a:lnTo>
                    <a:pt x="34" y="190"/>
                  </a:lnTo>
                  <a:lnTo>
                    <a:pt x="31" y="186"/>
                  </a:lnTo>
                  <a:lnTo>
                    <a:pt x="27" y="181"/>
                  </a:lnTo>
                  <a:lnTo>
                    <a:pt x="25" y="175"/>
                  </a:lnTo>
                  <a:lnTo>
                    <a:pt x="23" y="173"/>
                  </a:lnTo>
                  <a:lnTo>
                    <a:pt x="23" y="169"/>
                  </a:lnTo>
                  <a:lnTo>
                    <a:pt x="21" y="165"/>
                  </a:lnTo>
                  <a:lnTo>
                    <a:pt x="21" y="162"/>
                  </a:lnTo>
                  <a:lnTo>
                    <a:pt x="21" y="156"/>
                  </a:lnTo>
                  <a:lnTo>
                    <a:pt x="21" y="152"/>
                  </a:lnTo>
                  <a:lnTo>
                    <a:pt x="21" y="148"/>
                  </a:lnTo>
                  <a:lnTo>
                    <a:pt x="21" y="143"/>
                  </a:lnTo>
                  <a:lnTo>
                    <a:pt x="23" y="154"/>
                  </a:lnTo>
                  <a:lnTo>
                    <a:pt x="23" y="158"/>
                  </a:lnTo>
                  <a:lnTo>
                    <a:pt x="25" y="164"/>
                  </a:lnTo>
                  <a:lnTo>
                    <a:pt x="27" y="167"/>
                  </a:lnTo>
                  <a:lnTo>
                    <a:pt x="29" y="171"/>
                  </a:lnTo>
                  <a:lnTo>
                    <a:pt x="31" y="175"/>
                  </a:lnTo>
                  <a:lnTo>
                    <a:pt x="33" y="179"/>
                  </a:lnTo>
                  <a:lnTo>
                    <a:pt x="34" y="183"/>
                  </a:lnTo>
                  <a:lnTo>
                    <a:pt x="36" y="186"/>
                  </a:lnTo>
                  <a:lnTo>
                    <a:pt x="40" y="192"/>
                  </a:lnTo>
                  <a:lnTo>
                    <a:pt x="48" y="198"/>
                  </a:lnTo>
                  <a:lnTo>
                    <a:pt x="50" y="200"/>
                  </a:lnTo>
                  <a:lnTo>
                    <a:pt x="53" y="204"/>
                  </a:lnTo>
                  <a:lnTo>
                    <a:pt x="57" y="207"/>
                  </a:lnTo>
                  <a:lnTo>
                    <a:pt x="61" y="209"/>
                  </a:lnTo>
                  <a:lnTo>
                    <a:pt x="65" y="211"/>
                  </a:lnTo>
                  <a:lnTo>
                    <a:pt x="69" y="215"/>
                  </a:lnTo>
                  <a:lnTo>
                    <a:pt x="72" y="219"/>
                  </a:lnTo>
                  <a:lnTo>
                    <a:pt x="78" y="221"/>
                  </a:lnTo>
                  <a:lnTo>
                    <a:pt x="82" y="223"/>
                  </a:lnTo>
                  <a:lnTo>
                    <a:pt x="88" y="223"/>
                  </a:lnTo>
                  <a:lnTo>
                    <a:pt x="89" y="221"/>
                  </a:lnTo>
                  <a:lnTo>
                    <a:pt x="88" y="217"/>
                  </a:lnTo>
                  <a:lnTo>
                    <a:pt x="82" y="215"/>
                  </a:lnTo>
                  <a:lnTo>
                    <a:pt x="78" y="211"/>
                  </a:lnTo>
                  <a:lnTo>
                    <a:pt x="72" y="209"/>
                  </a:lnTo>
                  <a:lnTo>
                    <a:pt x="70" y="207"/>
                  </a:lnTo>
                  <a:lnTo>
                    <a:pt x="65" y="202"/>
                  </a:lnTo>
                  <a:lnTo>
                    <a:pt x="61" y="198"/>
                  </a:lnTo>
                  <a:lnTo>
                    <a:pt x="57" y="192"/>
                  </a:lnTo>
                  <a:lnTo>
                    <a:pt x="53" y="188"/>
                  </a:lnTo>
                  <a:lnTo>
                    <a:pt x="52" y="184"/>
                  </a:lnTo>
                  <a:lnTo>
                    <a:pt x="50" y="181"/>
                  </a:lnTo>
                  <a:lnTo>
                    <a:pt x="48" y="177"/>
                  </a:lnTo>
                  <a:lnTo>
                    <a:pt x="46" y="173"/>
                  </a:lnTo>
                  <a:lnTo>
                    <a:pt x="44" y="173"/>
                  </a:lnTo>
                  <a:lnTo>
                    <a:pt x="42" y="167"/>
                  </a:lnTo>
                  <a:lnTo>
                    <a:pt x="40" y="165"/>
                  </a:lnTo>
                  <a:lnTo>
                    <a:pt x="40" y="164"/>
                  </a:lnTo>
                  <a:lnTo>
                    <a:pt x="40" y="162"/>
                  </a:lnTo>
                  <a:lnTo>
                    <a:pt x="40" y="162"/>
                  </a:lnTo>
                  <a:lnTo>
                    <a:pt x="44" y="164"/>
                  </a:lnTo>
                  <a:lnTo>
                    <a:pt x="46" y="165"/>
                  </a:lnTo>
                  <a:lnTo>
                    <a:pt x="48" y="169"/>
                  </a:lnTo>
                  <a:lnTo>
                    <a:pt x="50" y="171"/>
                  </a:lnTo>
                  <a:lnTo>
                    <a:pt x="53" y="175"/>
                  </a:lnTo>
                  <a:lnTo>
                    <a:pt x="53" y="165"/>
                  </a:lnTo>
                  <a:lnTo>
                    <a:pt x="50" y="162"/>
                  </a:lnTo>
                  <a:lnTo>
                    <a:pt x="48" y="158"/>
                  </a:lnTo>
                  <a:lnTo>
                    <a:pt x="46" y="152"/>
                  </a:lnTo>
                  <a:lnTo>
                    <a:pt x="46" y="148"/>
                  </a:lnTo>
                  <a:lnTo>
                    <a:pt x="46" y="145"/>
                  </a:lnTo>
                  <a:lnTo>
                    <a:pt x="44" y="139"/>
                  </a:lnTo>
                  <a:lnTo>
                    <a:pt x="44" y="135"/>
                  </a:lnTo>
                  <a:lnTo>
                    <a:pt x="46" y="131"/>
                  </a:lnTo>
                  <a:lnTo>
                    <a:pt x="46" y="127"/>
                  </a:lnTo>
                  <a:lnTo>
                    <a:pt x="46" y="124"/>
                  </a:lnTo>
                  <a:lnTo>
                    <a:pt x="46" y="118"/>
                  </a:lnTo>
                  <a:lnTo>
                    <a:pt x="46" y="114"/>
                  </a:lnTo>
                  <a:lnTo>
                    <a:pt x="46" y="110"/>
                  </a:lnTo>
                  <a:lnTo>
                    <a:pt x="48" y="107"/>
                  </a:lnTo>
                  <a:lnTo>
                    <a:pt x="48" y="103"/>
                  </a:lnTo>
                  <a:lnTo>
                    <a:pt x="50" y="99"/>
                  </a:lnTo>
                  <a:lnTo>
                    <a:pt x="50" y="95"/>
                  </a:lnTo>
                  <a:lnTo>
                    <a:pt x="52" y="91"/>
                  </a:lnTo>
                  <a:lnTo>
                    <a:pt x="53" y="88"/>
                  </a:lnTo>
                  <a:lnTo>
                    <a:pt x="55" y="84"/>
                  </a:lnTo>
                  <a:lnTo>
                    <a:pt x="59" y="76"/>
                  </a:lnTo>
                  <a:lnTo>
                    <a:pt x="65" y="70"/>
                  </a:lnTo>
                  <a:lnTo>
                    <a:pt x="70" y="63"/>
                  </a:lnTo>
                  <a:lnTo>
                    <a:pt x="76" y="57"/>
                  </a:lnTo>
                  <a:lnTo>
                    <a:pt x="82" y="53"/>
                  </a:lnTo>
                  <a:lnTo>
                    <a:pt x="89" y="51"/>
                  </a:lnTo>
                  <a:lnTo>
                    <a:pt x="86" y="55"/>
                  </a:lnTo>
                  <a:lnTo>
                    <a:pt x="82" y="59"/>
                  </a:lnTo>
                  <a:lnTo>
                    <a:pt x="78" y="63"/>
                  </a:lnTo>
                  <a:lnTo>
                    <a:pt x="76" y="65"/>
                  </a:lnTo>
                  <a:lnTo>
                    <a:pt x="70" y="70"/>
                  </a:lnTo>
                  <a:lnTo>
                    <a:pt x="67" y="76"/>
                  </a:lnTo>
                  <a:lnTo>
                    <a:pt x="63" y="82"/>
                  </a:lnTo>
                  <a:lnTo>
                    <a:pt x="59" y="88"/>
                  </a:lnTo>
                  <a:lnTo>
                    <a:pt x="57" y="91"/>
                  </a:lnTo>
                  <a:lnTo>
                    <a:pt x="57" y="95"/>
                  </a:lnTo>
                  <a:lnTo>
                    <a:pt x="55" y="99"/>
                  </a:lnTo>
                  <a:lnTo>
                    <a:pt x="53" y="105"/>
                  </a:lnTo>
                  <a:lnTo>
                    <a:pt x="52" y="107"/>
                  </a:lnTo>
                  <a:lnTo>
                    <a:pt x="52" y="110"/>
                  </a:lnTo>
                  <a:lnTo>
                    <a:pt x="52" y="114"/>
                  </a:lnTo>
                  <a:lnTo>
                    <a:pt x="52" y="120"/>
                  </a:lnTo>
                  <a:lnTo>
                    <a:pt x="52" y="124"/>
                  </a:lnTo>
                  <a:lnTo>
                    <a:pt x="52" y="127"/>
                  </a:lnTo>
                  <a:lnTo>
                    <a:pt x="52" y="129"/>
                  </a:lnTo>
                  <a:lnTo>
                    <a:pt x="52" y="131"/>
                  </a:lnTo>
                  <a:lnTo>
                    <a:pt x="55" y="139"/>
                  </a:lnTo>
                  <a:lnTo>
                    <a:pt x="55" y="135"/>
                  </a:lnTo>
                  <a:lnTo>
                    <a:pt x="57" y="133"/>
                  </a:lnTo>
                  <a:lnTo>
                    <a:pt x="57" y="129"/>
                  </a:lnTo>
                  <a:lnTo>
                    <a:pt x="57" y="126"/>
                  </a:lnTo>
                  <a:lnTo>
                    <a:pt x="57" y="122"/>
                  </a:lnTo>
                  <a:lnTo>
                    <a:pt x="57" y="118"/>
                  </a:lnTo>
                  <a:lnTo>
                    <a:pt x="57" y="114"/>
                  </a:lnTo>
                  <a:lnTo>
                    <a:pt x="57" y="110"/>
                  </a:lnTo>
                  <a:lnTo>
                    <a:pt x="59" y="105"/>
                  </a:lnTo>
                  <a:lnTo>
                    <a:pt x="61" y="101"/>
                  </a:lnTo>
                  <a:lnTo>
                    <a:pt x="61" y="95"/>
                  </a:lnTo>
                  <a:lnTo>
                    <a:pt x="63" y="91"/>
                  </a:lnTo>
                  <a:lnTo>
                    <a:pt x="67" y="86"/>
                  </a:lnTo>
                  <a:lnTo>
                    <a:pt x="69" y="82"/>
                  </a:lnTo>
                  <a:lnTo>
                    <a:pt x="70" y="78"/>
                  </a:lnTo>
                  <a:lnTo>
                    <a:pt x="72" y="74"/>
                  </a:lnTo>
                  <a:lnTo>
                    <a:pt x="76" y="70"/>
                  </a:lnTo>
                  <a:lnTo>
                    <a:pt x="80" y="67"/>
                  </a:lnTo>
                  <a:lnTo>
                    <a:pt x="82" y="63"/>
                  </a:lnTo>
                  <a:lnTo>
                    <a:pt x="86" y="59"/>
                  </a:lnTo>
                  <a:lnTo>
                    <a:pt x="89" y="55"/>
                  </a:lnTo>
                  <a:lnTo>
                    <a:pt x="93" y="53"/>
                  </a:lnTo>
                  <a:lnTo>
                    <a:pt x="97" y="49"/>
                  </a:lnTo>
                  <a:lnTo>
                    <a:pt x="101" y="48"/>
                  </a:lnTo>
                  <a:lnTo>
                    <a:pt x="107" y="46"/>
                  </a:lnTo>
                  <a:lnTo>
                    <a:pt x="110" y="44"/>
                  </a:lnTo>
                  <a:lnTo>
                    <a:pt x="118" y="42"/>
                  </a:lnTo>
                  <a:lnTo>
                    <a:pt x="126" y="40"/>
                  </a:lnTo>
                  <a:lnTo>
                    <a:pt x="129" y="38"/>
                  </a:lnTo>
                  <a:lnTo>
                    <a:pt x="133" y="38"/>
                  </a:lnTo>
                  <a:lnTo>
                    <a:pt x="137" y="38"/>
                  </a:lnTo>
                  <a:lnTo>
                    <a:pt x="141" y="38"/>
                  </a:lnTo>
                  <a:lnTo>
                    <a:pt x="145" y="38"/>
                  </a:lnTo>
                  <a:lnTo>
                    <a:pt x="148" y="38"/>
                  </a:lnTo>
                  <a:lnTo>
                    <a:pt x="152" y="40"/>
                  </a:lnTo>
                  <a:lnTo>
                    <a:pt x="156" y="40"/>
                  </a:lnTo>
                  <a:lnTo>
                    <a:pt x="160" y="40"/>
                  </a:lnTo>
                  <a:lnTo>
                    <a:pt x="163" y="42"/>
                  </a:lnTo>
                  <a:lnTo>
                    <a:pt x="167" y="42"/>
                  </a:lnTo>
                  <a:lnTo>
                    <a:pt x="171" y="46"/>
                  </a:lnTo>
                  <a:lnTo>
                    <a:pt x="179" y="48"/>
                  </a:lnTo>
                  <a:lnTo>
                    <a:pt x="186" y="49"/>
                  </a:lnTo>
                  <a:lnTo>
                    <a:pt x="192" y="53"/>
                  </a:lnTo>
                  <a:lnTo>
                    <a:pt x="200" y="59"/>
                  </a:lnTo>
                  <a:lnTo>
                    <a:pt x="205" y="63"/>
                  </a:lnTo>
                  <a:lnTo>
                    <a:pt x="213" y="68"/>
                  </a:lnTo>
                  <a:lnTo>
                    <a:pt x="219" y="72"/>
                  </a:lnTo>
                  <a:lnTo>
                    <a:pt x="224" y="80"/>
                  </a:lnTo>
                  <a:lnTo>
                    <a:pt x="253" y="59"/>
                  </a:lnTo>
                  <a:lnTo>
                    <a:pt x="253" y="5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21" name="Freeform 61"/>
            <p:cNvSpPr>
              <a:spLocks/>
            </p:cNvSpPr>
            <p:nvPr/>
          </p:nvSpPr>
          <p:spPr bwMode="auto">
            <a:xfrm>
              <a:off x="5584825" y="4835525"/>
              <a:ext cx="103188" cy="3333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7" y="5"/>
                </a:cxn>
                <a:cxn ang="0">
                  <a:pos x="13" y="5"/>
                </a:cxn>
                <a:cxn ang="0">
                  <a:pos x="20" y="5"/>
                </a:cxn>
                <a:cxn ang="0">
                  <a:pos x="26" y="5"/>
                </a:cxn>
                <a:cxn ang="0">
                  <a:pos x="34" y="5"/>
                </a:cxn>
                <a:cxn ang="0">
                  <a:pos x="39" y="5"/>
                </a:cxn>
                <a:cxn ang="0">
                  <a:pos x="45" y="5"/>
                </a:cxn>
                <a:cxn ang="0">
                  <a:pos x="51" y="5"/>
                </a:cxn>
                <a:cxn ang="0">
                  <a:pos x="58" y="5"/>
                </a:cxn>
                <a:cxn ang="0">
                  <a:pos x="64" y="7"/>
                </a:cxn>
                <a:cxn ang="0">
                  <a:pos x="70" y="7"/>
                </a:cxn>
                <a:cxn ang="0">
                  <a:pos x="77" y="9"/>
                </a:cxn>
                <a:cxn ang="0">
                  <a:pos x="83" y="11"/>
                </a:cxn>
                <a:cxn ang="0">
                  <a:pos x="89" y="15"/>
                </a:cxn>
                <a:cxn ang="0">
                  <a:pos x="94" y="19"/>
                </a:cxn>
                <a:cxn ang="0">
                  <a:pos x="102" y="22"/>
                </a:cxn>
                <a:cxn ang="0">
                  <a:pos x="127" y="41"/>
                </a:cxn>
                <a:cxn ang="0">
                  <a:pos x="130" y="41"/>
                </a:cxn>
                <a:cxn ang="0">
                  <a:pos x="129" y="39"/>
                </a:cxn>
                <a:cxn ang="0">
                  <a:pos x="123" y="36"/>
                </a:cxn>
                <a:cxn ang="0">
                  <a:pos x="115" y="30"/>
                </a:cxn>
                <a:cxn ang="0">
                  <a:pos x="108" y="24"/>
                </a:cxn>
                <a:cxn ang="0">
                  <a:pos x="102" y="20"/>
                </a:cxn>
                <a:cxn ang="0">
                  <a:pos x="96" y="19"/>
                </a:cxn>
                <a:cxn ang="0">
                  <a:pos x="93" y="17"/>
                </a:cxn>
                <a:cxn ang="0">
                  <a:pos x="89" y="15"/>
                </a:cxn>
                <a:cxn ang="0">
                  <a:pos x="85" y="13"/>
                </a:cxn>
                <a:cxn ang="0">
                  <a:pos x="79" y="11"/>
                </a:cxn>
                <a:cxn ang="0">
                  <a:pos x="75" y="9"/>
                </a:cxn>
                <a:cxn ang="0">
                  <a:pos x="72" y="7"/>
                </a:cxn>
                <a:cxn ang="0">
                  <a:pos x="68" y="5"/>
                </a:cxn>
                <a:cxn ang="0">
                  <a:pos x="64" y="3"/>
                </a:cxn>
                <a:cxn ang="0">
                  <a:pos x="58" y="1"/>
                </a:cxn>
                <a:cxn ang="0">
                  <a:pos x="55" y="1"/>
                </a:cxn>
                <a:cxn ang="0">
                  <a:pos x="49" y="1"/>
                </a:cxn>
                <a:cxn ang="0">
                  <a:pos x="45" y="0"/>
                </a:cxn>
                <a:cxn ang="0">
                  <a:pos x="39" y="0"/>
                </a:cxn>
                <a:cxn ang="0">
                  <a:pos x="36" y="0"/>
                </a:cxn>
                <a:cxn ang="0">
                  <a:pos x="32" y="0"/>
                </a:cxn>
                <a:cxn ang="0">
                  <a:pos x="28" y="0"/>
                </a:cxn>
                <a:cxn ang="0">
                  <a:pos x="24" y="0"/>
                </a:cxn>
                <a:cxn ang="0">
                  <a:pos x="19" y="0"/>
                </a:cxn>
                <a:cxn ang="0">
                  <a:pos x="15" y="0"/>
                </a:cxn>
                <a:cxn ang="0">
                  <a:pos x="11" y="1"/>
                </a:cxn>
                <a:cxn ang="0">
                  <a:pos x="7" y="1"/>
                </a:cxn>
                <a:cxn ang="0">
                  <a:pos x="3" y="5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30" h="41">
                  <a:moveTo>
                    <a:pt x="0" y="7"/>
                  </a:moveTo>
                  <a:lnTo>
                    <a:pt x="7" y="5"/>
                  </a:lnTo>
                  <a:lnTo>
                    <a:pt x="13" y="5"/>
                  </a:lnTo>
                  <a:lnTo>
                    <a:pt x="20" y="5"/>
                  </a:lnTo>
                  <a:lnTo>
                    <a:pt x="26" y="5"/>
                  </a:lnTo>
                  <a:lnTo>
                    <a:pt x="34" y="5"/>
                  </a:lnTo>
                  <a:lnTo>
                    <a:pt x="39" y="5"/>
                  </a:lnTo>
                  <a:lnTo>
                    <a:pt x="45" y="5"/>
                  </a:lnTo>
                  <a:lnTo>
                    <a:pt x="51" y="5"/>
                  </a:lnTo>
                  <a:lnTo>
                    <a:pt x="58" y="5"/>
                  </a:lnTo>
                  <a:lnTo>
                    <a:pt x="64" y="7"/>
                  </a:lnTo>
                  <a:lnTo>
                    <a:pt x="70" y="7"/>
                  </a:lnTo>
                  <a:lnTo>
                    <a:pt x="77" y="9"/>
                  </a:lnTo>
                  <a:lnTo>
                    <a:pt x="83" y="11"/>
                  </a:lnTo>
                  <a:lnTo>
                    <a:pt x="89" y="15"/>
                  </a:lnTo>
                  <a:lnTo>
                    <a:pt x="94" y="19"/>
                  </a:lnTo>
                  <a:lnTo>
                    <a:pt x="102" y="22"/>
                  </a:lnTo>
                  <a:lnTo>
                    <a:pt x="127" y="41"/>
                  </a:lnTo>
                  <a:lnTo>
                    <a:pt x="130" y="41"/>
                  </a:lnTo>
                  <a:lnTo>
                    <a:pt x="129" y="39"/>
                  </a:lnTo>
                  <a:lnTo>
                    <a:pt x="123" y="36"/>
                  </a:lnTo>
                  <a:lnTo>
                    <a:pt x="115" y="30"/>
                  </a:lnTo>
                  <a:lnTo>
                    <a:pt x="108" y="24"/>
                  </a:lnTo>
                  <a:lnTo>
                    <a:pt x="102" y="20"/>
                  </a:lnTo>
                  <a:lnTo>
                    <a:pt x="96" y="19"/>
                  </a:lnTo>
                  <a:lnTo>
                    <a:pt x="93" y="17"/>
                  </a:lnTo>
                  <a:lnTo>
                    <a:pt x="89" y="15"/>
                  </a:lnTo>
                  <a:lnTo>
                    <a:pt x="85" y="13"/>
                  </a:lnTo>
                  <a:lnTo>
                    <a:pt x="79" y="11"/>
                  </a:lnTo>
                  <a:lnTo>
                    <a:pt x="75" y="9"/>
                  </a:lnTo>
                  <a:lnTo>
                    <a:pt x="72" y="7"/>
                  </a:lnTo>
                  <a:lnTo>
                    <a:pt x="68" y="5"/>
                  </a:lnTo>
                  <a:lnTo>
                    <a:pt x="64" y="3"/>
                  </a:lnTo>
                  <a:lnTo>
                    <a:pt x="58" y="1"/>
                  </a:lnTo>
                  <a:lnTo>
                    <a:pt x="55" y="1"/>
                  </a:lnTo>
                  <a:lnTo>
                    <a:pt x="49" y="1"/>
                  </a:lnTo>
                  <a:lnTo>
                    <a:pt x="45" y="0"/>
                  </a:lnTo>
                  <a:lnTo>
                    <a:pt x="39" y="0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1" y="1"/>
                  </a:lnTo>
                  <a:lnTo>
                    <a:pt x="7" y="1"/>
                  </a:lnTo>
                  <a:lnTo>
                    <a:pt x="3" y="5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22" name="Freeform 62"/>
            <p:cNvSpPr>
              <a:spLocks/>
            </p:cNvSpPr>
            <p:nvPr/>
          </p:nvSpPr>
          <p:spPr bwMode="auto">
            <a:xfrm>
              <a:off x="5675313" y="4962525"/>
              <a:ext cx="38100" cy="55563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48" y="6"/>
                </a:cxn>
                <a:cxn ang="0">
                  <a:pos x="46" y="10"/>
                </a:cxn>
                <a:cxn ang="0">
                  <a:pos x="44" y="15"/>
                </a:cxn>
                <a:cxn ang="0">
                  <a:pos x="42" y="19"/>
                </a:cxn>
                <a:cxn ang="0">
                  <a:pos x="40" y="23"/>
                </a:cxn>
                <a:cxn ang="0">
                  <a:pos x="38" y="29"/>
                </a:cxn>
                <a:cxn ang="0">
                  <a:pos x="35" y="33"/>
                </a:cxn>
                <a:cxn ang="0">
                  <a:pos x="33" y="36"/>
                </a:cxn>
                <a:cxn ang="0">
                  <a:pos x="31" y="40"/>
                </a:cxn>
                <a:cxn ang="0">
                  <a:pos x="29" y="46"/>
                </a:cxn>
                <a:cxn ang="0">
                  <a:pos x="25" y="50"/>
                </a:cxn>
                <a:cxn ang="0">
                  <a:pos x="23" y="54"/>
                </a:cxn>
                <a:cxn ang="0">
                  <a:pos x="19" y="57"/>
                </a:cxn>
                <a:cxn ang="0">
                  <a:pos x="16" y="61"/>
                </a:cxn>
                <a:cxn ang="0">
                  <a:pos x="12" y="65"/>
                </a:cxn>
                <a:cxn ang="0">
                  <a:pos x="8" y="69"/>
                </a:cxn>
                <a:cxn ang="0">
                  <a:pos x="4" y="71"/>
                </a:cxn>
                <a:cxn ang="0">
                  <a:pos x="0" y="71"/>
                </a:cxn>
                <a:cxn ang="0">
                  <a:pos x="4" y="69"/>
                </a:cxn>
                <a:cxn ang="0">
                  <a:pos x="8" y="65"/>
                </a:cxn>
                <a:cxn ang="0">
                  <a:pos x="12" y="61"/>
                </a:cxn>
                <a:cxn ang="0">
                  <a:pos x="17" y="57"/>
                </a:cxn>
                <a:cxn ang="0">
                  <a:pos x="19" y="52"/>
                </a:cxn>
                <a:cxn ang="0">
                  <a:pos x="23" y="48"/>
                </a:cxn>
                <a:cxn ang="0">
                  <a:pos x="27" y="42"/>
                </a:cxn>
                <a:cxn ang="0">
                  <a:pos x="29" y="38"/>
                </a:cxn>
                <a:cxn ang="0">
                  <a:pos x="33" y="33"/>
                </a:cxn>
                <a:cxn ang="0">
                  <a:pos x="35" y="29"/>
                </a:cxn>
                <a:cxn ang="0">
                  <a:pos x="38" y="23"/>
                </a:cxn>
                <a:cxn ang="0">
                  <a:pos x="40" y="19"/>
                </a:cxn>
                <a:cxn ang="0">
                  <a:pos x="42" y="14"/>
                </a:cxn>
                <a:cxn ang="0">
                  <a:pos x="44" y="10"/>
                </a:cxn>
                <a:cxn ang="0">
                  <a:pos x="46" y="4"/>
                </a:cxn>
                <a:cxn ang="0">
                  <a:pos x="50" y="0"/>
                </a:cxn>
                <a:cxn ang="0">
                  <a:pos x="50" y="0"/>
                </a:cxn>
              </a:cxnLst>
              <a:rect l="0" t="0" r="r" b="b"/>
              <a:pathLst>
                <a:path w="50" h="71">
                  <a:moveTo>
                    <a:pt x="50" y="0"/>
                  </a:moveTo>
                  <a:lnTo>
                    <a:pt x="48" y="6"/>
                  </a:lnTo>
                  <a:lnTo>
                    <a:pt x="46" y="10"/>
                  </a:lnTo>
                  <a:lnTo>
                    <a:pt x="44" y="15"/>
                  </a:lnTo>
                  <a:lnTo>
                    <a:pt x="42" y="19"/>
                  </a:lnTo>
                  <a:lnTo>
                    <a:pt x="40" y="23"/>
                  </a:lnTo>
                  <a:lnTo>
                    <a:pt x="38" y="29"/>
                  </a:lnTo>
                  <a:lnTo>
                    <a:pt x="35" y="33"/>
                  </a:lnTo>
                  <a:lnTo>
                    <a:pt x="33" y="36"/>
                  </a:lnTo>
                  <a:lnTo>
                    <a:pt x="31" y="40"/>
                  </a:lnTo>
                  <a:lnTo>
                    <a:pt x="29" y="46"/>
                  </a:lnTo>
                  <a:lnTo>
                    <a:pt x="25" y="50"/>
                  </a:lnTo>
                  <a:lnTo>
                    <a:pt x="23" y="54"/>
                  </a:lnTo>
                  <a:lnTo>
                    <a:pt x="19" y="57"/>
                  </a:lnTo>
                  <a:lnTo>
                    <a:pt x="16" y="61"/>
                  </a:lnTo>
                  <a:lnTo>
                    <a:pt x="12" y="65"/>
                  </a:lnTo>
                  <a:lnTo>
                    <a:pt x="8" y="69"/>
                  </a:lnTo>
                  <a:lnTo>
                    <a:pt x="4" y="71"/>
                  </a:lnTo>
                  <a:lnTo>
                    <a:pt x="0" y="71"/>
                  </a:lnTo>
                  <a:lnTo>
                    <a:pt x="4" y="69"/>
                  </a:lnTo>
                  <a:lnTo>
                    <a:pt x="8" y="65"/>
                  </a:lnTo>
                  <a:lnTo>
                    <a:pt x="12" y="61"/>
                  </a:lnTo>
                  <a:lnTo>
                    <a:pt x="17" y="57"/>
                  </a:lnTo>
                  <a:lnTo>
                    <a:pt x="19" y="52"/>
                  </a:lnTo>
                  <a:lnTo>
                    <a:pt x="23" y="48"/>
                  </a:lnTo>
                  <a:lnTo>
                    <a:pt x="27" y="42"/>
                  </a:lnTo>
                  <a:lnTo>
                    <a:pt x="29" y="38"/>
                  </a:lnTo>
                  <a:lnTo>
                    <a:pt x="33" y="33"/>
                  </a:lnTo>
                  <a:lnTo>
                    <a:pt x="35" y="29"/>
                  </a:lnTo>
                  <a:lnTo>
                    <a:pt x="38" y="23"/>
                  </a:lnTo>
                  <a:lnTo>
                    <a:pt x="40" y="19"/>
                  </a:lnTo>
                  <a:lnTo>
                    <a:pt x="42" y="14"/>
                  </a:lnTo>
                  <a:lnTo>
                    <a:pt x="44" y="10"/>
                  </a:lnTo>
                  <a:lnTo>
                    <a:pt x="46" y="4"/>
                  </a:lnTo>
                  <a:lnTo>
                    <a:pt x="5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23" name="Freeform 63"/>
            <p:cNvSpPr>
              <a:spLocks/>
            </p:cNvSpPr>
            <p:nvPr/>
          </p:nvSpPr>
          <p:spPr bwMode="auto">
            <a:xfrm>
              <a:off x="5659438" y="5022850"/>
              <a:ext cx="11113" cy="476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0" y="0"/>
                </a:cxn>
                <a:cxn ang="0">
                  <a:pos x="6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4" y="4"/>
                </a:cxn>
                <a:cxn ang="0">
                  <a:pos x="4" y="6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4" h="6">
                  <a:moveTo>
                    <a:pt x="14" y="0"/>
                  </a:moveTo>
                  <a:lnTo>
                    <a:pt x="10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4" y="4"/>
                  </a:lnTo>
                  <a:lnTo>
                    <a:pt x="4" y="6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24" name="Freeform 64"/>
            <p:cNvSpPr>
              <a:spLocks/>
            </p:cNvSpPr>
            <p:nvPr/>
          </p:nvSpPr>
          <p:spPr bwMode="auto">
            <a:xfrm>
              <a:off x="5611813" y="4852988"/>
              <a:ext cx="9525" cy="4763"/>
            </a:xfrm>
            <a:custGeom>
              <a:avLst/>
              <a:gdLst/>
              <a:ahLst/>
              <a:cxnLst>
                <a:cxn ang="0">
                  <a:pos x="13" y="2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5" y="6"/>
                </a:cxn>
                <a:cxn ang="0">
                  <a:pos x="9" y="4"/>
                </a:cxn>
                <a:cxn ang="0">
                  <a:pos x="13" y="2"/>
                </a:cxn>
                <a:cxn ang="0">
                  <a:pos x="13" y="2"/>
                </a:cxn>
              </a:cxnLst>
              <a:rect l="0" t="0" r="r" b="b"/>
              <a:pathLst>
                <a:path w="13" h="6">
                  <a:moveTo>
                    <a:pt x="13" y="2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5" y="6"/>
                  </a:lnTo>
                  <a:lnTo>
                    <a:pt x="9" y="4"/>
                  </a:lnTo>
                  <a:lnTo>
                    <a:pt x="13" y="2"/>
                  </a:lnTo>
                  <a:lnTo>
                    <a:pt x="13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25" name="Freeform 65"/>
            <p:cNvSpPr>
              <a:spLocks/>
            </p:cNvSpPr>
            <p:nvPr/>
          </p:nvSpPr>
          <p:spPr bwMode="auto">
            <a:xfrm>
              <a:off x="5527675" y="4919663"/>
              <a:ext cx="4763" cy="34925"/>
            </a:xfrm>
            <a:custGeom>
              <a:avLst/>
              <a:gdLst/>
              <a:ahLst/>
              <a:cxnLst>
                <a:cxn ang="0">
                  <a:pos x="6" y="44"/>
                </a:cxn>
                <a:cxn ang="0">
                  <a:pos x="6" y="38"/>
                </a:cxn>
                <a:cxn ang="0">
                  <a:pos x="4" y="36"/>
                </a:cxn>
                <a:cxn ang="0">
                  <a:pos x="4" y="30"/>
                </a:cxn>
                <a:cxn ang="0">
                  <a:pos x="2" y="25"/>
                </a:cxn>
                <a:cxn ang="0">
                  <a:pos x="2" y="19"/>
                </a:cxn>
                <a:cxn ang="0">
                  <a:pos x="2" y="13"/>
                </a:cxn>
                <a:cxn ang="0">
                  <a:pos x="2" y="8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11"/>
                </a:cxn>
                <a:cxn ang="0">
                  <a:pos x="0" y="17"/>
                </a:cxn>
                <a:cxn ang="0">
                  <a:pos x="0" y="21"/>
                </a:cxn>
                <a:cxn ang="0">
                  <a:pos x="0" y="27"/>
                </a:cxn>
                <a:cxn ang="0">
                  <a:pos x="2" y="30"/>
                </a:cxn>
                <a:cxn ang="0">
                  <a:pos x="4" y="36"/>
                </a:cxn>
                <a:cxn ang="0">
                  <a:pos x="6" y="44"/>
                </a:cxn>
                <a:cxn ang="0">
                  <a:pos x="6" y="44"/>
                </a:cxn>
              </a:cxnLst>
              <a:rect l="0" t="0" r="r" b="b"/>
              <a:pathLst>
                <a:path w="6" h="44">
                  <a:moveTo>
                    <a:pt x="6" y="44"/>
                  </a:moveTo>
                  <a:lnTo>
                    <a:pt x="6" y="38"/>
                  </a:lnTo>
                  <a:lnTo>
                    <a:pt x="4" y="36"/>
                  </a:lnTo>
                  <a:lnTo>
                    <a:pt x="4" y="30"/>
                  </a:lnTo>
                  <a:lnTo>
                    <a:pt x="2" y="25"/>
                  </a:lnTo>
                  <a:lnTo>
                    <a:pt x="2" y="19"/>
                  </a:lnTo>
                  <a:lnTo>
                    <a:pt x="2" y="13"/>
                  </a:lnTo>
                  <a:lnTo>
                    <a:pt x="2" y="8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2" y="30"/>
                  </a:lnTo>
                  <a:lnTo>
                    <a:pt x="4" y="36"/>
                  </a:lnTo>
                  <a:lnTo>
                    <a:pt x="6" y="44"/>
                  </a:lnTo>
                  <a:lnTo>
                    <a:pt x="6" y="4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26" name="Freeform 66"/>
            <p:cNvSpPr>
              <a:spLocks/>
            </p:cNvSpPr>
            <p:nvPr/>
          </p:nvSpPr>
          <p:spPr bwMode="auto">
            <a:xfrm>
              <a:off x="5583238" y="4854575"/>
              <a:ext cx="23813" cy="635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" y="6"/>
                </a:cxn>
                <a:cxn ang="0">
                  <a:pos x="3" y="4"/>
                </a:cxn>
                <a:cxn ang="0">
                  <a:pos x="7" y="2"/>
                </a:cxn>
                <a:cxn ang="0">
                  <a:pos x="13" y="0"/>
                </a:cxn>
                <a:cxn ang="0">
                  <a:pos x="17" y="0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30" y="0"/>
                </a:cxn>
                <a:cxn ang="0">
                  <a:pos x="26" y="0"/>
                </a:cxn>
                <a:cxn ang="0">
                  <a:pos x="21" y="0"/>
                </a:cxn>
                <a:cxn ang="0">
                  <a:pos x="17" y="0"/>
                </a:cxn>
                <a:cxn ang="0">
                  <a:pos x="15" y="4"/>
                </a:cxn>
                <a:cxn ang="0">
                  <a:pos x="9" y="4"/>
                </a:cxn>
                <a:cxn ang="0">
                  <a:pos x="7" y="6"/>
                </a:cxn>
                <a:cxn ang="0">
                  <a:pos x="3" y="6"/>
                </a:cxn>
                <a:cxn ang="0">
                  <a:pos x="0" y="8"/>
                </a:cxn>
                <a:cxn ang="0">
                  <a:pos x="0" y="8"/>
                </a:cxn>
              </a:cxnLst>
              <a:rect l="0" t="0" r="r" b="b"/>
              <a:pathLst>
                <a:path w="30" h="8">
                  <a:moveTo>
                    <a:pt x="0" y="8"/>
                  </a:moveTo>
                  <a:lnTo>
                    <a:pt x="2" y="6"/>
                  </a:lnTo>
                  <a:lnTo>
                    <a:pt x="3" y="4"/>
                  </a:lnTo>
                  <a:lnTo>
                    <a:pt x="7" y="2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5" y="4"/>
                  </a:lnTo>
                  <a:lnTo>
                    <a:pt x="9" y="4"/>
                  </a:lnTo>
                  <a:lnTo>
                    <a:pt x="7" y="6"/>
                  </a:lnTo>
                  <a:lnTo>
                    <a:pt x="3" y="6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27" name="Freeform 67"/>
            <p:cNvSpPr>
              <a:spLocks/>
            </p:cNvSpPr>
            <p:nvPr/>
          </p:nvSpPr>
          <p:spPr bwMode="auto">
            <a:xfrm>
              <a:off x="5675313" y="4894263"/>
              <a:ext cx="11113" cy="22225"/>
            </a:xfrm>
            <a:custGeom>
              <a:avLst/>
              <a:gdLst/>
              <a:ahLst/>
              <a:cxnLst>
                <a:cxn ang="0">
                  <a:pos x="8" y="13"/>
                </a:cxn>
                <a:cxn ang="0">
                  <a:pos x="10" y="17"/>
                </a:cxn>
                <a:cxn ang="0">
                  <a:pos x="12" y="21"/>
                </a:cxn>
                <a:cxn ang="0">
                  <a:pos x="14" y="24"/>
                </a:cxn>
                <a:cxn ang="0">
                  <a:pos x="16" y="28"/>
                </a:cxn>
                <a:cxn ang="0">
                  <a:pos x="16" y="24"/>
                </a:cxn>
                <a:cxn ang="0">
                  <a:pos x="16" y="21"/>
                </a:cxn>
                <a:cxn ang="0">
                  <a:pos x="12" y="17"/>
                </a:cxn>
                <a:cxn ang="0">
                  <a:pos x="12" y="11"/>
                </a:cxn>
                <a:cxn ang="0">
                  <a:pos x="8" y="7"/>
                </a:cxn>
                <a:cxn ang="0">
                  <a:pos x="6" y="4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4" y="5"/>
                </a:cxn>
                <a:cxn ang="0">
                  <a:pos x="8" y="13"/>
                </a:cxn>
                <a:cxn ang="0">
                  <a:pos x="8" y="13"/>
                </a:cxn>
              </a:cxnLst>
              <a:rect l="0" t="0" r="r" b="b"/>
              <a:pathLst>
                <a:path w="16" h="28">
                  <a:moveTo>
                    <a:pt x="8" y="13"/>
                  </a:moveTo>
                  <a:lnTo>
                    <a:pt x="10" y="17"/>
                  </a:lnTo>
                  <a:lnTo>
                    <a:pt x="12" y="21"/>
                  </a:lnTo>
                  <a:lnTo>
                    <a:pt x="14" y="24"/>
                  </a:lnTo>
                  <a:lnTo>
                    <a:pt x="16" y="28"/>
                  </a:lnTo>
                  <a:lnTo>
                    <a:pt x="16" y="24"/>
                  </a:lnTo>
                  <a:lnTo>
                    <a:pt x="16" y="21"/>
                  </a:lnTo>
                  <a:lnTo>
                    <a:pt x="12" y="17"/>
                  </a:lnTo>
                  <a:lnTo>
                    <a:pt x="12" y="11"/>
                  </a:lnTo>
                  <a:lnTo>
                    <a:pt x="8" y="7"/>
                  </a:lnTo>
                  <a:lnTo>
                    <a:pt x="6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4" y="5"/>
                  </a:lnTo>
                  <a:lnTo>
                    <a:pt x="8" y="13"/>
                  </a:lnTo>
                  <a:lnTo>
                    <a:pt x="8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28" name="Freeform 68"/>
            <p:cNvSpPr>
              <a:spLocks/>
            </p:cNvSpPr>
            <p:nvPr/>
          </p:nvSpPr>
          <p:spPr bwMode="auto">
            <a:xfrm>
              <a:off x="5684838" y="4956175"/>
              <a:ext cx="3175" cy="9525"/>
            </a:xfrm>
            <a:custGeom>
              <a:avLst/>
              <a:gdLst/>
              <a:ahLst/>
              <a:cxnLst>
                <a:cxn ang="0">
                  <a:pos x="2" y="13"/>
                </a:cxn>
                <a:cxn ang="0">
                  <a:pos x="2" y="9"/>
                </a:cxn>
                <a:cxn ang="0">
                  <a:pos x="3" y="5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2" y="2"/>
                </a:cxn>
                <a:cxn ang="0">
                  <a:pos x="2" y="5"/>
                </a:cxn>
                <a:cxn ang="0">
                  <a:pos x="0" y="9"/>
                </a:cxn>
                <a:cxn ang="0">
                  <a:pos x="2" y="13"/>
                </a:cxn>
                <a:cxn ang="0">
                  <a:pos x="2" y="13"/>
                </a:cxn>
              </a:cxnLst>
              <a:rect l="0" t="0" r="r" b="b"/>
              <a:pathLst>
                <a:path w="3" h="13">
                  <a:moveTo>
                    <a:pt x="2" y="13"/>
                  </a:moveTo>
                  <a:lnTo>
                    <a:pt x="2" y="9"/>
                  </a:lnTo>
                  <a:lnTo>
                    <a:pt x="3" y="5"/>
                  </a:lnTo>
                  <a:lnTo>
                    <a:pt x="3" y="2"/>
                  </a:lnTo>
                  <a:lnTo>
                    <a:pt x="3" y="0"/>
                  </a:lnTo>
                  <a:lnTo>
                    <a:pt x="2" y="2"/>
                  </a:lnTo>
                  <a:lnTo>
                    <a:pt x="2" y="5"/>
                  </a:lnTo>
                  <a:lnTo>
                    <a:pt x="0" y="9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29" name="Freeform 69"/>
            <p:cNvSpPr>
              <a:spLocks/>
            </p:cNvSpPr>
            <p:nvPr/>
          </p:nvSpPr>
          <p:spPr bwMode="auto">
            <a:xfrm>
              <a:off x="5678488" y="4968875"/>
              <a:ext cx="6350" cy="15875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4" y="11"/>
                </a:cxn>
                <a:cxn ang="0">
                  <a:pos x="8" y="5"/>
                </a:cxn>
                <a:cxn ang="0">
                  <a:pos x="10" y="0"/>
                </a:cxn>
                <a:cxn ang="0">
                  <a:pos x="6" y="2"/>
                </a:cxn>
                <a:cxn ang="0">
                  <a:pos x="4" y="7"/>
                </a:cxn>
                <a:cxn ang="0">
                  <a:pos x="2" y="13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10" h="19">
                  <a:moveTo>
                    <a:pt x="0" y="19"/>
                  </a:moveTo>
                  <a:lnTo>
                    <a:pt x="4" y="11"/>
                  </a:lnTo>
                  <a:lnTo>
                    <a:pt x="8" y="5"/>
                  </a:lnTo>
                  <a:lnTo>
                    <a:pt x="10" y="0"/>
                  </a:lnTo>
                  <a:lnTo>
                    <a:pt x="6" y="2"/>
                  </a:lnTo>
                  <a:lnTo>
                    <a:pt x="4" y="7"/>
                  </a:lnTo>
                  <a:lnTo>
                    <a:pt x="2" y="13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30" name="Freeform 70"/>
            <p:cNvSpPr>
              <a:spLocks/>
            </p:cNvSpPr>
            <p:nvPr/>
          </p:nvSpPr>
          <p:spPr bwMode="auto">
            <a:xfrm>
              <a:off x="5438775" y="4981575"/>
              <a:ext cx="177800" cy="231775"/>
            </a:xfrm>
            <a:custGeom>
              <a:avLst/>
              <a:gdLst/>
              <a:ahLst/>
              <a:cxnLst>
                <a:cxn ang="0">
                  <a:pos x="74" y="162"/>
                </a:cxn>
                <a:cxn ang="0">
                  <a:pos x="103" y="127"/>
                </a:cxn>
                <a:cxn ang="0">
                  <a:pos x="135" y="80"/>
                </a:cxn>
                <a:cxn ang="0">
                  <a:pos x="150" y="46"/>
                </a:cxn>
                <a:cxn ang="0">
                  <a:pos x="152" y="30"/>
                </a:cxn>
                <a:cxn ang="0">
                  <a:pos x="131" y="76"/>
                </a:cxn>
                <a:cxn ang="0">
                  <a:pos x="92" y="139"/>
                </a:cxn>
                <a:cxn ang="0">
                  <a:pos x="92" y="135"/>
                </a:cxn>
                <a:cxn ang="0">
                  <a:pos x="116" y="99"/>
                </a:cxn>
                <a:cxn ang="0">
                  <a:pos x="137" y="57"/>
                </a:cxn>
                <a:cxn ang="0">
                  <a:pos x="152" y="17"/>
                </a:cxn>
                <a:cxn ang="0">
                  <a:pos x="143" y="29"/>
                </a:cxn>
                <a:cxn ang="0">
                  <a:pos x="130" y="59"/>
                </a:cxn>
                <a:cxn ang="0">
                  <a:pos x="99" y="112"/>
                </a:cxn>
                <a:cxn ang="0">
                  <a:pos x="112" y="86"/>
                </a:cxn>
                <a:cxn ang="0">
                  <a:pos x="135" y="38"/>
                </a:cxn>
                <a:cxn ang="0">
                  <a:pos x="147" y="4"/>
                </a:cxn>
                <a:cxn ang="0">
                  <a:pos x="133" y="29"/>
                </a:cxn>
                <a:cxn ang="0">
                  <a:pos x="114" y="65"/>
                </a:cxn>
                <a:cxn ang="0">
                  <a:pos x="107" y="68"/>
                </a:cxn>
                <a:cxn ang="0">
                  <a:pos x="82" y="103"/>
                </a:cxn>
                <a:cxn ang="0">
                  <a:pos x="48" y="150"/>
                </a:cxn>
                <a:cxn ang="0">
                  <a:pos x="18" y="177"/>
                </a:cxn>
                <a:cxn ang="0">
                  <a:pos x="2" y="183"/>
                </a:cxn>
                <a:cxn ang="0">
                  <a:pos x="46" y="146"/>
                </a:cxn>
                <a:cxn ang="0">
                  <a:pos x="80" y="101"/>
                </a:cxn>
                <a:cxn ang="0">
                  <a:pos x="48" y="135"/>
                </a:cxn>
                <a:cxn ang="0">
                  <a:pos x="8" y="177"/>
                </a:cxn>
                <a:cxn ang="0">
                  <a:pos x="8" y="222"/>
                </a:cxn>
                <a:cxn ang="0">
                  <a:pos x="42" y="261"/>
                </a:cxn>
                <a:cxn ang="0">
                  <a:pos x="78" y="280"/>
                </a:cxn>
                <a:cxn ang="0">
                  <a:pos x="114" y="289"/>
                </a:cxn>
                <a:cxn ang="0">
                  <a:pos x="150" y="293"/>
                </a:cxn>
                <a:cxn ang="0">
                  <a:pos x="186" y="289"/>
                </a:cxn>
                <a:cxn ang="0">
                  <a:pos x="194" y="259"/>
                </a:cxn>
                <a:cxn ang="0">
                  <a:pos x="196" y="241"/>
                </a:cxn>
                <a:cxn ang="0">
                  <a:pos x="200" y="215"/>
                </a:cxn>
                <a:cxn ang="0">
                  <a:pos x="202" y="169"/>
                </a:cxn>
                <a:cxn ang="0">
                  <a:pos x="209" y="124"/>
                </a:cxn>
                <a:cxn ang="0">
                  <a:pos x="219" y="76"/>
                </a:cxn>
                <a:cxn ang="0">
                  <a:pos x="211" y="84"/>
                </a:cxn>
                <a:cxn ang="0">
                  <a:pos x="204" y="120"/>
                </a:cxn>
                <a:cxn ang="0">
                  <a:pos x="204" y="108"/>
                </a:cxn>
                <a:cxn ang="0">
                  <a:pos x="196" y="131"/>
                </a:cxn>
                <a:cxn ang="0">
                  <a:pos x="192" y="148"/>
                </a:cxn>
                <a:cxn ang="0">
                  <a:pos x="198" y="110"/>
                </a:cxn>
                <a:cxn ang="0">
                  <a:pos x="207" y="78"/>
                </a:cxn>
                <a:cxn ang="0">
                  <a:pos x="221" y="48"/>
                </a:cxn>
                <a:cxn ang="0">
                  <a:pos x="207" y="63"/>
                </a:cxn>
                <a:cxn ang="0">
                  <a:pos x="196" y="97"/>
                </a:cxn>
                <a:cxn ang="0">
                  <a:pos x="186" y="131"/>
                </a:cxn>
                <a:cxn ang="0">
                  <a:pos x="179" y="164"/>
                </a:cxn>
                <a:cxn ang="0">
                  <a:pos x="177" y="164"/>
                </a:cxn>
                <a:cxn ang="0">
                  <a:pos x="186" y="114"/>
                </a:cxn>
                <a:cxn ang="0">
                  <a:pos x="202" y="57"/>
                </a:cxn>
                <a:cxn ang="0">
                  <a:pos x="181" y="99"/>
                </a:cxn>
                <a:cxn ang="0">
                  <a:pos x="169" y="145"/>
                </a:cxn>
                <a:cxn ang="0">
                  <a:pos x="166" y="192"/>
                </a:cxn>
                <a:cxn ang="0">
                  <a:pos x="166" y="240"/>
                </a:cxn>
                <a:cxn ang="0">
                  <a:pos x="141" y="251"/>
                </a:cxn>
                <a:cxn ang="0">
                  <a:pos x="101" y="241"/>
                </a:cxn>
                <a:cxn ang="0">
                  <a:pos x="61" y="221"/>
                </a:cxn>
                <a:cxn ang="0">
                  <a:pos x="44" y="194"/>
                </a:cxn>
              </a:cxnLst>
              <a:rect l="0" t="0" r="r" b="b"/>
              <a:pathLst>
                <a:path w="224" h="293">
                  <a:moveTo>
                    <a:pt x="44" y="194"/>
                  </a:moveTo>
                  <a:lnTo>
                    <a:pt x="48" y="188"/>
                  </a:lnTo>
                  <a:lnTo>
                    <a:pt x="54" y="184"/>
                  </a:lnTo>
                  <a:lnTo>
                    <a:pt x="59" y="179"/>
                  </a:lnTo>
                  <a:lnTo>
                    <a:pt x="65" y="173"/>
                  </a:lnTo>
                  <a:lnTo>
                    <a:pt x="69" y="169"/>
                  </a:lnTo>
                  <a:lnTo>
                    <a:pt x="71" y="165"/>
                  </a:lnTo>
                  <a:lnTo>
                    <a:pt x="74" y="162"/>
                  </a:lnTo>
                  <a:lnTo>
                    <a:pt x="78" y="160"/>
                  </a:lnTo>
                  <a:lnTo>
                    <a:pt x="82" y="154"/>
                  </a:lnTo>
                  <a:lnTo>
                    <a:pt x="84" y="150"/>
                  </a:lnTo>
                  <a:lnTo>
                    <a:pt x="90" y="146"/>
                  </a:lnTo>
                  <a:lnTo>
                    <a:pt x="93" y="143"/>
                  </a:lnTo>
                  <a:lnTo>
                    <a:pt x="95" y="139"/>
                  </a:lnTo>
                  <a:lnTo>
                    <a:pt x="101" y="133"/>
                  </a:lnTo>
                  <a:lnTo>
                    <a:pt x="103" y="127"/>
                  </a:lnTo>
                  <a:lnTo>
                    <a:pt x="107" y="124"/>
                  </a:lnTo>
                  <a:lnTo>
                    <a:pt x="112" y="118"/>
                  </a:lnTo>
                  <a:lnTo>
                    <a:pt x="116" y="112"/>
                  </a:lnTo>
                  <a:lnTo>
                    <a:pt x="120" y="106"/>
                  </a:lnTo>
                  <a:lnTo>
                    <a:pt x="124" y="101"/>
                  </a:lnTo>
                  <a:lnTo>
                    <a:pt x="128" y="93"/>
                  </a:lnTo>
                  <a:lnTo>
                    <a:pt x="131" y="87"/>
                  </a:lnTo>
                  <a:lnTo>
                    <a:pt x="135" y="80"/>
                  </a:lnTo>
                  <a:lnTo>
                    <a:pt x="139" y="72"/>
                  </a:lnTo>
                  <a:lnTo>
                    <a:pt x="139" y="68"/>
                  </a:lnTo>
                  <a:lnTo>
                    <a:pt x="141" y="65"/>
                  </a:lnTo>
                  <a:lnTo>
                    <a:pt x="145" y="61"/>
                  </a:lnTo>
                  <a:lnTo>
                    <a:pt x="147" y="57"/>
                  </a:lnTo>
                  <a:lnTo>
                    <a:pt x="147" y="53"/>
                  </a:lnTo>
                  <a:lnTo>
                    <a:pt x="148" y="49"/>
                  </a:lnTo>
                  <a:lnTo>
                    <a:pt x="150" y="46"/>
                  </a:lnTo>
                  <a:lnTo>
                    <a:pt x="152" y="40"/>
                  </a:lnTo>
                  <a:lnTo>
                    <a:pt x="154" y="36"/>
                  </a:lnTo>
                  <a:lnTo>
                    <a:pt x="156" y="32"/>
                  </a:lnTo>
                  <a:lnTo>
                    <a:pt x="156" y="30"/>
                  </a:lnTo>
                  <a:lnTo>
                    <a:pt x="156" y="29"/>
                  </a:lnTo>
                  <a:lnTo>
                    <a:pt x="156" y="27"/>
                  </a:lnTo>
                  <a:lnTo>
                    <a:pt x="154" y="27"/>
                  </a:lnTo>
                  <a:lnTo>
                    <a:pt x="152" y="30"/>
                  </a:lnTo>
                  <a:lnTo>
                    <a:pt x="150" y="36"/>
                  </a:lnTo>
                  <a:lnTo>
                    <a:pt x="148" y="42"/>
                  </a:lnTo>
                  <a:lnTo>
                    <a:pt x="145" y="48"/>
                  </a:lnTo>
                  <a:lnTo>
                    <a:pt x="143" y="53"/>
                  </a:lnTo>
                  <a:lnTo>
                    <a:pt x="139" y="59"/>
                  </a:lnTo>
                  <a:lnTo>
                    <a:pt x="137" y="67"/>
                  </a:lnTo>
                  <a:lnTo>
                    <a:pt x="133" y="72"/>
                  </a:lnTo>
                  <a:lnTo>
                    <a:pt x="131" y="76"/>
                  </a:lnTo>
                  <a:lnTo>
                    <a:pt x="130" y="80"/>
                  </a:lnTo>
                  <a:lnTo>
                    <a:pt x="130" y="82"/>
                  </a:lnTo>
                  <a:lnTo>
                    <a:pt x="112" y="108"/>
                  </a:lnTo>
                  <a:lnTo>
                    <a:pt x="109" y="116"/>
                  </a:lnTo>
                  <a:lnTo>
                    <a:pt x="105" y="122"/>
                  </a:lnTo>
                  <a:lnTo>
                    <a:pt x="101" y="127"/>
                  </a:lnTo>
                  <a:lnTo>
                    <a:pt x="95" y="133"/>
                  </a:lnTo>
                  <a:lnTo>
                    <a:pt x="92" y="139"/>
                  </a:lnTo>
                  <a:lnTo>
                    <a:pt x="86" y="145"/>
                  </a:lnTo>
                  <a:lnTo>
                    <a:pt x="82" y="150"/>
                  </a:lnTo>
                  <a:lnTo>
                    <a:pt x="76" y="154"/>
                  </a:lnTo>
                  <a:lnTo>
                    <a:pt x="78" y="150"/>
                  </a:lnTo>
                  <a:lnTo>
                    <a:pt x="82" y="146"/>
                  </a:lnTo>
                  <a:lnTo>
                    <a:pt x="84" y="143"/>
                  </a:lnTo>
                  <a:lnTo>
                    <a:pt x="88" y="141"/>
                  </a:lnTo>
                  <a:lnTo>
                    <a:pt x="92" y="135"/>
                  </a:lnTo>
                  <a:lnTo>
                    <a:pt x="93" y="131"/>
                  </a:lnTo>
                  <a:lnTo>
                    <a:pt x="97" y="127"/>
                  </a:lnTo>
                  <a:lnTo>
                    <a:pt x="101" y="124"/>
                  </a:lnTo>
                  <a:lnTo>
                    <a:pt x="103" y="118"/>
                  </a:lnTo>
                  <a:lnTo>
                    <a:pt x="107" y="114"/>
                  </a:lnTo>
                  <a:lnTo>
                    <a:pt x="111" y="108"/>
                  </a:lnTo>
                  <a:lnTo>
                    <a:pt x="112" y="105"/>
                  </a:lnTo>
                  <a:lnTo>
                    <a:pt x="116" y="99"/>
                  </a:lnTo>
                  <a:lnTo>
                    <a:pt x="118" y="93"/>
                  </a:lnTo>
                  <a:lnTo>
                    <a:pt x="122" y="89"/>
                  </a:lnTo>
                  <a:lnTo>
                    <a:pt x="126" y="84"/>
                  </a:lnTo>
                  <a:lnTo>
                    <a:pt x="128" y="78"/>
                  </a:lnTo>
                  <a:lnTo>
                    <a:pt x="130" y="72"/>
                  </a:lnTo>
                  <a:lnTo>
                    <a:pt x="133" y="67"/>
                  </a:lnTo>
                  <a:lnTo>
                    <a:pt x="135" y="63"/>
                  </a:lnTo>
                  <a:lnTo>
                    <a:pt x="137" y="57"/>
                  </a:lnTo>
                  <a:lnTo>
                    <a:pt x="139" y="51"/>
                  </a:lnTo>
                  <a:lnTo>
                    <a:pt x="143" y="46"/>
                  </a:lnTo>
                  <a:lnTo>
                    <a:pt x="145" y="42"/>
                  </a:lnTo>
                  <a:lnTo>
                    <a:pt x="147" y="36"/>
                  </a:lnTo>
                  <a:lnTo>
                    <a:pt x="148" y="32"/>
                  </a:lnTo>
                  <a:lnTo>
                    <a:pt x="150" y="27"/>
                  </a:lnTo>
                  <a:lnTo>
                    <a:pt x="152" y="23"/>
                  </a:lnTo>
                  <a:lnTo>
                    <a:pt x="152" y="17"/>
                  </a:lnTo>
                  <a:lnTo>
                    <a:pt x="154" y="13"/>
                  </a:lnTo>
                  <a:lnTo>
                    <a:pt x="156" y="8"/>
                  </a:lnTo>
                  <a:lnTo>
                    <a:pt x="158" y="4"/>
                  </a:lnTo>
                  <a:lnTo>
                    <a:pt x="152" y="11"/>
                  </a:lnTo>
                  <a:lnTo>
                    <a:pt x="148" y="19"/>
                  </a:lnTo>
                  <a:lnTo>
                    <a:pt x="147" y="23"/>
                  </a:lnTo>
                  <a:lnTo>
                    <a:pt x="145" y="27"/>
                  </a:lnTo>
                  <a:lnTo>
                    <a:pt x="143" y="29"/>
                  </a:lnTo>
                  <a:lnTo>
                    <a:pt x="141" y="34"/>
                  </a:lnTo>
                  <a:lnTo>
                    <a:pt x="139" y="36"/>
                  </a:lnTo>
                  <a:lnTo>
                    <a:pt x="137" y="40"/>
                  </a:lnTo>
                  <a:lnTo>
                    <a:pt x="135" y="44"/>
                  </a:lnTo>
                  <a:lnTo>
                    <a:pt x="135" y="48"/>
                  </a:lnTo>
                  <a:lnTo>
                    <a:pt x="133" y="51"/>
                  </a:lnTo>
                  <a:lnTo>
                    <a:pt x="131" y="55"/>
                  </a:lnTo>
                  <a:lnTo>
                    <a:pt x="130" y="59"/>
                  </a:lnTo>
                  <a:lnTo>
                    <a:pt x="128" y="63"/>
                  </a:lnTo>
                  <a:lnTo>
                    <a:pt x="124" y="70"/>
                  </a:lnTo>
                  <a:lnTo>
                    <a:pt x="120" y="78"/>
                  </a:lnTo>
                  <a:lnTo>
                    <a:pt x="116" y="84"/>
                  </a:lnTo>
                  <a:lnTo>
                    <a:pt x="112" y="91"/>
                  </a:lnTo>
                  <a:lnTo>
                    <a:pt x="107" y="99"/>
                  </a:lnTo>
                  <a:lnTo>
                    <a:pt x="103" y="105"/>
                  </a:lnTo>
                  <a:lnTo>
                    <a:pt x="99" y="112"/>
                  </a:lnTo>
                  <a:lnTo>
                    <a:pt x="93" y="120"/>
                  </a:lnTo>
                  <a:lnTo>
                    <a:pt x="99" y="108"/>
                  </a:lnTo>
                  <a:lnTo>
                    <a:pt x="101" y="106"/>
                  </a:lnTo>
                  <a:lnTo>
                    <a:pt x="103" y="105"/>
                  </a:lnTo>
                  <a:lnTo>
                    <a:pt x="105" y="101"/>
                  </a:lnTo>
                  <a:lnTo>
                    <a:pt x="107" y="97"/>
                  </a:lnTo>
                  <a:lnTo>
                    <a:pt x="111" y="91"/>
                  </a:lnTo>
                  <a:lnTo>
                    <a:pt x="112" y="86"/>
                  </a:lnTo>
                  <a:lnTo>
                    <a:pt x="116" y="80"/>
                  </a:lnTo>
                  <a:lnTo>
                    <a:pt x="120" y="74"/>
                  </a:lnTo>
                  <a:lnTo>
                    <a:pt x="122" y="67"/>
                  </a:lnTo>
                  <a:lnTo>
                    <a:pt x="126" y="61"/>
                  </a:lnTo>
                  <a:lnTo>
                    <a:pt x="128" y="55"/>
                  </a:lnTo>
                  <a:lnTo>
                    <a:pt x="131" y="49"/>
                  </a:lnTo>
                  <a:lnTo>
                    <a:pt x="133" y="44"/>
                  </a:lnTo>
                  <a:lnTo>
                    <a:pt x="135" y="38"/>
                  </a:lnTo>
                  <a:lnTo>
                    <a:pt x="137" y="36"/>
                  </a:lnTo>
                  <a:lnTo>
                    <a:pt x="139" y="34"/>
                  </a:lnTo>
                  <a:lnTo>
                    <a:pt x="139" y="30"/>
                  </a:lnTo>
                  <a:lnTo>
                    <a:pt x="141" y="27"/>
                  </a:lnTo>
                  <a:lnTo>
                    <a:pt x="143" y="21"/>
                  </a:lnTo>
                  <a:lnTo>
                    <a:pt x="145" y="15"/>
                  </a:lnTo>
                  <a:lnTo>
                    <a:pt x="145" y="10"/>
                  </a:lnTo>
                  <a:lnTo>
                    <a:pt x="147" y="4"/>
                  </a:lnTo>
                  <a:lnTo>
                    <a:pt x="147" y="2"/>
                  </a:lnTo>
                  <a:lnTo>
                    <a:pt x="145" y="0"/>
                  </a:lnTo>
                  <a:lnTo>
                    <a:pt x="143" y="4"/>
                  </a:lnTo>
                  <a:lnTo>
                    <a:pt x="141" y="10"/>
                  </a:lnTo>
                  <a:lnTo>
                    <a:pt x="139" y="13"/>
                  </a:lnTo>
                  <a:lnTo>
                    <a:pt x="137" y="19"/>
                  </a:lnTo>
                  <a:lnTo>
                    <a:pt x="135" y="23"/>
                  </a:lnTo>
                  <a:lnTo>
                    <a:pt x="133" y="29"/>
                  </a:lnTo>
                  <a:lnTo>
                    <a:pt x="131" y="32"/>
                  </a:lnTo>
                  <a:lnTo>
                    <a:pt x="130" y="38"/>
                  </a:lnTo>
                  <a:lnTo>
                    <a:pt x="126" y="42"/>
                  </a:lnTo>
                  <a:lnTo>
                    <a:pt x="124" y="48"/>
                  </a:lnTo>
                  <a:lnTo>
                    <a:pt x="122" y="51"/>
                  </a:lnTo>
                  <a:lnTo>
                    <a:pt x="118" y="55"/>
                  </a:lnTo>
                  <a:lnTo>
                    <a:pt x="116" y="59"/>
                  </a:lnTo>
                  <a:lnTo>
                    <a:pt x="114" y="65"/>
                  </a:lnTo>
                  <a:lnTo>
                    <a:pt x="111" y="68"/>
                  </a:lnTo>
                  <a:lnTo>
                    <a:pt x="109" y="74"/>
                  </a:lnTo>
                  <a:lnTo>
                    <a:pt x="101" y="87"/>
                  </a:lnTo>
                  <a:lnTo>
                    <a:pt x="103" y="82"/>
                  </a:lnTo>
                  <a:lnTo>
                    <a:pt x="105" y="76"/>
                  </a:lnTo>
                  <a:lnTo>
                    <a:pt x="107" y="70"/>
                  </a:lnTo>
                  <a:lnTo>
                    <a:pt x="111" y="67"/>
                  </a:lnTo>
                  <a:lnTo>
                    <a:pt x="107" y="68"/>
                  </a:lnTo>
                  <a:lnTo>
                    <a:pt x="107" y="70"/>
                  </a:lnTo>
                  <a:lnTo>
                    <a:pt x="103" y="74"/>
                  </a:lnTo>
                  <a:lnTo>
                    <a:pt x="99" y="80"/>
                  </a:lnTo>
                  <a:lnTo>
                    <a:pt x="93" y="86"/>
                  </a:lnTo>
                  <a:lnTo>
                    <a:pt x="90" y="91"/>
                  </a:lnTo>
                  <a:lnTo>
                    <a:pt x="86" y="95"/>
                  </a:lnTo>
                  <a:lnTo>
                    <a:pt x="84" y="99"/>
                  </a:lnTo>
                  <a:lnTo>
                    <a:pt x="82" y="103"/>
                  </a:lnTo>
                  <a:lnTo>
                    <a:pt x="80" y="106"/>
                  </a:lnTo>
                  <a:lnTo>
                    <a:pt x="73" y="114"/>
                  </a:lnTo>
                  <a:lnTo>
                    <a:pt x="69" y="122"/>
                  </a:lnTo>
                  <a:lnTo>
                    <a:pt x="61" y="127"/>
                  </a:lnTo>
                  <a:lnTo>
                    <a:pt x="57" y="135"/>
                  </a:lnTo>
                  <a:lnTo>
                    <a:pt x="54" y="141"/>
                  </a:lnTo>
                  <a:lnTo>
                    <a:pt x="50" y="145"/>
                  </a:lnTo>
                  <a:lnTo>
                    <a:pt x="48" y="150"/>
                  </a:lnTo>
                  <a:lnTo>
                    <a:pt x="46" y="152"/>
                  </a:lnTo>
                  <a:lnTo>
                    <a:pt x="40" y="154"/>
                  </a:lnTo>
                  <a:lnTo>
                    <a:pt x="35" y="160"/>
                  </a:lnTo>
                  <a:lnTo>
                    <a:pt x="31" y="162"/>
                  </a:lnTo>
                  <a:lnTo>
                    <a:pt x="29" y="165"/>
                  </a:lnTo>
                  <a:lnTo>
                    <a:pt x="25" y="169"/>
                  </a:lnTo>
                  <a:lnTo>
                    <a:pt x="21" y="173"/>
                  </a:lnTo>
                  <a:lnTo>
                    <a:pt x="18" y="177"/>
                  </a:lnTo>
                  <a:lnTo>
                    <a:pt x="16" y="181"/>
                  </a:lnTo>
                  <a:lnTo>
                    <a:pt x="12" y="184"/>
                  </a:lnTo>
                  <a:lnTo>
                    <a:pt x="10" y="190"/>
                  </a:lnTo>
                  <a:lnTo>
                    <a:pt x="8" y="192"/>
                  </a:lnTo>
                  <a:lnTo>
                    <a:pt x="6" y="196"/>
                  </a:lnTo>
                  <a:lnTo>
                    <a:pt x="6" y="198"/>
                  </a:lnTo>
                  <a:lnTo>
                    <a:pt x="6" y="202"/>
                  </a:lnTo>
                  <a:lnTo>
                    <a:pt x="2" y="183"/>
                  </a:lnTo>
                  <a:lnTo>
                    <a:pt x="6" y="179"/>
                  </a:lnTo>
                  <a:lnTo>
                    <a:pt x="12" y="175"/>
                  </a:lnTo>
                  <a:lnTo>
                    <a:pt x="18" y="171"/>
                  </a:lnTo>
                  <a:lnTo>
                    <a:pt x="23" y="167"/>
                  </a:lnTo>
                  <a:lnTo>
                    <a:pt x="29" y="162"/>
                  </a:lnTo>
                  <a:lnTo>
                    <a:pt x="35" y="158"/>
                  </a:lnTo>
                  <a:lnTo>
                    <a:pt x="38" y="152"/>
                  </a:lnTo>
                  <a:lnTo>
                    <a:pt x="46" y="146"/>
                  </a:lnTo>
                  <a:lnTo>
                    <a:pt x="50" y="141"/>
                  </a:lnTo>
                  <a:lnTo>
                    <a:pt x="54" y="135"/>
                  </a:lnTo>
                  <a:lnTo>
                    <a:pt x="59" y="129"/>
                  </a:lnTo>
                  <a:lnTo>
                    <a:pt x="65" y="122"/>
                  </a:lnTo>
                  <a:lnTo>
                    <a:pt x="69" y="116"/>
                  </a:lnTo>
                  <a:lnTo>
                    <a:pt x="73" y="110"/>
                  </a:lnTo>
                  <a:lnTo>
                    <a:pt x="76" y="105"/>
                  </a:lnTo>
                  <a:lnTo>
                    <a:pt x="80" y="101"/>
                  </a:lnTo>
                  <a:lnTo>
                    <a:pt x="74" y="103"/>
                  </a:lnTo>
                  <a:lnTo>
                    <a:pt x="71" y="106"/>
                  </a:lnTo>
                  <a:lnTo>
                    <a:pt x="67" y="110"/>
                  </a:lnTo>
                  <a:lnTo>
                    <a:pt x="65" y="114"/>
                  </a:lnTo>
                  <a:lnTo>
                    <a:pt x="61" y="120"/>
                  </a:lnTo>
                  <a:lnTo>
                    <a:pt x="57" y="125"/>
                  </a:lnTo>
                  <a:lnTo>
                    <a:pt x="52" y="129"/>
                  </a:lnTo>
                  <a:lnTo>
                    <a:pt x="48" y="135"/>
                  </a:lnTo>
                  <a:lnTo>
                    <a:pt x="44" y="143"/>
                  </a:lnTo>
                  <a:lnTo>
                    <a:pt x="38" y="148"/>
                  </a:lnTo>
                  <a:lnTo>
                    <a:pt x="35" y="154"/>
                  </a:lnTo>
                  <a:lnTo>
                    <a:pt x="29" y="160"/>
                  </a:lnTo>
                  <a:lnTo>
                    <a:pt x="23" y="164"/>
                  </a:lnTo>
                  <a:lnTo>
                    <a:pt x="19" y="169"/>
                  </a:lnTo>
                  <a:lnTo>
                    <a:pt x="14" y="173"/>
                  </a:lnTo>
                  <a:lnTo>
                    <a:pt x="8" y="177"/>
                  </a:lnTo>
                  <a:lnTo>
                    <a:pt x="4" y="179"/>
                  </a:lnTo>
                  <a:lnTo>
                    <a:pt x="0" y="183"/>
                  </a:lnTo>
                  <a:lnTo>
                    <a:pt x="0" y="188"/>
                  </a:lnTo>
                  <a:lnTo>
                    <a:pt x="0" y="196"/>
                  </a:lnTo>
                  <a:lnTo>
                    <a:pt x="0" y="203"/>
                  </a:lnTo>
                  <a:lnTo>
                    <a:pt x="4" y="209"/>
                  </a:lnTo>
                  <a:lnTo>
                    <a:pt x="4" y="215"/>
                  </a:lnTo>
                  <a:lnTo>
                    <a:pt x="8" y="222"/>
                  </a:lnTo>
                  <a:lnTo>
                    <a:pt x="10" y="228"/>
                  </a:lnTo>
                  <a:lnTo>
                    <a:pt x="14" y="234"/>
                  </a:lnTo>
                  <a:lnTo>
                    <a:pt x="18" y="238"/>
                  </a:lnTo>
                  <a:lnTo>
                    <a:pt x="21" y="243"/>
                  </a:lnTo>
                  <a:lnTo>
                    <a:pt x="25" y="247"/>
                  </a:lnTo>
                  <a:lnTo>
                    <a:pt x="31" y="253"/>
                  </a:lnTo>
                  <a:lnTo>
                    <a:pt x="37" y="257"/>
                  </a:lnTo>
                  <a:lnTo>
                    <a:pt x="42" y="261"/>
                  </a:lnTo>
                  <a:lnTo>
                    <a:pt x="48" y="264"/>
                  </a:lnTo>
                  <a:lnTo>
                    <a:pt x="54" y="268"/>
                  </a:lnTo>
                  <a:lnTo>
                    <a:pt x="57" y="270"/>
                  </a:lnTo>
                  <a:lnTo>
                    <a:pt x="61" y="272"/>
                  </a:lnTo>
                  <a:lnTo>
                    <a:pt x="65" y="274"/>
                  </a:lnTo>
                  <a:lnTo>
                    <a:pt x="71" y="276"/>
                  </a:lnTo>
                  <a:lnTo>
                    <a:pt x="74" y="278"/>
                  </a:lnTo>
                  <a:lnTo>
                    <a:pt x="78" y="280"/>
                  </a:lnTo>
                  <a:lnTo>
                    <a:pt x="82" y="280"/>
                  </a:lnTo>
                  <a:lnTo>
                    <a:pt x="88" y="281"/>
                  </a:lnTo>
                  <a:lnTo>
                    <a:pt x="92" y="283"/>
                  </a:lnTo>
                  <a:lnTo>
                    <a:pt x="95" y="285"/>
                  </a:lnTo>
                  <a:lnTo>
                    <a:pt x="101" y="285"/>
                  </a:lnTo>
                  <a:lnTo>
                    <a:pt x="105" y="287"/>
                  </a:lnTo>
                  <a:lnTo>
                    <a:pt x="109" y="287"/>
                  </a:lnTo>
                  <a:lnTo>
                    <a:pt x="114" y="289"/>
                  </a:lnTo>
                  <a:lnTo>
                    <a:pt x="118" y="289"/>
                  </a:lnTo>
                  <a:lnTo>
                    <a:pt x="124" y="291"/>
                  </a:lnTo>
                  <a:lnTo>
                    <a:pt x="128" y="291"/>
                  </a:lnTo>
                  <a:lnTo>
                    <a:pt x="131" y="291"/>
                  </a:lnTo>
                  <a:lnTo>
                    <a:pt x="137" y="291"/>
                  </a:lnTo>
                  <a:lnTo>
                    <a:pt x="141" y="293"/>
                  </a:lnTo>
                  <a:lnTo>
                    <a:pt x="145" y="293"/>
                  </a:lnTo>
                  <a:lnTo>
                    <a:pt x="150" y="293"/>
                  </a:lnTo>
                  <a:lnTo>
                    <a:pt x="154" y="293"/>
                  </a:lnTo>
                  <a:lnTo>
                    <a:pt x="160" y="293"/>
                  </a:lnTo>
                  <a:lnTo>
                    <a:pt x="164" y="291"/>
                  </a:lnTo>
                  <a:lnTo>
                    <a:pt x="169" y="291"/>
                  </a:lnTo>
                  <a:lnTo>
                    <a:pt x="173" y="291"/>
                  </a:lnTo>
                  <a:lnTo>
                    <a:pt x="179" y="291"/>
                  </a:lnTo>
                  <a:lnTo>
                    <a:pt x="183" y="289"/>
                  </a:lnTo>
                  <a:lnTo>
                    <a:pt x="186" y="289"/>
                  </a:lnTo>
                  <a:lnTo>
                    <a:pt x="192" y="287"/>
                  </a:lnTo>
                  <a:lnTo>
                    <a:pt x="196" y="287"/>
                  </a:lnTo>
                  <a:lnTo>
                    <a:pt x="196" y="280"/>
                  </a:lnTo>
                  <a:lnTo>
                    <a:pt x="196" y="274"/>
                  </a:lnTo>
                  <a:lnTo>
                    <a:pt x="194" y="270"/>
                  </a:lnTo>
                  <a:lnTo>
                    <a:pt x="194" y="266"/>
                  </a:lnTo>
                  <a:lnTo>
                    <a:pt x="194" y="262"/>
                  </a:lnTo>
                  <a:lnTo>
                    <a:pt x="194" y="259"/>
                  </a:lnTo>
                  <a:lnTo>
                    <a:pt x="194" y="255"/>
                  </a:lnTo>
                  <a:lnTo>
                    <a:pt x="194" y="251"/>
                  </a:lnTo>
                  <a:lnTo>
                    <a:pt x="194" y="247"/>
                  </a:lnTo>
                  <a:lnTo>
                    <a:pt x="194" y="243"/>
                  </a:lnTo>
                  <a:lnTo>
                    <a:pt x="194" y="238"/>
                  </a:lnTo>
                  <a:lnTo>
                    <a:pt x="196" y="232"/>
                  </a:lnTo>
                  <a:lnTo>
                    <a:pt x="196" y="236"/>
                  </a:lnTo>
                  <a:lnTo>
                    <a:pt x="196" y="241"/>
                  </a:lnTo>
                  <a:lnTo>
                    <a:pt x="196" y="247"/>
                  </a:lnTo>
                  <a:lnTo>
                    <a:pt x="198" y="253"/>
                  </a:lnTo>
                  <a:lnTo>
                    <a:pt x="198" y="247"/>
                  </a:lnTo>
                  <a:lnTo>
                    <a:pt x="198" y="240"/>
                  </a:lnTo>
                  <a:lnTo>
                    <a:pt x="198" y="234"/>
                  </a:lnTo>
                  <a:lnTo>
                    <a:pt x="198" y="226"/>
                  </a:lnTo>
                  <a:lnTo>
                    <a:pt x="198" y="221"/>
                  </a:lnTo>
                  <a:lnTo>
                    <a:pt x="200" y="215"/>
                  </a:lnTo>
                  <a:lnTo>
                    <a:pt x="200" y="209"/>
                  </a:lnTo>
                  <a:lnTo>
                    <a:pt x="200" y="203"/>
                  </a:lnTo>
                  <a:lnTo>
                    <a:pt x="200" y="198"/>
                  </a:lnTo>
                  <a:lnTo>
                    <a:pt x="200" y="192"/>
                  </a:lnTo>
                  <a:lnTo>
                    <a:pt x="202" y="184"/>
                  </a:lnTo>
                  <a:lnTo>
                    <a:pt x="202" y="181"/>
                  </a:lnTo>
                  <a:lnTo>
                    <a:pt x="202" y="173"/>
                  </a:lnTo>
                  <a:lnTo>
                    <a:pt x="202" y="169"/>
                  </a:lnTo>
                  <a:lnTo>
                    <a:pt x="204" y="164"/>
                  </a:lnTo>
                  <a:lnTo>
                    <a:pt x="204" y="158"/>
                  </a:lnTo>
                  <a:lnTo>
                    <a:pt x="204" y="152"/>
                  </a:lnTo>
                  <a:lnTo>
                    <a:pt x="205" y="146"/>
                  </a:lnTo>
                  <a:lnTo>
                    <a:pt x="205" y="141"/>
                  </a:lnTo>
                  <a:lnTo>
                    <a:pt x="207" y="135"/>
                  </a:lnTo>
                  <a:lnTo>
                    <a:pt x="207" y="129"/>
                  </a:lnTo>
                  <a:lnTo>
                    <a:pt x="209" y="124"/>
                  </a:lnTo>
                  <a:lnTo>
                    <a:pt x="209" y="118"/>
                  </a:lnTo>
                  <a:lnTo>
                    <a:pt x="211" y="112"/>
                  </a:lnTo>
                  <a:lnTo>
                    <a:pt x="211" y="106"/>
                  </a:lnTo>
                  <a:lnTo>
                    <a:pt x="213" y="101"/>
                  </a:lnTo>
                  <a:lnTo>
                    <a:pt x="215" y="93"/>
                  </a:lnTo>
                  <a:lnTo>
                    <a:pt x="215" y="87"/>
                  </a:lnTo>
                  <a:lnTo>
                    <a:pt x="217" y="82"/>
                  </a:lnTo>
                  <a:lnTo>
                    <a:pt x="219" y="76"/>
                  </a:lnTo>
                  <a:lnTo>
                    <a:pt x="221" y="70"/>
                  </a:lnTo>
                  <a:lnTo>
                    <a:pt x="223" y="65"/>
                  </a:lnTo>
                  <a:lnTo>
                    <a:pt x="221" y="65"/>
                  </a:lnTo>
                  <a:lnTo>
                    <a:pt x="219" y="68"/>
                  </a:lnTo>
                  <a:lnTo>
                    <a:pt x="217" y="70"/>
                  </a:lnTo>
                  <a:lnTo>
                    <a:pt x="215" y="76"/>
                  </a:lnTo>
                  <a:lnTo>
                    <a:pt x="213" y="80"/>
                  </a:lnTo>
                  <a:lnTo>
                    <a:pt x="211" y="84"/>
                  </a:lnTo>
                  <a:lnTo>
                    <a:pt x="209" y="89"/>
                  </a:lnTo>
                  <a:lnTo>
                    <a:pt x="209" y="93"/>
                  </a:lnTo>
                  <a:lnTo>
                    <a:pt x="207" y="99"/>
                  </a:lnTo>
                  <a:lnTo>
                    <a:pt x="205" y="103"/>
                  </a:lnTo>
                  <a:lnTo>
                    <a:pt x="204" y="108"/>
                  </a:lnTo>
                  <a:lnTo>
                    <a:pt x="204" y="112"/>
                  </a:lnTo>
                  <a:lnTo>
                    <a:pt x="204" y="116"/>
                  </a:lnTo>
                  <a:lnTo>
                    <a:pt x="204" y="120"/>
                  </a:lnTo>
                  <a:lnTo>
                    <a:pt x="204" y="124"/>
                  </a:lnTo>
                  <a:lnTo>
                    <a:pt x="204" y="127"/>
                  </a:lnTo>
                  <a:lnTo>
                    <a:pt x="202" y="124"/>
                  </a:lnTo>
                  <a:lnTo>
                    <a:pt x="202" y="120"/>
                  </a:lnTo>
                  <a:lnTo>
                    <a:pt x="202" y="118"/>
                  </a:lnTo>
                  <a:lnTo>
                    <a:pt x="202" y="116"/>
                  </a:lnTo>
                  <a:lnTo>
                    <a:pt x="204" y="110"/>
                  </a:lnTo>
                  <a:lnTo>
                    <a:pt x="204" y="108"/>
                  </a:lnTo>
                  <a:lnTo>
                    <a:pt x="204" y="106"/>
                  </a:lnTo>
                  <a:lnTo>
                    <a:pt x="202" y="108"/>
                  </a:lnTo>
                  <a:lnTo>
                    <a:pt x="200" y="110"/>
                  </a:lnTo>
                  <a:lnTo>
                    <a:pt x="200" y="114"/>
                  </a:lnTo>
                  <a:lnTo>
                    <a:pt x="200" y="118"/>
                  </a:lnTo>
                  <a:lnTo>
                    <a:pt x="198" y="122"/>
                  </a:lnTo>
                  <a:lnTo>
                    <a:pt x="198" y="127"/>
                  </a:lnTo>
                  <a:lnTo>
                    <a:pt x="196" y="131"/>
                  </a:lnTo>
                  <a:lnTo>
                    <a:pt x="196" y="135"/>
                  </a:lnTo>
                  <a:lnTo>
                    <a:pt x="196" y="141"/>
                  </a:lnTo>
                  <a:lnTo>
                    <a:pt x="194" y="145"/>
                  </a:lnTo>
                  <a:lnTo>
                    <a:pt x="194" y="150"/>
                  </a:lnTo>
                  <a:lnTo>
                    <a:pt x="194" y="154"/>
                  </a:lnTo>
                  <a:lnTo>
                    <a:pt x="194" y="158"/>
                  </a:lnTo>
                  <a:lnTo>
                    <a:pt x="192" y="154"/>
                  </a:lnTo>
                  <a:lnTo>
                    <a:pt x="192" y="148"/>
                  </a:lnTo>
                  <a:lnTo>
                    <a:pt x="192" y="143"/>
                  </a:lnTo>
                  <a:lnTo>
                    <a:pt x="192" y="135"/>
                  </a:lnTo>
                  <a:lnTo>
                    <a:pt x="192" y="131"/>
                  </a:lnTo>
                  <a:lnTo>
                    <a:pt x="192" y="127"/>
                  </a:lnTo>
                  <a:lnTo>
                    <a:pt x="194" y="124"/>
                  </a:lnTo>
                  <a:lnTo>
                    <a:pt x="196" y="120"/>
                  </a:lnTo>
                  <a:lnTo>
                    <a:pt x="196" y="116"/>
                  </a:lnTo>
                  <a:lnTo>
                    <a:pt x="198" y="110"/>
                  </a:lnTo>
                  <a:lnTo>
                    <a:pt x="198" y="106"/>
                  </a:lnTo>
                  <a:lnTo>
                    <a:pt x="200" y="103"/>
                  </a:lnTo>
                  <a:lnTo>
                    <a:pt x="200" y="99"/>
                  </a:lnTo>
                  <a:lnTo>
                    <a:pt x="202" y="93"/>
                  </a:lnTo>
                  <a:lnTo>
                    <a:pt x="204" y="89"/>
                  </a:lnTo>
                  <a:lnTo>
                    <a:pt x="204" y="86"/>
                  </a:lnTo>
                  <a:lnTo>
                    <a:pt x="205" y="82"/>
                  </a:lnTo>
                  <a:lnTo>
                    <a:pt x="207" y="78"/>
                  </a:lnTo>
                  <a:lnTo>
                    <a:pt x="207" y="74"/>
                  </a:lnTo>
                  <a:lnTo>
                    <a:pt x="209" y="70"/>
                  </a:lnTo>
                  <a:lnTo>
                    <a:pt x="211" y="67"/>
                  </a:lnTo>
                  <a:lnTo>
                    <a:pt x="213" y="63"/>
                  </a:lnTo>
                  <a:lnTo>
                    <a:pt x="213" y="59"/>
                  </a:lnTo>
                  <a:lnTo>
                    <a:pt x="215" y="57"/>
                  </a:lnTo>
                  <a:lnTo>
                    <a:pt x="217" y="51"/>
                  </a:lnTo>
                  <a:lnTo>
                    <a:pt x="221" y="48"/>
                  </a:lnTo>
                  <a:lnTo>
                    <a:pt x="224" y="38"/>
                  </a:lnTo>
                  <a:lnTo>
                    <a:pt x="223" y="36"/>
                  </a:lnTo>
                  <a:lnTo>
                    <a:pt x="221" y="40"/>
                  </a:lnTo>
                  <a:lnTo>
                    <a:pt x="217" y="46"/>
                  </a:lnTo>
                  <a:lnTo>
                    <a:pt x="213" y="53"/>
                  </a:lnTo>
                  <a:lnTo>
                    <a:pt x="211" y="57"/>
                  </a:lnTo>
                  <a:lnTo>
                    <a:pt x="209" y="59"/>
                  </a:lnTo>
                  <a:lnTo>
                    <a:pt x="207" y="63"/>
                  </a:lnTo>
                  <a:lnTo>
                    <a:pt x="205" y="67"/>
                  </a:lnTo>
                  <a:lnTo>
                    <a:pt x="204" y="72"/>
                  </a:lnTo>
                  <a:lnTo>
                    <a:pt x="202" y="76"/>
                  </a:lnTo>
                  <a:lnTo>
                    <a:pt x="200" y="80"/>
                  </a:lnTo>
                  <a:lnTo>
                    <a:pt x="198" y="86"/>
                  </a:lnTo>
                  <a:lnTo>
                    <a:pt x="198" y="89"/>
                  </a:lnTo>
                  <a:lnTo>
                    <a:pt x="196" y="93"/>
                  </a:lnTo>
                  <a:lnTo>
                    <a:pt x="196" y="97"/>
                  </a:lnTo>
                  <a:lnTo>
                    <a:pt x="194" y="101"/>
                  </a:lnTo>
                  <a:lnTo>
                    <a:pt x="192" y="105"/>
                  </a:lnTo>
                  <a:lnTo>
                    <a:pt x="192" y="108"/>
                  </a:lnTo>
                  <a:lnTo>
                    <a:pt x="190" y="114"/>
                  </a:lnTo>
                  <a:lnTo>
                    <a:pt x="190" y="118"/>
                  </a:lnTo>
                  <a:lnTo>
                    <a:pt x="188" y="122"/>
                  </a:lnTo>
                  <a:lnTo>
                    <a:pt x="188" y="127"/>
                  </a:lnTo>
                  <a:lnTo>
                    <a:pt x="186" y="131"/>
                  </a:lnTo>
                  <a:lnTo>
                    <a:pt x="186" y="137"/>
                  </a:lnTo>
                  <a:lnTo>
                    <a:pt x="185" y="141"/>
                  </a:lnTo>
                  <a:lnTo>
                    <a:pt x="185" y="145"/>
                  </a:lnTo>
                  <a:lnTo>
                    <a:pt x="183" y="148"/>
                  </a:lnTo>
                  <a:lnTo>
                    <a:pt x="183" y="152"/>
                  </a:lnTo>
                  <a:lnTo>
                    <a:pt x="181" y="156"/>
                  </a:lnTo>
                  <a:lnTo>
                    <a:pt x="181" y="160"/>
                  </a:lnTo>
                  <a:lnTo>
                    <a:pt x="179" y="164"/>
                  </a:lnTo>
                  <a:lnTo>
                    <a:pt x="179" y="167"/>
                  </a:lnTo>
                  <a:lnTo>
                    <a:pt x="179" y="173"/>
                  </a:lnTo>
                  <a:lnTo>
                    <a:pt x="177" y="179"/>
                  </a:lnTo>
                  <a:lnTo>
                    <a:pt x="177" y="181"/>
                  </a:lnTo>
                  <a:lnTo>
                    <a:pt x="177" y="183"/>
                  </a:lnTo>
                  <a:lnTo>
                    <a:pt x="177" y="175"/>
                  </a:lnTo>
                  <a:lnTo>
                    <a:pt x="177" y="169"/>
                  </a:lnTo>
                  <a:lnTo>
                    <a:pt x="177" y="164"/>
                  </a:lnTo>
                  <a:lnTo>
                    <a:pt x="179" y="156"/>
                  </a:lnTo>
                  <a:lnTo>
                    <a:pt x="179" y="150"/>
                  </a:lnTo>
                  <a:lnTo>
                    <a:pt x="179" y="145"/>
                  </a:lnTo>
                  <a:lnTo>
                    <a:pt x="181" y="139"/>
                  </a:lnTo>
                  <a:lnTo>
                    <a:pt x="183" y="133"/>
                  </a:lnTo>
                  <a:lnTo>
                    <a:pt x="183" y="127"/>
                  </a:lnTo>
                  <a:lnTo>
                    <a:pt x="185" y="120"/>
                  </a:lnTo>
                  <a:lnTo>
                    <a:pt x="186" y="114"/>
                  </a:lnTo>
                  <a:lnTo>
                    <a:pt x="188" y="108"/>
                  </a:lnTo>
                  <a:lnTo>
                    <a:pt x="188" y="103"/>
                  </a:lnTo>
                  <a:lnTo>
                    <a:pt x="190" y="97"/>
                  </a:lnTo>
                  <a:lnTo>
                    <a:pt x="192" y="91"/>
                  </a:lnTo>
                  <a:lnTo>
                    <a:pt x="196" y="86"/>
                  </a:lnTo>
                  <a:lnTo>
                    <a:pt x="207" y="51"/>
                  </a:lnTo>
                  <a:lnTo>
                    <a:pt x="204" y="51"/>
                  </a:lnTo>
                  <a:lnTo>
                    <a:pt x="202" y="57"/>
                  </a:lnTo>
                  <a:lnTo>
                    <a:pt x="198" y="63"/>
                  </a:lnTo>
                  <a:lnTo>
                    <a:pt x="196" y="65"/>
                  </a:lnTo>
                  <a:lnTo>
                    <a:pt x="192" y="70"/>
                  </a:lnTo>
                  <a:lnTo>
                    <a:pt x="190" y="76"/>
                  </a:lnTo>
                  <a:lnTo>
                    <a:pt x="188" y="82"/>
                  </a:lnTo>
                  <a:lnTo>
                    <a:pt x="186" y="87"/>
                  </a:lnTo>
                  <a:lnTo>
                    <a:pt x="183" y="93"/>
                  </a:lnTo>
                  <a:lnTo>
                    <a:pt x="181" y="99"/>
                  </a:lnTo>
                  <a:lnTo>
                    <a:pt x="179" y="105"/>
                  </a:lnTo>
                  <a:lnTo>
                    <a:pt x="177" y="110"/>
                  </a:lnTo>
                  <a:lnTo>
                    <a:pt x="175" y="116"/>
                  </a:lnTo>
                  <a:lnTo>
                    <a:pt x="175" y="122"/>
                  </a:lnTo>
                  <a:lnTo>
                    <a:pt x="173" y="127"/>
                  </a:lnTo>
                  <a:lnTo>
                    <a:pt x="171" y="133"/>
                  </a:lnTo>
                  <a:lnTo>
                    <a:pt x="171" y="139"/>
                  </a:lnTo>
                  <a:lnTo>
                    <a:pt x="169" y="145"/>
                  </a:lnTo>
                  <a:lnTo>
                    <a:pt x="169" y="150"/>
                  </a:lnTo>
                  <a:lnTo>
                    <a:pt x="169" y="156"/>
                  </a:lnTo>
                  <a:lnTo>
                    <a:pt x="167" y="162"/>
                  </a:lnTo>
                  <a:lnTo>
                    <a:pt x="167" y="169"/>
                  </a:lnTo>
                  <a:lnTo>
                    <a:pt x="166" y="173"/>
                  </a:lnTo>
                  <a:lnTo>
                    <a:pt x="166" y="181"/>
                  </a:lnTo>
                  <a:lnTo>
                    <a:pt x="166" y="184"/>
                  </a:lnTo>
                  <a:lnTo>
                    <a:pt x="166" y="192"/>
                  </a:lnTo>
                  <a:lnTo>
                    <a:pt x="166" y="198"/>
                  </a:lnTo>
                  <a:lnTo>
                    <a:pt x="166" y="203"/>
                  </a:lnTo>
                  <a:lnTo>
                    <a:pt x="166" y="209"/>
                  </a:lnTo>
                  <a:lnTo>
                    <a:pt x="166" y="215"/>
                  </a:lnTo>
                  <a:lnTo>
                    <a:pt x="166" y="222"/>
                  </a:lnTo>
                  <a:lnTo>
                    <a:pt x="166" y="228"/>
                  </a:lnTo>
                  <a:lnTo>
                    <a:pt x="166" y="234"/>
                  </a:lnTo>
                  <a:lnTo>
                    <a:pt x="166" y="240"/>
                  </a:lnTo>
                  <a:lnTo>
                    <a:pt x="166" y="247"/>
                  </a:lnTo>
                  <a:lnTo>
                    <a:pt x="166" y="253"/>
                  </a:lnTo>
                  <a:lnTo>
                    <a:pt x="162" y="253"/>
                  </a:lnTo>
                  <a:lnTo>
                    <a:pt x="156" y="253"/>
                  </a:lnTo>
                  <a:lnTo>
                    <a:pt x="152" y="253"/>
                  </a:lnTo>
                  <a:lnTo>
                    <a:pt x="150" y="251"/>
                  </a:lnTo>
                  <a:lnTo>
                    <a:pt x="147" y="251"/>
                  </a:lnTo>
                  <a:lnTo>
                    <a:pt x="141" y="251"/>
                  </a:lnTo>
                  <a:lnTo>
                    <a:pt x="137" y="249"/>
                  </a:lnTo>
                  <a:lnTo>
                    <a:pt x="131" y="249"/>
                  </a:lnTo>
                  <a:lnTo>
                    <a:pt x="126" y="247"/>
                  </a:lnTo>
                  <a:lnTo>
                    <a:pt x="122" y="247"/>
                  </a:lnTo>
                  <a:lnTo>
                    <a:pt x="116" y="245"/>
                  </a:lnTo>
                  <a:lnTo>
                    <a:pt x="111" y="243"/>
                  </a:lnTo>
                  <a:lnTo>
                    <a:pt x="105" y="243"/>
                  </a:lnTo>
                  <a:lnTo>
                    <a:pt x="101" y="241"/>
                  </a:lnTo>
                  <a:lnTo>
                    <a:pt x="95" y="238"/>
                  </a:lnTo>
                  <a:lnTo>
                    <a:pt x="90" y="236"/>
                  </a:lnTo>
                  <a:lnTo>
                    <a:pt x="84" y="234"/>
                  </a:lnTo>
                  <a:lnTo>
                    <a:pt x="80" y="232"/>
                  </a:lnTo>
                  <a:lnTo>
                    <a:pt x="74" y="228"/>
                  </a:lnTo>
                  <a:lnTo>
                    <a:pt x="69" y="226"/>
                  </a:lnTo>
                  <a:lnTo>
                    <a:pt x="65" y="224"/>
                  </a:lnTo>
                  <a:lnTo>
                    <a:pt x="61" y="221"/>
                  </a:lnTo>
                  <a:lnTo>
                    <a:pt x="57" y="217"/>
                  </a:lnTo>
                  <a:lnTo>
                    <a:pt x="54" y="215"/>
                  </a:lnTo>
                  <a:lnTo>
                    <a:pt x="50" y="211"/>
                  </a:lnTo>
                  <a:lnTo>
                    <a:pt x="48" y="207"/>
                  </a:lnTo>
                  <a:lnTo>
                    <a:pt x="46" y="203"/>
                  </a:lnTo>
                  <a:lnTo>
                    <a:pt x="46" y="202"/>
                  </a:lnTo>
                  <a:lnTo>
                    <a:pt x="44" y="196"/>
                  </a:lnTo>
                  <a:lnTo>
                    <a:pt x="44" y="194"/>
                  </a:lnTo>
                  <a:lnTo>
                    <a:pt x="44" y="1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31" name="Freeform 71"/>
            <p:cNvSpPr>
              <a:spLocks/>
            </p:cNvSpPr>
            <p:nvPr/>
          </p:nvSpPr>
          <p:spPr bwMode="auto">
            <a:xfrm>
              <a:off x="5462588" y="5141913"/>
              <a:ext cx="41275" cy="34925"/>
            </a:xfrm>
            <a:custGeom>
              <a:avLst/>
              <a:gdLst/>
              <a:ahLst/>
              <a:cxnLst>
                <a:cxn ang="0">
                  <a:pos x="53" y="41"/>
                </a:cxn>
                <a:cxn ang="0">
                  <a:pos x="47" y="38"/>
                </a:cxn>
                <a:cxn ang="0">
                  <a:pos x="42" y="36"/>
                </a:cxn>
                <a:cxn ang="0">
                  <a:pos x="38" y="34"/>
                </a:cxn>
                <a:cxn ang="0">
                  <a:pos x="32" y="32"/>
                </a:cxn>
                <a:cxn ang="0">
                  <a:pos x="28" y="28"/>
                </a:cxn>
                <a:cxn ang="0">
                  <a:pos x="23" y="24"/>
                </a:cxn>
                <a:cxn ang="0">
                  <a:pos x="19" y="20"/>
                </a:cxn>
                <a:cxn ang="0">
                  <a:pos x="17" y="19"/>
                </a:cxn>
                <a:cxn ang="0">
                  <a:pos x="13" y="13"/>
                </a:cxn>
                <a:cxn ang="0">
                  <a:pos x="7" y="7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3"/>
                </a:cxn>
                <a:cxn ang="0">
                  <a:pos x="4" y="7"/>
                </a:cxn>
                <a:cxn ang="0">
                  <a:pos x="9" y="13"/>
                </a:cxn>
                <a:cxn ang="0">
                  <a:pos x="13" y="19"/>
                </a:cxn>
                <a:cxn ang="0">
                  <a:pos x="17" y="22"/>
                </a:cxn>
                <a:cxn ang="0">
                  <a:pos x="21" y="26"/>
                </a:cxn>
                <a:cxn ang="0">
                  <a:pos x="23" y="30"/>
                </a:cxn>
                <a:cxn ang="0">
                  <a:pos x="26" y="30"/>
                </a:cxn>
                <a:cxn ang="0">
                  <a:pos x="30" y="32"/>
                </a:cxn>
                <a:cxn ang="0">
                  <a:pos x="32" y="34"/>
                </a:cxn>
                <a:cxn ang="0">
                  <a:pos x="36" y="36"/>
                </a:cxn>
                <a:cxn ang="0">
                  <a:pos x="40" y="38"/>
                </a:cxn>
                <a:cxn ang="0">
                  <a:pos x="43" y="39"/>
                </a:cxn>
                <a:cxn ang="0">
                  <a:pos x="45" y="41"/>
                </a:cxn>
                <a:cxn ang="0">
                  <a:pos x="51" y="43"/>
                </a:cxn>
                <a:cxn ang="0">
                  <a:pos x="51" y="43"/>
                </a:cxn>
                <a:cxn ang="0">
                  <a:pos x="53" y="41"/>
                </a:cxn>
                <a:cxn ang="0">
                  <a:pos x="53" y="41"/>
                </a:cxn>
              </a:cxnLst>
              <a:rect l="0" t="0" r="r" b="b"/>
              <a:pathLst>
                <a:path w="53" h="43">
                  <a:moveTo>
                    <a:pt x="53" y="41"/>
                  </a:moveTo>
                  <a:lnTo>
                    <a:pt x="47" y="38"/>
                  </a:lnTo>
                  <a:lnTo>
                    <a:pt x="42" y="36"/>
                  </a:lnTo>
                  <a:lnTo>
                    <a:pt x="38" y="34"/>
                  </a:lnTo>
                  <a:lnTo>
                    <a:pt x="32" y="32"/>
                  </a:lnTo>
                  <a:lnTo>
                    <a:pt x="28" y="28"/>
                  </a:lnTo>
                  <a:lnTo>
                    <a:pt x="23" y="24"/>
                  </a:lnTo>
                  <a:lnTo>
                    <a:pt x="19" y="20"/>
                  </a:lnTo>
                  <a:lnTo>
                    <a:pt x="17" y="19"/>
                  </a:lnTo>
                  <a:lnTo>
                    <a:pt x="13" y="13"/>
                  </a:lnTo>
                  <a:lnTo>
                    <a:pt x="7" y="7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"/>
                  </a:lnTo>
                  <a:lnTo>
                    <a:pt x="4" y="7"/>
                  </a:lnTo>
                  <a:lnTo>
                    <a:pt x="9" y="13"/>
                  </a:lnTo>
                  <a:lnTo>
                    <a:pt x="13" y="19"/>
                  </a:lnTo>
                  <a:lnTo>
                    <a:pt x="17" y="22"/>
                  </a:lnTo>
                  <a:lnTo>
                    <a:pt x="21" y="26"/>
                  </a:lnTo>
                  <a:lnTo>
                    <a:pt x="23" y="30"/>
                  </a:lnTo>
                  <a:lnTo>
                    <a:pt x="26" y="30"/>
                  </a:lnTo>
                  <a:lnTo>
                    <a:pt x="30" y="32"/>
                  </a:lnTo>
                  <a:lnTo>
                    <a:pt x="32" y="34"/>
                  </a:lnTo>
                  <a:lnTo>
                    <a:pt x="36" y="36"/>
                  </a:lnTo>
                  <a:lnTo>
                    <a:pt x="40" y="38"/>
                  </a:lnTo>
                  <a:lnTo>
                    <a:pt x="43" y="39"/>
                  </a:lnTo>
                  <a:lnTo>
                    <a:pt x="45" y="41"/>
                  </a:lnTo>
                  <a:lnTo>
                    <a:pt x="51" y="43"/>
                  </a:lnTo>
                  <a:lnTo>
                    <a:pt x="51" y="43"/>
                  </a:lnTo>
                  <a:lnTo>
                    <a:pt x="53" y="41"/>
                  </a:lnTo>
                  <a:lnTo>
                    <a:pt x="53" y="4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32" name="Freeform 72"/>
            <p:cNvSpPr>
              <a:spLocks/>
            </p:cNvSpPr>
            <p:nvPr/>
          </p:nvSpPr>
          <p:spPr bwMode="auto">
            <a:xfrm>
              <a:off x="5556250" y="5170488"/>
              <a:ext cx="22225" cy="25400"/>
            </a:xfrm>
            <a:custGeom>
              <a:avLst/>
              <a:gdLst/>
              <a:ahLst/>
              <a:cxnLst>
                <a:cxn ang="0">
                  <a:pos x="29" y="32"/>
                </a:cxn>
                <a:cxn ang="0">
                  <a:pos x="25" y="32"/>
                </a:cxn>
                <a:cxn ang="0">
                  <a:pos x="21" y="32"/>
                </a:cxn>
                <a:cxn ang="0">
                  <a:pos x="18" y="32"/>
                </a:cxn>
                <a:cxn ang="0">
                  <a:pos x="14" y="32"/>
                </a:cxn>
                <a:cxn ang="0">
                  <a:pos x="10" y="30"/>
                </a:cxn>
                <a:cxn ang="0">
                  <a:pos x="6" y="30"/>
                </a:cxn>
                <a:cxn ang="0">
                  <a:pos x="2" y="28"/>
                </a:cxn>
                <a:cxn ang="0">
                  <a:pos x="0" y="28"/>
                </a:cxn>
                <a:cxn ang="0">
                  <a:pos x="6" y="30"/>
                </a:cxn>
                <a:cxn ang="0">
                  <a:pos x="12" y="30"/>
                </a:cxn>
                <a:cxn ang="0">
                  <a:pos x="19" y="30"/>
                </a:cxn>
                <a:cxn ang="0">
                  <a:pos x="25" y="28"/>
                </a:cxn>
                <a:cxn ang="0">
                  <a:pos x="25" y="26"/>
                </a:cxn>
                <a:cxn ang="0">
                  <a:pos x="25" y="23"/>
                </a:cxn>
                <a:cxn ang="0">
                  <a:pos x="25" y="17"/>
                </a:cxn>
                <a:cxn ang="0">
                  <a:pos x="27" y="13"/>
                </a:cxn>
                <a:cxn ang="0">
                  <a:pos x="27" y="9"/>
                </a:cxn>
                <a:cxn ang="0">
                  <a:pos x="27" y="5"/>
                </a:cxn>
                <a:cxn ang="0">
                  <a:pos x="27" y="0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29" y="3"/>
                </a:cxn>
                <a:cxn ang="0">
                  <a:pos x="29" y="7"/>
                </a:cxn>
                <a:cxn ang="0">
                  <a:pos x="29" y="13"/>
                </a:cxn>
                <a:cxn ang="0">
                  <a:pos x="29" y="19"/>
                </a:cxn>
                <a:cxn ang="0">
                  <a:pos x="29" y="23"/>
                </a:cxn>
                <a:cxn ang="0">
                  <a:pos x="29" y="28"/>
                </a:cxn>
                <a:cxn ang="0">
                  <a:pos x="29" y="32"/>
                </a:cxn>
                <a:cxn ang="0">
                  <a:pos x="29" y="32"/>
                </a:cxn>
              </a:cxnLst>
              <a:rect l="0" t="0" r="r" b="b"/>
              <a:pathLst>
                <a:path w="29" h="32">
                  <a:moveTo>
                    <a:pt x="29" y="32"/>
                  </a:moveTo>
                  <a:lnTo>
                    <a:pt x="25" y="32"/>
                  </a:lnTo>
                  <a:lnTo>
                    <a:pt x="21" y="32"/>
                  </a:lnTo>
                  <a:lnTo>
                    <a:pt x="18" y="32"/>
                  </a:lnTo>
                  <a:lnTo>
                    <a:pt x="14" y="32"/>
                  </a:lnTo>
                  <a:lnTo>
                    <a:pt x="10" y="30"/>
                  </a:lnTo>
                  <a:lnTo>
                    <a:pt x="6" y="30"/>
                  </a:lnTo>
                  <a:lnTo>
                    <a:pt x="2" y="28"/>
                  </a:lnTo>
                  <a:lnTo>
                    <a:pt x="0" y="28"/>
                  </a:lnTo>
                  <a:lnTo>
                    <a:pt x="6" y="30"/>
                  </a:lnTo>
                  <a:lnTo>
                    <a:pt x="12" y="30"/>
                  </a:lnTo>
                  <a:lnTo>
                    <a:pt x="19" y="30"/>
                  </a:lnTo>
                  <a:lnTo>
                    <a:pt x="25" y="28"/>
                  </a:lnTo>
                  <a:lnTo>
                    <a:pt x="25" y="26"/>
                  </a:lnTo>
                  <a:lnTo>
                    <a:pt x="25" y="23"/>
                  </a:lnTo>
                  <a:lnTo>
                    <a:pt x="25" y="17"/>
                  </a:lnTo>
                  <a:lnTo>
                    <a:pt x="27" y="13"/>
                  </a:lnTo>
                  <a:lnTo>
                    <a:pt x="27" y="9"/>
                  </a:lnTo>
                  <a:lnTo>
                    <a:pt x="27" y="5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3"/>
                  </a:lnTo>
                  <a:lnTo>
                    <a:pt x="29" y="7"/>
                  </a:lnTo>
                  <a:lnTo>
                    <a:pt x="29" y="13"/>
                  </a:lnTo>
                  <a:lnTo>
                    <a:pt x="29" y="19"/>
                  </a:lnTo>
                  <a:lnTo>
                    <a:pt x="29" y="23"/>
                  </a:lnTo>
                  <a:lnTo>
                    <a:pt x="29" y="28"/>
                  </a:lnTo>
                  <a:lnTo>
                    <a:pt x="29" y="32"/>
                  </a:lnTo>
                  <a:lnTo>
                    <a:pt x="29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33" name="Freeform 73"/>
            <p:cNvSpPr>
              <a:spLocks/>
            </p:cNvSpPr>
            <p:nvPr/>
          </p:nvSpPr>
          <p:spPr bwMode="auto">
            <a:xfrm>
              <a:off x="5576888" y="5154613"/>
              <a:ext cx="1588" cy="9525"/>
            </a:xfrm>
            <a:custGeom>
              <a:avLst/>
              <a:gdLst/>
              <a:ahLst/>
              <a:cxnLst>
                <a:cxn ang="0">
                  <a:pos x="2" y="11"/>
                </a:cxn>
                <a:cxn ang="0">
                  <a:pos x="2" y="5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9"/>
                </a:cxn>
                <a:cxn ang="0">
                  <a:pos x="2" y="11"/>
                </a:cxn>
                <a:cxn ang="0">
                  <a:pos x="2" y="11"/>
                </a:cxn>
              </a:cxnLst>
              <a:rect l="0" t="0" r="r" b="b"/>
              <a:pathLst>
                <a:path w="2" h="11">
                  <a:moveTo>
                    <a:pt x="2" y="11"/>
                  </a:moveTo>
                  <a:lnTo>
                    <a:pt x="2" y="5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34" name="Freeform 74"/>
            <p:cNvSpPr>
              <a:spLocks/>
            </p:cNvSpPr>
            <p:nvPr/>
          </p:nvSpPr>
          <p:spPr bwMode="auto">
            <a:xfrm>
              <a:off x="5456238" y="5168900"/>
              <a:ext cx="4763" cy="793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7"/>
                </a:cxn>
                <a:cxn ang="0">
                  <a:pos x="6" y="9"/>
                </a:cxn>
                <a:cxn ang="0">
                  <a:pos x="6" y="4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6" h="9">
                  <a:moveTo>
                    <a:pt x="0" y="2"/>
                  </a:moveTo>
                  <a:lnTo>
                    <a:pt x="4" y="7"/>
                  </a:lnTo>
                  <a:lnTo>
                    <a:pt x="6" y="9"/>
                  </a:lnTo>
                  <a:lnTo>
                    <a:pt x="6" y="4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35" name="Freeform 75"/>
            <p:cNvSpPr>
              <a:spLocks/>
            </p:cNvSpPr>
            <p:nvPr/>
          </p:nvSpPr>
          <p:spPr bwMode="auto">
            <a:xfrm>
              <a:off x="5491163" y="5054600"/>
              <a:ext cx="25400" cy="34925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8" y="6"/>
                </a:cxn>
                <a:cxn ang="0">
                  <a:pos x="25" y="10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1" y="27"/>
                </a:cxn>
                <a:cxn ang="0">
                  <a:pos x="7" y="33"/>
                </a:cxn>
                <a:cxn ang="0">
                  <a:pos x="4" y="38"/>
                </a:cxn>
                <a:cxn ang="0">
                  <a:pos x="0" y="44"/>
                </a:cxn>
                <a:cxn ang="0">
                  <a:pos x="4" y="38"/>
                </a:cxn>
                <a:cxn ang="0">
                  <a:pos x="7" y="33"/>
                </a:cxn>
                <a:cxn ang="0">
                  <a:pos x="13" y="27"/>
                </a:cxn>
                <a:cxn ang="0">
                  <a:pos x="17" y="21"/>
                </a:cxn>
                <a:cxn ang="0">
                  <a:pos x="21" y="15"/>
                </a:cxn>
                <a:cxn ang="0">
                  <a:pos x="25" y="12"/>
                </a:cxn>
                <a:cxn ang="0">
                  <a:pos x="28" y="6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32" h="44">
                  <a:moveTo>
                    <a:pt x="32" y="0"/>
                  </a:moveTo>
                  <a:lnTo>
                    <a:pt x="28" y="6"/>
                  </a:lnTo>
                  <a:lnTo>
                    <a:pt x="25" y="10"/>
                  </a:lnTo>
                  <a:lnTo>
                    <a:pt x="21" y="15"/>
                  </a:lnTo>
                  <a:lnTo>
                    <a:pt x="17" y="21"/>
                  </a:lnTo>
                  <a:lnTo>
                    <a:pt x="11" y="27"/>
                  </a:lnTo>
                  <a:lnTo>
                    <a:pt x="7" y="33"/>
                  </a:lnTo>
                  <a:lnTo>
                    <a:pt x="4" y="38"/>
                  </a:lnTo>
                  <a:lnTo>
                    <a:pt x="0" y="44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3" y="27"/>
                  </a:lnTo>
                  <a:lnTo>
                    <a:pt x="17" y="21"/>
                  </a:lnTo>
                  <a:lnTo>
                    <a:pt x="21" y="15"/>
                  </a:lnTo>
                  <a:lnTo>
                    <a:pt x="25" y="12"/>
                  </a:lnTo>
                  <a:lnTo>
                    <a:pt x="28" y="6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36" name="Freeform 76"/>
            <p:cNvSpPr>
              <a:spLocks/>
            </p:cNvSpPr>
            <p:nvPr/>
          </p:nvSpPr>
          <p:spPr bwMode="auto">
            <a:xfrm>
              <a:off x="5445125" y="5149850"/>
              <a:ext cx="11113" cy="17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6" y="9"/>
                </a:cxn>
                <a:cxn ang="0">
                  <a:pos x="8" y="13"/>
                </a:cxn>
                <a:cxn ang="0">
                  <a:pos x="9" y="17"/>
                </a:cxn>
                <a:cxn ang="0">
                  <a:pos x="11" y="19"/>
                </a:cxn>
                <a:cxn ang="0">
                  <a:pos x="13" y="21"/>
                </a:cxn>
                <a:cxn ang="0">
                  <a:pos x="8" y="15"/>
                </a:cxn>
                <a:cxn ang="0">
                  <a:pos x="6" y="11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3" h="21">
                  <a:moveTo>
                    <a:pt x="0" y="0"/>
                  </a:moveTo>
                  <a:lnTo>
                    <a:pt x="2" y="4"/>
                  </a:lnTo>
                  <a:lnTo>
                    <a:pt x="6" y="9"/>
                  </a:lnTo>
                  <a:lnTo>
                    <a:pt x="8" y="13"/>
                  </a:lnTo>
                  <a:lnTo>
                    <a:pt x="9" y="17"/>
                  </a:lnTo>
                  <a:lnTo>
                    <a:pt x="11" y="19"/>
                  </a:lnTo>
                  <a:lnTo>
                    <a:pt x="13" y="21"/>
                  </a:lnTo>
                  <a:lnTo>
                    <a:pt x="8" y="15"/>
                  </a:lnTo>
                  <a:lnTo>
                    <a:pt x="6" y="11"/>
                  </a:lnTo>
                  <a:lnTo>
                    <a:pt x="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37" name="Freeform 77"/>
            <p:cNvSpPr>
              <a:spLocks/>
            </p:cNvSpPr>
            <p:nvPr/>
          </p:nvSpPr>
          <p:spPr bwMode="auto">
            <a:xfrm>
              <a:off x="5495925" y="5207000"/>
              <a:ext cx="14288" cy="6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3" y="4"/>
                </a:cxn>
                <a:cxn ang="0">
                  <a:pos x="5" y="6"/>
                </a:cxn>
                <a:cxn ang="0">
                  <a:pos x="9" y="6"/>
                </a:cxn>
                <a:cxn ang="0">
                  <a:pos x="15" y="10"/>
                </a:cxn>
                <a:cxn ang="0">
                  <a:pos x="19" y="10"/>
                </a:cxn>
                <a:cxn ang="0">
                  <a:pos x="19" y="10"/>
                </a:cxn>
                <a:cxn ang="0">
                  <a:pos x="17" y="8"/>
                </a:cxn>
                <a:cxn ang="0">
                  <a:pos x="13" y="6"/>
                </a:cxn>
                <a:cxn ang="0">
                  <a:pos x="7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10">
                  <a:moveTo>
                    <a:pt x="0" y="0"/>
                  </a:moveTo>
                  <a:lnTo>
                    <a:pt x="0" y="2"/>
                  </a:lnTo>
                  <a:lnTo>
                    <a:pt x="3" y="4"/>
                  </a:lnTo>
                  <a:lnTo>
                    <a:pt x="5" y="6"/>
                  </a:lnTo>
                  <a:lnTo>
                    <a:pt x="9" y="6"/>
                  </a:lnTo>
                  <a:lnTo>
                    <a:pt x="15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7" y="8"/>
                  </a:lnTo>
                  <a:lnTo>
                    <a:pt x="13" y="6"/>
                  </a:lnTo>
                  <a:lnTo>
                    <a:pt x="7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38" name="Freeform 78"/>
            <p:cNvSpPr>
              <a:spLocks/>
            </p:cNvSpPr>
            <p:nvPr/>
          </p:nvSpPr>
          <p:spPr bwMode="auto">
            <a:xfrm>
              <a:off x="5545138" y="5219700"/>
              <a:ext cx="9525" cy="1588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12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8" y="2"/>
                </a:cxn>
                <a:cxn ang="0">
                  <a:pos x="8" y="2"/>
                </a:cxn>
              </a:cxnLst>
              <a:rect l="0" t="0" r="r" b="b"/>
              <a:pathLst>
                <a:path w="12" h="2">
                  <a:moveTo>
                    <a:pt x="8" y="2"/>
                  </a:moveTo>
                  <a:lnTo>
                    <a:pt x="12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8" y="2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39" name="Freeform 79"/>
            <p:cNvSpPr>
              <a:spLocks/>
            </p:cNvSpPr>
            <p:nvPr/>
          </p:nvSpPr>
          <p:spPr bwMode="auto">
            <a:xfrm>
              <a:off x="5575300" y="5183188"/>
              <a:ext cx="22225" cy="34925"/>
            </a:xfrm>
            <a:custGeom>
              <a:avLst/>
              <a:gdLst/>
              <a:ahLst/>
              <a:cxnLst>
                <a:cxn ang="0">
                  <a:pos x="29" y="36"/>
                </a:cxn>
                <a:cxn ang="0">
                  <a:pos x="0" y="44"/>
                </a:cxn>
                <a:cxn ang="0">
                  <a:pos x="29" y="34"/>
                </a:cxn>
                <a:cxn ang="0">
                  <a:pos x="27" y="30"/>
                </a:cxn>
                <a:cxn ang="0">
                  <a:pos x="27" y="25"/>
                </a:cxn>
                <a:cxn ang="0">
                  <a:pos x="25" y="21"/>
                </a:cxn>
                <a:cxn ang="0">
                  <a:pos x="25" y="17"/>
                </a:cxn>
                <a:cxn ang="0">
                  <a:pos x="25" y="11"/>
                </a:cxn>
                <a:cxn ang="0">
                  <a:pos x="25" y="7"/>
                </a:cxn>
                <a:cxn ang="0">
                  <a:pos x="25" y="4"/>
                </a:cxn>
                <a:cxn ang="0">
                  <a:pos x="25" y="0"/>
                </a:cxn>
                <a:cxn ang="0">
                  <a:pos x="29" y="36"/>
                </a:cxn>
                <a:cxn ang="0">
                  <a:pos x="29" y="36"/>
                </a:cxn>
              </a:cxnLst>
              <a:rect l="0" t="0" r="r" b="b"/>
              <a:pathLst>
                <a:path w="29" h="44">
                  <a:moveTo>
                    <a:pt x="29" y="36"/>
                  </a:moveTo>
                  <a:lnTo>
                    <a:pt x="0" y="44"/>
                  </a:lnTo>
                  <a:lnTo>
                    <a:pt x="29" y="34"/>
                  </a:lnTo>
                  <a:lnTo>
                    <a:pt x="27" y="30"/>
                  </a:lnTo>
                  <a:lnTo>
                    <a:pt x="27" y="25"/>
                  </a:lnTo>
                  <a:lnTo>
                    <a:pt x="25" y="21"/>
                  </a:lnTo>
                  <a:lnTo>
                    <a:pt x="25" y="17"/>
                  </a:lnTo>
                  <a:lnTo>
                    <a:pt x="25" y="11"/>
                  </a:lnTo>
                  <a:lnTo>
                    <a:pt x="25" y="7"/>
                  </a:lnTo>
                  <a:lnTo>
                    <a:pt x="25" y="4"/>
                  </a:lnTo>
                  <a:lnTo>
                    <a:pt x="25" y="0"/>
                  </a:lnTo>
                  <a:lnTo>
                    <a:pt x="29" y="36"/>
                  </a:lnTo>
                  <a:lnTo>
                    <a:pt x="29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40" name="Freeform 80"/>
            <p:cNvSpPr>
              <a:spLocks/>
            </p:cNvSpPr>
            <p:nvPr/>
          </p:nvSpPr>
          <p:spPr bwMode="auto">
            <a:xfrm>
              <a:off x="5381625" y="5178425"/>
              <a:ext cx="82550" cy="55563"/>
            </a:xfrm>
            <a:custGeom>
              <a:avLst/>
              <a:gdLst/>
              <a:ahLst/>
              <a:cxnLst>
                <a:cxn ang="0">
                  <a:pos x="35" y="29"/>
                </a:cxn>
                <a:cxn ang="0">
                  <a:pos x="33" y="27"/>
                </a:cxn>
                <a:cxn ang="0">
                  <a:pos x="27" y="23"/>
                </a:cxn>
                <a:cxn ang="0">
                  <a:pos x="23" y="19"/>
                </a:cxn>
                <a:cxn ang="0">
                  <a:pos x="17" y="14"/>
                </a:cxn>
                <a:cxn ang="0">
                  <a:pos x="10" y="8"/>
                </a:cxn>
                <a:cxn ang="0">
                  <a:pos x="6" y="4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6" y="10"/>
                </a:cxn>
                <a:cxn ang="0">
                  <a:pos x="10" y="14"/>
                </a:cxn>
                <a:cxn ang="0">
                  <a:pos x="14" y="17"/>
                </a:cxn>
                <a:cxn ang="0">
                  <a:pos x="17" y="21"/>
                </a:cxn>
                <a:cxn ang="0">
                  <a:pos x="23" y="25"/>
                </a:cxn>
                <a:cxn ang="0">
                  <a:pos x="29" y="29"/>
                </a:cxn>
                <a:cxn ang="0">
                  <a:pos x="35" y="33"/>
                </a:cxn>
                <a:cxn ang="0">
                  <a:pos x="76" y="57"/>
                </a:cxn>
                <a:cxn ang="0">
                  <a:pos x="76" y="59"/>
                </a:cxn>
                <a:cxn ang="0">
                  <a:pos x="80" y="61"/>
                </a:cxn>
                <a:cxn ang="0">
                  <a:pos x="84" y="63"/>
                </a:cxn>
                <a:cxn ang="0">
                  <a:pos x="90" y="67"/>
                </a:cxn>
                <a:cxn ang="0">
                  <a:pos x="95" y="67"/>
                </a:cxn>
                <a:cxn ang="0">
                  <a:pos x="99" y="71"/>
                </a:cxn>
                <a:cxn ang="0">
                  <a:pos x="103" y="71"/>
                </a:cxn>
                <a:cxn ang="0">
                  <a:pos x="105" y="71"/>
                </a:cxn>
                <a:cxn ang="0">
                  <a:pos x="105" y="69"/>
                </a:cxn>
                <a:cxn ang="0">
                  <a:pos x="99" y="65"/>
                </a:cxn>
                <a:cxn ang="0">
                  <a:pos x="95" y="63"/>
                </a:cxn>
                <a:cxn ang="0">
                  <a:pos x="90" y="61"/>
                </a:cxn>
                <a:cxn ang="0">
                  <a:pos x="86" y="59"/>
                </a:cxn>
                <a:cxn ang="0">
                  <a:pos x="80" y="57"/>
                </a:cxn>
                <a:cxn ang="0">
                  <a:pos x="76" y="55"/>
                </a:cxn>
                <a:cxn ang="0">
                  <a:pos x="46" y="38"/>
                </a:cxn>
                <a:cxn ang="0">
                  <a:pos x="36" y="33"/>
                </a:cxn>
                <a:cxn ang="0">
                  <a:pos x="35" y="29"/>
                </a:cxn>
                <a:cxn ang="0">
                  <a:pos x="35" y="29"/>
                </a:cxn>
              </a:cxnLst>
              <a:rect l="0" t="0" r="r" b="b"/>
              <a:pathLst>
                <a:path w="105" h="71">
                  <a:moveTo>
                    <a:pt x="35" y="29"/>
                  </a:moveTo>
                  <a:lnTo>
                    <a:pt x="33" y="27"/>
                  </a:lnTo>
                  <a:lnTo>
                    <a:pt x="27" y="23"/>
                  </a:lnTo>
                  <a:lnTo>
                    <a:pt x="23" y="19"/>
                  </a:lnTo>
                  <a:lnTo>
                    <a:pt x="17" y="14"/>
                  </a:lnTo>
                  <a:lnTo>
                    <a:pt x="10" y="8"/>
                  </a:lnTo>
                  <a:lnTo>
                    <a:pt x="6" y="4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6" y="10"/>
                  </a:lnTo>
                  <a:lnTo>
                    <a:pt x="10" y="14"/>
                  </a:lnTo>
                  <a:lnTo>
                    <a:pt x="14" y="17"/>
                  </a:lnTo>
                  <a:lnTo>
                    <a:pt x="17" y="21"/>
                  </a:lnTo>
                  <a:lnTo>
                    <a:pt x="23" y="25"/>
                  </a:lnTo>
                  <a:lnTo>
                    <a:pt x="29" y="29"/>
                  </a:lnTo>
                  <a:lnTo>
                    <a:pt x="35" y="33"/>
                  </a:lnTo>
                  <a:lnTo>
                    <a:pt x="76" y="57"/>
                  </a:lnTo>
                  <a:lnTo>
                    <a:pt x="76" y="59"/>
                  </a:lnTo>
                  <a:lnTo>
                    <a:pt x="80" y="61"/>
                  </a:lnTo>
                  <a:lnTo>
                    <a:pt x="84" y="63"/>
                  </a:lnTo>
                  <a:lnTo>
                    <a:pt x="90" y="67"/>
                  </a:lnTo>
                  <a:lnTo>
                    <a:pt x="95" y="67"/>
                  </a:lnTo>
                  <a:lnTo>
                    <a:pt x="99" y="71"/>
                  </a:lnTo>
                  <a:lnTo>
                    <a:pt x="103" y="71"/>
                  </a:lnTo>
                  <a:lnTo>
                    <a:pt x="105" y="71"/>
                  </a:lnTo>
                  <a:lnTo>
                    <a:pt x="105" y="69"/>
                  </a:lnTo>
                  <a:lnTo>
                    <a:pt x="99" y="65"/>
                  </a:lnTo>
                  <a:lnTo>
                    <a:pt x="95" y="63"/>
                  </a:lnTo>
                  <a:lnTo>
                    <a:pt x="90" y="61"/>
                  </a:lnTo>
                  <a:lnTo>
                    <a:pt x="86" y="59"/>
                  </a:lnTo>
                  <a:lnTo>
                    <a:pt x="80" y="57"/>
                  </a:lnTo>
                  <a:lnTo>
                    <a:pt x="76" y="55"/>
                  </a:lnTo>
                  <a:lnTo>
                    <a:pt x="46" y="38"/>
                  </a:lnTo>
                  <a:lnTo>
                    <a:pt x="36" y="33"/>
                  </a:lnTo>
                  <a:lnTo>
                    <a:pt x="35" y="29"/>
                  </a:lnTo>
                  <a:lnTo>
                    <a:pt x="35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41" name="Freeform 81"/>
            <p:cNvSpPr>
              <a:spLocks/>
            </p:cNvSpPr>
            <p:nvPr/>
          </p:nvSpPr>
          <p:spPr bwMode="auto">
            <a:xfrm>
              <a:off x="5556250" y="5257800"/>
              <a:ext cx="74613" cy="1111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4" y="8"/>
                </a:cxn>
                <a:cxn ang="0">
                  <a:pos x="8" y="9"/>
                </a:cxn>
                <a:cxn ang="0">
                  <a:pos x="12" y="9"/>
                </a:cxn>
                <a:cxn ang="0">
                  <a:pos x="18" y="9"/>
                </a:cxn>
                <a:cxn ang="0">
                  <a:pos x="21" y="9"/>
                </a:cxn>
                <a:cxn ang="0">
                  <a:pos x="25" y="9"/>
                </a:cxn>
                <a:cxn ang="0">
                  <a:pos x="31" y="9"/>
                </a:cxn>
                <a:cxn ang="0">
                  <a:pos x="35" y="9"/>
                </a:cxn>
                <a:cxn ang="0">
                  <a:pos x="38" y="9"/>
                </a:cxn>
                <a:cxn ang="0">
                  <a:pos x="44" y="9"/>
                </a:cxn>
                <a:cxn ang="0">
                  <a:pos x="48" y="8"/>
                </a:cxn>
                <a:cxn ang="0">
                  <a:pos x="52" y="8"/>
                </a:cxn>
                <a:cxn ang="0">
                  <a:pos x="56" y="8"/>
                </a:cxn>
                <a:cxn ang="0">
                  <a:pos x="61" y="6"/>
                </a:cxn>
                <a:cxn ang="0">
                  <a:pos x="65" y="6"/>
                </a:cxn>
                <a:cxn ang="0">
                  <a:pos x="71" y="6"/>
                </a:cxn>
                <a:cxn ang="0">
                  <a:pos x="73" y="4"/>
                </a:cxn>
                <a:cxn ang="0">
                  <a:pos x="75" y="4"/>
                </a:cxn>
                <a:cxn ang="0">
                  <a:pos x="78" y="2"/>
                </a:cxn>
                <a:cxn ang="0">
                  <a:pos x="84" y="2"/>
                </a:cxn>
                <a:cxn ang="0">
                  <a:pos x="86" y="0"/>
                </a:cxn>
                <a:cxn ang="0">
                  <a:pos x="92" y="0"/>
                </a:cxn>
                <a:cxn ang="0">
                  <a:pos x="93" y="0"/>
                </a:cxn>
                <a:cxn ang="0">
                  <a:pos x="95" y="2"/>
                </a:cxn>
                <a:cxn ang="0">
                  <a:pos x="92" y="2"/>
                </a:cxn>
                <a:cxn ang="0">
                  <a:pos x="86" y="4"/>
                </a:cxn>
                <a:cxn ang="0">
                  <a:pos x="78" y="6"/>
                </a:cxn>
                <a:cxn ang="0">
                  <a:pos x="75" y="8"/>
                </a:cxn>
                <a:cxn ang="0">
                  <a:pos x="67" y="8"/>
                </a:cxn>
                <a:cxn ang="0">
                  <a:pos x="61" y="9"/>
                </a:cxn>
                <a:cxn ang="0">
                  <a:pos x="56" y="9"/>
                </a:cxn>
                <a:cxn ang="0">
                  <a:pos x="50" y="11"/>
                </a:cxn>
                <a:cxn ang="0">
                  <a:pos x="42" y="11"/>
                </a:cxn>
                <a:cxn ang="0">
                  <a:pos x="37" y="13"/>
                </a:cxn>
                <a:cxn ang="0">
                  <a:pos x="29" y="13"/>
                </a:cxn>
                <a:cxn ang="0">
                  <a:pos x="23" y="13"/>
                </a:cxn>
                <a:cxn ang="0">
                  <a:pos x="18" y="11"/>
                </a:cxn>
                <a:cxn ang="0">
                  <a:pos x="10" y="9"/>
                </a:cxn>
                <a:cxn ang="0">
                  <a:pos x="4" y="9"/>
                </a:cxn>
                <a:cxn ang="0">
                  <a:pos x="0" y="8"/>
                </a:cxn>
                <a:cxn ang="0">
                  <a:pos x="0" y="8"/>
                </a:cxn>
              </a:cxnLst>
              <a:rect l="0" t="0" r="r" b="b"/>
              <a:pathLst>
                <a:path w="95" h="13">
                  <a:moveTo>
                    <a:pt x="0" y="8"/>
                  </a:moveTo>
                  <a:lnTo>
                    <a:pt x="4" y="8"/>
                  </a:lnTo>
                  <a:lnTo>
                    <a:pt x="8" y="9"/>
                  </a:lnTo>
                  <a:lnTo>
                    <a:pt x="12" y="9"/>
                  </a:lnTo>
                  <a:lnTo>
                    <a:pt x="18" y="9"/>
                  </a:lnTo>
                  <a:lnTo>
                    <a:pt x="21" y="9"/>
                  </a:lnTo>
                  <a:lnTo>
                    <a:pt x="25" y="9"/>
                  </a:lnTo>
                  <a:lnTo>
                    <a:pt x="31" y="9"/>
                  </a:lnTo>
                  <a:lnTo>
                    <a:pt x="35" y="9"/>
                  </a:lnTo>
                  <a:lnTo>
                    <a:pt x="38" y="9"/>
                  </a:lnTo>
                  <a:lnTo>
                    <a:pt x="44" y="9"/>
                  </a:lnTo>
                  <a:lnTo>
                    <a:pt x="48" y="8"/>
                  </a:lnTo>
                  <a:lnTo>
                    <a:pt x="52" y="8"/>
                  </a:lnTo>
                  <a:lnTo>
                    <a:pt x="56" y="8"/>
                  </a:lnTo>
                  <a:lnTo>
                    <a:pt x="61" y="6"/>
                  </a:lnTo>
                  <a:lnTo>
                    <a:pt x="65" y="6"/>
                  </a:lnTo>
                  <a:lnTo>
                    <a:pt x="71" y="6"/>
                  </a:lnTo>
                  <a:lnTo>
                    <a:pt x="73" y="4"/>
                  </a:lnTo>
                  <a:lnTo>
                    <a:pt x="75" y="4"/>
                  </a:lnTo>
                  <a:lnTo>
                    <a:pt x="78" y="2"/>
                  </a:lnTo>
                  <a:lnTo>
                    <a:pt x="84" y="2"/>
                  </a:lnTo>
                  <a:lnTo>
                    <a:pt x="86" y="0"/>
                  </a:lnTo>
                  <a:lnTo>
                    <a:pt x="92" y="0"/>
                  </a:lnTo>
                  <a:lnTo>
                    <a:pt x="93" y="0"/>
                  </a:lnTo>
                  <a:lnTo>
                    <a:pt x="95" y="2"/>
                  </a:lnTo>
                  <a:lnTo>
                    <a:pt x="92" y="2"/>
                  </a:lnTo>
                  <a:lnTo>
                    <a:pt x="86" y="4"/>
                  </a:lnTo>
                  <a:lnTo>
                    <a:pt x="78" y="6"/>
                  </a:lnTo>
                  <a:lnTo>
                    <a:pt x="75" y="8"/>
                  </a:lnTo>
                  <a:lnTo>
                    <a:pt x="67" y="8"/>
                  </a:lnTo>
                  <a:lnTo>
                    <a:pt x="61" y="9"/>
                  </a:lnTo>
                  <a:lnTo>
                    <a:pt x="56" y="9"/>
                  </a:lnTo>
                  <a:lnTo>
                    <a:pt x="50" y="11"/>
                  </a:lnTo>
                  <a:lnTo>
                    <a:pt x="42" y="11"/>
                  </a:lnTo>
                  <a:lnTo>
                    <a:pt x="37" y="13"/>
                  </a:lnTo>
                  <a:lnTo>
                    <a:pt x="29" y="13"/>
                  </a:lnTo>
                  <a:lnTo>
                    <a:pt x="23" y="13"/>
                  </a:lnTo>
                  <a:lnTo>
                    <a:pt x="18" y="11"/>
                  </a:lnTo>
                  <a:lnTo>
                    <a:pt x="10" y="9"/>
                  </a:lnTo>
                  <a:lnTo>
                    <a:pt x="4" y="9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42" name="Freeform 82"/>
            <p:cNvSpPr>
              <a:spLocks/>
            </p:cNvSpPr>
            <p:nvPr/>
          </p:nvSpPr>
          <p:spPr bwMode="auto">
            <a:xfrm>
              <a:off x="5637213" y="5246688"/>
              <a:ext cx="9525" cy="6350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6" y="5"/>
                </a:cxn>
                <a:cxn ang="0">
                  <a:pos x="11" y="3"/>
                </a:cxn>
                <a:cxn ang="0">
                  <a:pos x="9" y="0"/>
                </a:cxn>
                <a:cxn ang="0">
                  <a:pos x="8" y="2"/>
                </a:cxn>
                <a:cxn ang="0">
                  <a:pos x="4" y="5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1" h="7">
                  <a:moveTo>
                    <a:pt x="0" y="7"/>
                  </a:moveTo>
                  <a:lnTo>
                    <a:pt x="6" y="5"/>
                  </a:lnTo>
                  <a:lnTo>
                    <a:pt x="11" y="3"/>
                  </a:lnTo>
                  <a:lnTo>
                    <a:pt x="9" y="0"/>
                  </a:lnTo>
                  <a:lnTo>
                    <a:pt x="8" y="2"/>
                  </a:lnTo>
                  <a:lnTo>
                    <a:pt x="4" y="5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43" name="Freeform 83"/>
            <p:cNvSpPr>
              <a:spLocks/>
            </p:cNvSpPr>
            <p:nvPr/>
          </p:nvSpPr>
          <p:spPr bwMode="auto">
            <a:xfrm>
              <a:off x="5386388" y="5205413"/>
              <a:ext cx="12700" cy="793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4"/>
                </a:cxn>
                <a:cxn ang="0">
                  <a:pos x="6" y="8"/>
                </a:cxn>
                <a:cxn ang="0">
                  <a:pos x="9" y="10"/>
                </a:cxn>
                <a:cxn ang="0">
                  <a:pos x="15" y="12"/>
                </a:cxn>
                <a:cxn ang="0">
                  <a:pos x="11" y="8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5" h="12">
                  <a:moveTo>
                    <a:pt x="0" y="2"/>
                  </a:moveTo>
                  <a:lnTo>
                    <a:pt x="2" y="4"/>
                  </a:lnTo>
                  <a:lnTo>
                    <a:pt x="6" y="8"/>
                  </a:lnTo>
                  <a:lnTo>
                    <a:pt x="9" y="10"/>
                  </a:lnTo>
                  <a:lnTo>
                    <a:pt x="15" y="12"/>
                  </a:lnTo>
                  <a:lnTo>
                    <a:pt x="11" y="8"/>
                  </a:lnTo>
                  <a:lnTo>
                    <a:pt x="8" y="6"/>
                  </a:lnTo>
                  <a:lnTo>
                    <a:pt x="6" y="4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44" name="Freeform 84"/>
            <p:cNvSpPr>
              <a:spLocks/>
            </p:cNvSpPr>
            <p:nvPr/>
          </p:nvSpPr>
          <p:spPr bwMode="auto">
            <a:xfrm>
              <a:off x="5380038" y="5097463"/>
              <a:ext cx="41275" cy="7938"/>
            </a:xfrm>
            <a:custGeom>
              <a:avLst/>
              <a:gdLst/>
              <a:ahLst/>
              <a:cxnLst>
                <a:cxn ang="0">
                  <a:pos x="54" y="2"/>
                </a:cxn>
                <a:cxn ang="0">
                  <a:pos x="48" y="0"/>
                </a:cxn>
                <a:cxn ang="0">
                  <a:pos x="40" y="2"/>
                </a:cxn>
                <a:cxn ang="0">
                  <a:pos x="35" y="4"/>
                </a:cxn>
                <a:cxn ang="0">
                  <a:pos x="29" y="4"/>
                </a:cxn>
                <a:cxn ang="0">
                  <a:pos x="25" y="4"/>
                </a:cxn>
                <a:cxn ang="0">
                  <a:pos x="18" y="4"/>
                </a:cxn>
                <a:cxn ang="0">
                  <a:pos x="12" y="4"/>
                </a:cxn>
                <a:cxn ang="0">
                  <a:pos x="6" y="6"/>
                </a:cxn>
                <a:cxn ang="0">
                  <a:pos x="0" y="10"/>
                </a:cxn>
                <a:cxn ang="0">
                  <a:pos x="6" y="10"/>
                </a:cxn>
                <a:cxn ang="0">
                  <a:pos x="14" y="8"/>
                </a:cxn>
                <a:cxn ang="0">
                  <a:pos x="19" y="6"/>
                </a:cxn>
                <a:cxn ang="0">
                  <a:pos x="27" y="6"/>
                </a:cxn>
                <a:cxn ang="0">
                  <a:pos x="33" y="4"/>
                </a:cxn>
                <a:cxn ang="0">
                  <a:pos x="40" y="4"/>
                </a:cxn>
                <a:cxn ang="0">
                  <a:pos x="46" y="2"/>
                </a:cxn>
                <a:cxn ang="0">
                  <a:pos x="54" y="2"/>
                </a:cxn>
                <a:cxn ang="0">
                  <a:pos x="54" y="2"/>
                </a:cxn>
              </a:cxnLst>
              <a:rect l="0" t="0" r="r" b="b"/>
              <a:pathLst>
                <a:path w="54" h="10">
                  <a:moveTo>
                    <a:pt x="54" y="2"/>
                  </a:moveTo>
                  <a:lnTo>
                    <a:pt x="48" y="0"/>
                  </a:lnTo>
                  <a:lnTo>
                    <a:pt x="40" y="2"/>
                  </a:lnTo>
                  <a:lnTo>
                    <a:pt x="35" y="4"/>
                  </a:lnTo>
                  <a:lnTo>
                    <a:pt x="29" y="4"/>
                  </a:lnTo>
                  <a:lnTo>
                    <a:pt x="25" y="4"/>
                  </a:lnTo>
                  <a:lnTo>
                    <a:pt x="18" y="4"/>
                  </a:lnTo>
                  <a:lnTo>
                    <a:pt x="12" y="4"/>
                  </a:lnTo>
                  <a:lnTo>
                    <a:pt x="6" y="6"/>
                  </a:lnTo>
                  <a:lnTo>
                    <a:pt x="0" y="10"/>
                  </a:lnTo>
                  <a:lnTo>
                    <a:pt x="6" y="10"/>
                  </a:lnTo>
                  <a:lnTo>
                    <a:pt x="14" y="8"/>
                  </a:lnTo>
                  <a:lnTo>
                    <a:pt x="19" y="6"/>
                  </a:lnTo>
                  <a:lnTo>
                    <a:pt x="27" y="6"/>
                  </a:lnTo>
                  <a:lnTo>
                    <a:pt x="33" y="4"/>
                  </a:lnTo>
                  <a:lnTo>
                    <a:pt x="40" y="4"/>
                  </a:lnTo>
                  <a:lnTo>
                    <a:pt x="46" y="2"/>
                  </a:lnTo>
                  <a:lnTo>
                    <a:pt x="54" y="2"/>
                  </a:lnTo>
                  <a:lnTo>
                    <a:pt x="54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45" name="Freeform 85"/>
            <p:cNvSpPr>
              <a:spLocks/>
            </p:cNvSpPr>
            <p:nvPr/>
          </p:nvSpPr>
          <p:spPr bwMode="auto">
            <a:xfrm>
              <a:off x="5359400" y="5181600"/>
              <a:ext cx="23813" cy="238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5" y="4"/>
                </a:cxn>
                <a:cxn ang="0">
                  <a:pos x="9" y="8"/>
                </a:cxn>
                <a:cxn ang="0">
                  <a:pos x="13" y="11"/>
                </a:cxn>
                <a:cxn ang="0">
                  <a:pos x="19" y="17"/>
                </a:cxn>
                <a:cxn ang="0">
                  <a:pos x="23" y="21"/>
                </a:cxn>
                <a:cxn ang="0">
                  <a:pos x="24" y="25"/>
                </a:cxn>
                <a:cxn ang="0">
                  <a:pos x="28" y="28"/>
                </a:cxn>
                <a:cxn ang="0">
                  <a:pos x="24" y="25"/>
                </a:cxn>
                <a:cxn ang="0">
                  <a:pos x="21" y="21"/>
                </a:cxn>
                <a:cxn ang="0">
                  <a:pos x="17" y="17"/>
                </a:cxn>
                <a:cxn ang="0">
                  <a:pos x="13" y="15"/>
                </a:cxn>
                <a:cxn ang="0">
                  <a:pos x="7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" y="2"/>
                  </a:lnTo>
                  <a:lnTo>
                    <a:pt x="5" y="4"/>
                  </a:lnTo>
                  <a:lnTo>
                    <a:pt x="9" y="8"/>
                  </a:lnTo>
                  <a:lnTo>
                    <a:pt x="13" y="11"/>
                  </a:lnTo>
                  <a:lnTo>
                    <a:pt x="19" y="17"/>
                  </a:lnTo>
                  <a:lnTo>
                    <a:pt x="23" y="21"/>
                  </a:lnTo>
                  <a:lnTo>
                    <a:pt x="24" y="25"/>
                  </a:lnTo>
                  <a:lnTo>
                    <a:pt x="28" y="28"/>
                  </a:lnTo>
                  <a:lnTo>
                    <a:pt x="24" y="25"/>
                  </a:lnTo>
                  <a:lnTo>
                    <a:pt x="21" y="21"/>
                  </a:lnTo>
                  <a:lnTo>
                    <a:pt x="17" y="17"/>
                  </a:lnTo>
                  <a:lnTo>
                    <a:pt x="13" y="15"/>
                  </a:lnTo>
                  <a:lnTo>
                    <a:pt x="7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46" name="Freeform 86"/>
            <p:cNvSpPr>
              <a:spLocks/>
            </p:cNvSpPr>
            <p:nvPr/>
          </p:nvSpPr>
          <p:spPr bwMode="auto">
            <a:xfrm>
              <a:off x="5462588" y="5262563"/>
              <a:ext cx="33338" cy="14288"/>
            </a:xfrm>
            <a:custGeom>
              <a:avLst/>
              <a:gdLst/>
              <a:ahLst/>
              <a:cxnLst>
                <a:cxn ang="0">
                  <a:pos x="42" y="19"/>
                </a:cxn>
                <a:cxn ang="0">
                  <a:pos x="38" y="13"/>
                </a:cxn>
                <a:cxn ang="0">
                  <a:pos x="32" y="11"/>
                </a:cxn>
                <a:cxn ang="0">
                  <a:pos x="26" y="9"/>
                </a:cxn>
                <a:cxn ang="0">
                  <a:pos x="21" y="7"/>
                </a:cxn>
                <a:cxn ang="0">
                  <a:pos x="17" y="3"/>
                </a:cxn>
                <a:cxn ang="0">
                  <a:pos x="11" y="2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6" y="2"/>
                </a:cxn>
                <a:cxn ang="0">
                  <a:pos x="9" y="3"/>
                </a:cxn>
                <a:cxn ang="0">
                  <a:pos x="15" y="7"/>
                </a:cxn>
                <a:cxn ang="0">
                  <a:pos x="21" y="9"/>
                </a:cxn>
                <a:cxn ang="0">
                  <a:pos x="26" y="11"/>
                </a:cxn>
                <a:cxn ang="0">
                  <a:pos x="30" y="13"/>
                </a:cxn>
                <a:cxn ang="0">
                  <a:pos x="36" y="17"/>
                </a:cxn>
                <a:cxn ang="0">
                  <a:pos x="42" y="19"/>
                </a:cxn>
                <a:cxn ang="0">
                  <a:pos x="42" y="19"/>
                </a:cxn>
              </a:cxnLst>
              <a:rect l="0" t="0" r="r" b="b"/>
              <a:pathLst>
                <a:path w="42" h="19">
                  <a:moveTo>
                    <a:pt x="42" y="19"/>
                  </a:moveTo>
                  <a:lnTo>
                    <a:pt x="38" y="13"/>
                  </a:lnTo>
                  <a:lnTo>
                    <a:pt x="32" y="11"/>
                  </a:lnTo>
                  <a:lnTo>
                    <a:pt x="26" y="9"/>
                  </a:lnTo>
                  <a:lnTo>
                    <a:pt x="21" y="7"/>
                  </a:lnTo>
                  <a:lnTo>
                    <a:pt x="17" y="3"/>
                  </a:lnTo>
                  <a:lnTo>
                    <a:pt x="11" y="2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2"/>
                  </a:lnTo>
                  <a:lnTo>
                    <a:pt x="9" y="3"/>
                  </a:lnTo>
                  <a:lnTo>
                    <a:pt x="15" y="7"/>
                  </a:lnTo>
                  <a:lnTo>
                    <a:pt x="21" y="9"/>
                  </a:lnTo>
                  <a:lnTo>
                    <a:pt x="26" y="11"/>
                  </a:lnTo>
                  <a:lnTo>
                    <a:pt x="30" y="13"/>
                  </a:lnTo>
                  <a:lnTo>
                    <a:pt x="36" y="17"/>
                  </a:lnTo>
                  <a:lnTo>
                    <a:pt x="42" y="19"/>
                  </a:lnTo>
                  <a:lnTo>
                    <a:pt x="42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47" name="Freeform 87"/>
            <p:cNvSpPr>
              <a:spLocks/>
            </p:cNvSpPr>
            <p:nvPr/>
          </p:nvSpPr>
          <p:spPr bwMode="auto">
            <a:xfrm>
              <a:off x="5553075" y="5287963"/>
              <a:ext cx="15875" cy="3175"/>
            </a:xfrm>
            <a:custGeom>
              <a:avLst/>
              <a:gdLst/>
              <a:ahLst/>
              <a:cxnLst>
                <a:cxn ang="0">
                  <a:pos x="21" y="2"/>
                </a:cxn>
                <a:cxn ang="0">
                  <a:pos x="15" y="2"/>
                </a:cxn>
                <a:cxn ang="0">
                  <a:pos x="9" y="2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9" y="4"/>
                </a:cxn>
                <a:cxn ang="0">
                  <a:pos x="17" y="2"/>
                </a:cxn>
                <a:cxn ang="0">
                  <a:pos x="21" y="2"/>
                </a:cxn>
                <a:cxn ang="0">
                  <a:pos x="21" y="2"/>
                </a:cxn>
              </a:cxnLst>
              <a:rect l="0" t="0" r="r" b="b"/>
              <a:pathLst>
                <a:path w="21" h="4">
                  <a:moveTo>
                    <a:pt x="21" y="2"/>
                  </a:moveTo>
                  <a:lnTo>
                    <a:pt x="15" y="2"/>
                  </a:lnTo>
                  <a:lnTo>
                    <a:pt x="9" y="2"/>
                  </a:lnTo>
                  <a:lnTo>
                    <a:pt x="3" y="0"/>
                  </a:lnTo>
                  <a:lnTo>
                    <a:pt x="0" y="0"/>
                  </a:lnTo>
                  <a:lnTo>
                    <a:pt x="3" y="2"/>
                  </a:lnTo>
                  <a:lnTo>
                    <a:pt x="9" y="4"/>
                  </a:lnTo>
                  <a:lnTo>
                    <a:pt x="17" y="2"/>
                  </a:lnTo>
                  <a:lnTo>
                    <a:pt x="21" y="2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48" name="Freeform 88"/>
            <p:cNvSpPr>
              <a:spLocks/>
            </p:cNvSpPr>
            <p:nvPr/>
          </p:nvSpPr>
          <p:spPr bwMode="auto">
            <a:xfrm>
              <a:off x="5572125" y="5287963"/>
              <a:ext cx="22225" cy="3175"/>
            </a:xfrm>
            <a:custGeom>
              <a:avLst/>
              <a:gdLst/>
              <a:ahLst/>
              <a:cxnLst>
                <a:cxn ang="0">
                  <a:pos x="21" y="2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8" y="2"/>
                </a:cxn>
                <a:cxn ang="0">
                  <a:pos x="10" y="2"/>
                </a:cxn>
                <a:cxn ang="0">
                  <a:pos x="16" y="2"/>
                </a:cxn>
                <a:cxn ang="0">
                  <a:pos x="17" y="2"/>
                </a:cxn>
                <a:cxn ang="0">
                  <a:pos x="21" y="4"/>
                </a:cxn>
                <a:cxn ang="0">
                  <a:pos x="27" y="4"/>
                </a:cxn>
                <a:cxn ang="0">
                  <a:pos x="29" y="4"/>
                </a:cxn>
                <a:cxn ang="0">
                  <a:pos x="29" y="2"/>
                </a:cxn>
                <a:cxn ang="0">
                  <a:pos x="29" y="2"/>
                </a:cxn>
                <a:cxn ang="0">
                  <a:pos x="27" y="2"/>
                </a:cxn>
                <a:cxn ang="0">
                  <a:pos x="21" y="2"/>
                </a:cxn>
                <a:cxn ang="0">
                  <a:pos x="21" y="2"/>
                </a:cxn>
              </a:cxnLst>
              <a:rect l="0" t="0" r="r" b="b"/>
              <a:pathLst>
                <a:path w="29" h="4">
                  <a:moveTo>
                    <a:pt x="21" y="2"/>
                  </a:moveTo>
                  <a:lnTo>
                    <a:pt x="16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8" y="2"/>
                  </a:lnTo>
                  <a:lnTo>
                    <a:pt x="10" y="2"/>
                  </a:lnTo>
                  <a:lnTo>
                    <a:pt x="16" y="2"/>
                  </a:lnTo>
                  <a:lnTo>
                    <a:pt x="17" y="2"/>
                  </a:lnTo>
                  <a:lnTo>
                    <a:pt x="21" y="4"/>
                  </a:lnTo>
                  <a:lnTo>
                    <a:pt x="27" y="4"/>
                  </a:lnTo>
                  <a:lnTo>
                    <a:pt x="29" y="4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7" y="2"/>
                  </a:lnTo>
                  <a:lnTo>
                    <a:pt x="21" y="2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49" name="Freeform 89"/>
            <p:cNvSpPr>
              <a:spLocks/>
            </p:cNvSpPr>
            <p:nvPr/>
          </p:nvSpPr>
          <p:spPr bwMode="auto">
            <a:xfrm>
              <a:off x="5284788" y="5105400"/>
              <a:ext cx="396875" cy="265113"/>
            </a:xfrm>
            <a:custGeom>
              <a:avLst/>
              <a:gdLst/>
              <a:ahLst/>
              <a:cxnLst>
                <a:cxn ang="0">
                  <a:pos x="80" y="82"/>
                </a:cxn>
                <a:cxn ang="0">
                  <a:pos x="91" y="38"/>
                </a:cxn>
                <a:cxn ang="0">
                  <a:pos x="72" y="89"/>
                </a:cxn>
                <a:cxn ang="0">
                  <a:pos x="55" y="141"/>
                </a:cxn>
                <a:cxn ang="0">
                  <a:pos x="63" y="101"/>
                </a:cxn>
                <a:cxn ang="0">
                  <a:pos x="74" y="65"/>
                </a:cxn>
                <a:cxn ang="0">
                  <a:pos x="85" y="27"/>
                </a:cxn>
                <a:cxn ang="0">
                  <a:pos x="68" y="51"/>
                </a:cxn>
                <a:cxn ang="0">
                  <a:pos x="55" y="87"/>
                </a:cxn>
                <a:cxn ang="0">
                  <a:pos x="47" y="99"/>
                </a:cxn>
                <a:cxn ang="0">
                  <a:pos x="61" y="57"/>
                </a:cxn>
                <a:cxn ang="0">
                  <a:pos x="72" y="19"/>
                </a:cxn>
                <a:cxn ang="0">
                  <a:pos x="63" y="19"/>
                </a:cxn>
                <a:cxn ang="0">
                  <a:pos x="42" y="68"/>
                </a:cxn>
                <a:cxn ang="0">
                  <a:pos x="30" y="76"/>
                </a:cxn>
                <a:cxn ang="0">
                  <a:pos x="15" y="133"/>
                </a:cxn>
                <a:cxn ang="0">
                  <a:pos x="49" y="190"/>
                </a:cxn>
                <a:cxn ang="0">
                  <a:pos x="49" y="198"/>
                </a:cxn>
                <a:cxn ang="0">
                  <a:pos x="11" y="137"/>
                </a:cxn>
                <a:cxn ang="0">
                  <a:pos x="2" y="124"/>
                </a:cxn>
                <a:cxn ang="0">
                  <a:pos x="13" y="158"/>
                </a:cxn>
                <a:cxn ang="0">
                  <a:pos x="36" y="192"/>
                </a:cxn>
                <a:cxn ang="0">
                  <a:pos x="85" y="240"/>
                </a:cxn>
                <a:cxn ang="0">
                  <a:pos x="127" y="270"/>
                </a:cxn>
                <a:cxn ang="0">
                  <a:pos x="163" y="289"/>
                </a:cxn>
                <a:cxn ang="0">
                  <a:pos x="201" y="304"/>
                </a:cxn>
                <a:cxn ang="0">
                  <a:pos x="247" y="317"/>
                </a:cxn>
                <a:cxn ang="0">
                  <a:pos x="296" y="323"/>
                </a:cxn>
                <a:cxn ang="0">
                  <a:pos x="343" y="325"/>
                </a:cxn>
                <a:cxn ang="0">
                  <a:pos x="397" y="329"/>
                </a:cxn>
                <a:cxn ang="0">
                  <a:pos x="397" y="331"/>
                </a:cxn>
                <a:cxn ang="0">
                  <a:pos x="444" y="312"/>
                </a:cxn>
                <a:cxn ang="0">
                  <a:pos x="482" y="272"/>
                </a:cxn>
                <a:cxn ang="0">
                  <a:pos x="491" y="230"/>
                </a:cxn>
                <a:cxn ang="0">
                  <a:pos x="497" y="184"/>
                </a:cxn>
                <a:cxn ang="0">
                  <a:pos x="497" y="165"/>
                </a:cxn>
                <a:cxn ang="0">
                  <a:pos x="490" y="209"/>
                </a:cxn>
                <a:cxn ang="0">
                  <a:pos x="484" y="230"/>
                </a:cxn>
                <a:cxn ang="0">
                  <a:pos x="482" y="222"/>
                </a:cxn>
                <a:cxn ang="0">
                  <a:pos x="478" y="257"/>
                </a:cxn>
                <a:cxn ang="0">
                  <a:pos x="478" y="226"/>
                </a:cxn>
                <a:cxn ang="0">
                  <a:pos x="482" y="188"/>
                </a:cxn>
                <a:cxn ang="0">
                  <a:pos x="486" y="150"/>
                </a:cxn>
                <a:cxn ang="0">
                  <a:pos x="480" y="146"/>
                </a:cxn>
                <a:cxn ang="0">
                  <a:pos x="472" y="182"/>
                </a:cxn>
                <a:cxn ang="0">
                  <a:pos x="467" y="238"/>
                </a:cxn>
                <a:cxn ang="0">
                  <a:pos x="450" y="276"/>
                </a:cxn>
                <a:cxn ang="0">
                  <a:pos x="457" y="247"/>
                </a:cxn>
                <a:cxn ang="0">
                  <a:pos x="465" y="207"/>
                </a:cxn>
                <a:cxn ang="0">
                  <a:pos x="469" y="169"/>
                </a:cxn>
                <a:cxn ang="0">
                  <a:pos x="463" y="169"/>
                </a:cxn>
                <a:cxn ang="0">
                  <a:pos x="452" y="217"/>
                </a:cxn>
                <a:cxn ang="0">
                  <a:pos x="442" y="268"/>
                </a:cxn>
                <a:cxn ang="0">
                  <a:pos x="389" y="289"/>
                </a:cxn>
                <a:cxn ang="0">
                  <a:pos x="349" y="293"/>
                </a:cxn>
                <a:cxn ang="0">
                  <a:pos x="315" y="295"/>
                </a:cxn>
                <a:cxn ang="0">
                  <a:pos x="281" y="289"/>
                </a:cxn>
                <a:cxn ang="0">
                  <a:pos x="228" y="278"/>
                </a:cxn>
                <a:cxn ang="0">
                  <a:pos x="182" y="255"/>
                </a:cxn>
                <a:cxn ang="0">
                  <a:pos x="146" y="234"/>
                </a:cxn>
                <a:cxn ang="0">
                  <a:pos x="112" y="205"/>
                </a:cxn>
                <a:cxn ang="0">
                  <a:pos x="72" y="162"/>
                </a:cxn>
                <a:cxn ang="0">
                  <a:pos x="61" y="125"/>
                </a:cxn>
              </a:cxnLst>
              <a:rect l="0" t="0" r="r" b="b"/>
              <a:pathLst>
                <a:path w="499" h="335">
                  <a:moveTo>
                    <a:pt x="61" y="125"/>
                  </a:moveTo>
                  <a:lnTo>
                    <a:pt x="63" y="120"/>
                  </a:lnTo>
                  <a:lnTo>
                    <a:pt x="64" y="114"/>
                  </a:lnTo>
                  <a:lnTo>
                    <a:pt x="66" y="110"/>
                  </a:lnTo>
                  <a:lnTo>
                    <a:pt x="68" y="105"/>
                  </a:lnTo>
                  <a:lnTo>
                    <a:pt x="70" y="99"/>
                  </a:lnTo>
                  <a:lnTo>
                    <a:pt x="74" y="93"/>
                  </a:lnTo>
                  <a:lnTo>
                    <a:pt x="76" y="87"/>
                  </a:lnTo>
                  <a:lnTo>
                    <a:pt x="80" y="82"/>
                  </a:lnTo>
                  <a:lnTo>
                    <a:pt x="81" y="76"/>
                  </a:lnTo>
                  <a:lnTo>
                    <a:pt x="83" y="68"/>
                  </a:lnTo>
                  <a:lnTo>
                    <a:pt x="85" y="63"/>
                  </a:lnTo>
                  <a:lnTo>
                    <a:pt x="87" y="57"/>
                  </a:lnTo>
                  <a:lnTo>
                    <a:pt x="89" y="51"/>
                  </a:lnTo>
                  <a:lnTo>
                    <a:pt x="91" y="47"/>
                  </a:lnTo>
                  <a:lnTo>
                    <a:pt x="91" y="42"/>
                  </a:lnTo>
                  <a:lnTo>
                    <a:pt x="93" y="38"/>
                  </a:lnTo>
                  <a:lnTo>
                    <a:pt x="91" y="38"/>
                  </a:lnTo>
                  <a:lnTo>
                    <a:pt x="89" y="44"/>
                  </a:lnTo>
                  <a:lnTo>
                    <a:pt x="87" y="49"/>
                  </a:lnTo>
                  <a:lnTo>
                    <a:pt x="85" y="53"/>
                  </a:lnTo>
                  <a:lnTo>
                    <a:pt x="83" y="61"/>
                  </a:lnTo>
                  <a:lnTo>
                    <a:pt x="80" y="66"/>
                  </a:lnTo>
                  <a:lnTo>
                    <a:pt x="78" y="72"/>
                  </a:lnTo>
                  <a:lnTo>
                    <a:pt x="76" y="78"/>
                  </a:lnTo>
                  <a:lnTo>
                    <a:pt x="74" y="84"/>
                  </a:lnTo>
                  <a:lnTo>
                    <a:pt x="72" y="89"/>
                  </a:lnTo>
                  <a:lnTo>
                    <a:pt x="68" y="95"/>
                  </a:lnTo>
                  <a:lnTo>
                    <a:pt x="66" y="101"/>
                  </a:lnTo>
                  <a:lnTo>
                    <a:pt x="64" y="106"/>
                  </a:lnTo>
                  <a:lnTo>
                    <a:pt x="61" y="112"/>
                  </a:lnTo>
                  <a:lnTo>
                    <a:pt x="59" y="118"/>
                  </a:lnTo>
                  <a:lnTo>
                    <a:pt x="57" y="124"/>
                  </a:lnTo>
                  <a:lnTo>
                    <a:pt x="55" y="129"/>
                  </a:lnTo>
                  <a:lnTo>
                    <a:pt x="55" y="143"/>
                  </a:lnTo>
                  <a:lnTo>
                    <a:pt x="55" y="141"/>
                  </a:lnTo>
                  <a:lnTo>
                    <a:pt x="53" y="135"/>
                  </a:lnTo>
                  <a:lnTo>
                    <a:pt x="51" y="131"/>
                  </a:lnTo>
                  <a:lnTo>
                    <a:pt x="51" y="127"/>
                  </a:lnTo>
                  <a:lnTo>
                    <a:pt x="53" y="124"/>
                  </a:lnTo>
                  <a:lnTo>
                    <a:pt x="55" y="120"/>
                  </a:lnTo>
                  <a:lnTo>
                    <a:pt x="57" y="114"/>
                  </a:lnTo>
                  <a:lnTo>
                    <a:pt x="59" y="110"/>
                  </a:lnTo>
                  <a:lnTo>
                    <a:pt x="61" y="106"/>
                  </a:lnTo>
                  <a:lnTo>
                    <a:pt x="63" y="101"/>
                  </a:lnTo>
                  <a:lnTo>
                    <a:pt x="64" y="95"/>
                  </a:lnTo>
                  <a:lnTo>
                    <a:pt x="66" y="91"/>
                  </a:lnTo>
                  <a:lnTo>
                    <a:pt x="68" y="85"/>
                  </a:lnTo>
                  <a:lnTo>
                    <a:pt x="70" y="82"/>
                  </a:lnTo>
                  <a:lnTo>
                    <a:pt x="72" y="76"/>
                  </a:lnTo>
                  <a:lnTo>
                    <a:pt x="74" y="72"/>
                  </a:lnTo>
                  <a:lnTo>
                    <a:pt x="74" y="68"/>
                  </a:lnTo>
                  <a:lnTo>
                    <a:pt x="74" y="66"/>
                  </a:lnTo>
                  <a:lnTo>
                    <a:pt x="74" y="65"/>
                  </a:lnTo>
                  <a:lnTo>
                    <a:pt x="74" y="59"/>
                  </a:lnTo>
                  <a:lnTo>
                    <a:pt x="76" y="55"/>
                  </a:lnTo>
                  <a:lnTo>
                    <a:pt x="78" y="51"/>
                  </a:lnTo>
                  <a:lnTo>
                    <a:pt x="78" y="47"/>
                  </a:lnTo>
                  <a:lnTo>
                    <a:pt x="80" y="44"/>
                  </a:lnTo>
                  <a:lnTo>
                    <a:pt x="81" y="38"/>
                  </a:lnTo>
                  <a:lnTo>
                    <a:pt x="81" y="34"/>
                  </a:lnTo>
                  <a:lnTo>
                    <a:pt x="83" y="30"/>
                  </a:lnTo>
                  <a:lnTo>
                    <a:pt x="85" y="27"/>
                  </a:lnTo>
                  <a:lnTo>
                    <a:pt x="85" y="21"/>
                  </a:lnTo>
                  <a:lnTo>
                    <a:pt x="89" y="17"/>
                  </a:lnTo>
                  <a:lnTo>
                    <a:pt x="85" y="19"/>
                  </a:lnTo>
                  <a:lnTo>
                    <a:pt x="81" y="23"/>
                  </a:lnTo>
                  <a:lnTo>
                    <a:pt x="80" y="27"/>
                  </a:lnTo>
                  <a:lnTo>
                    <a:pt x="78" y="34"/>
                  </a:lnTo>
                  <a:lnTo>
                    <a:pt x="74" y="40"/>
                  </a:lnTo>
                  <a:lnTo>
                    <a:pt x="70" y="47"/>
                  </a:lnTo>
                  <a:lnTo>
                    <a:pt x="68" y="51"/>
                  </a:lnTo>
                  <a:lnTo>
                    <a:pt x="68" y="55"/>
                  </a:lnTo>
                  <a:lnTo>
                    <a:pt x="66" y="59"/>
                  </a:lnTo>
                  <a:lnTo>
                    <a:pt x="64" y="63"/>
                  </a:lnTo>
                  <a:lnTo>
                    <a:pt x="63" y="66"/>
                  </a:lnTo>
                  <a:lnTo>
                    <a:pt x="61" y="70"/>
                  </a:lnTo>
                  <a:lnTo>
                    <a:pt x="61" y="76"/>
                  </a:lnTo>
                  <a:lnTo>
                    <a:pt x="59" y="80"/>
                  </a:lnTo>
                  <a:lnTo>
                    <a:pt x="57" y="82"/>
                  </a:lnTo>
                  <a:lnTo>
                    <a:pt x="55" y="87"/>
                  </a:lnTo>
                  <a:lnTo>
                    <a:pt x="53" y="91"/>
                  </a:lnTo>
                  <a:lnTo>
                    <a:pt x="53" y="95"/>
                  </a:lnTo>
                  <a:lnTo>
                    <a:pt x="49" y="101"/>
                  </a:lnTo>
                  <a:lnTo>
                    <a:pt x="47" y="108"/>
                  </a:lnTo>
                  <a:lnTo>
                    <a:pt x="45" y="112"/>
                  </a:lnTo>
                  <a:lnTo>
                    <a:pt x="44" y="118"/>
                  </a:lnTo>
                  <a:lnTo>
                    <a:pt x="44" y="108"/>
                  </a:lnTo>
                  <a:lnTo>
                    <a:pt x="44" y="103"/>
                  </a:lnTo>
                  <a:lnTo>
                    <a:pt x="47" y="99"/>
                  </a:lnTo>
                  <a:lnTo>
                    <a:pt x="49" y="93"/>
                  </a:lnTo>
                  <a:lnTo>
                    <a:pt x="51" y="87"/>
                  </a:lnTo>
                  <a:lnTo>
                    <a:pt x="53" y="82"/>
                  </a:lnTo>
                  <a:lnTo>
                    <a:pt x="53" y="78"/>
                  </a:lnTo>
                  <a:lnTo>
                    <a:pt x="55" y="74"/>
                  </a:lnTo>
                  <a:lnTo>
                    <a:pt x="57" y="70"/>
                  </a:lnTo>
                  <a:lnTo>
                    <a:pt x="59" y="65"/>
                  </a:lnTo>
                  <a:lnTo>
                    <a:pt x="61" y="61"/>
                  </a:lnTo>
                  <a:lnTo>
                    <a:pt x="61" y="57"/>
                  </a:lnTo>
                  <a:lnTo>
                    <a:pt x="63" y="53"/>
                  </a:lnTo>
                  <a:lnTo>
                    <a:pt x="64" y="47"/>
                  </a:lnTo>
                  <a:lnTo>
                    <a:pt x="66" y="44"/>
                  </a:lnTo>
                  <a:lnTo>
                    <a:pt x="66" y="38"/>
                  </a:lnTo>
                  <a:lnTo>
                    <a:pt x="68" y="34"/>
                  </a:lnTo>
                  <a:lnTo>
                    <a:pt x="70" y="30"/>
                  </a:lnTo>
                  <a:lnTo>
                    <a:pt x="70" y="27"/>
                  </a:lnTo>
                  <a:lnTo>
                    <a:pt x="72" y="23"/>
                  </a:lnTo>
                  <a:lnTo>
                    <a:pt x="72" y="19"/>
                  </a:lnTo>
                  <a:lnTo>
                    <a:pt x="74" y="13"/>
                  </a:lnTo>
                  <a:lnTo>
                    <a:pt x="74" y="8"/>
                  </a:lnTo>
                  <a:lnTo>
                    <a:pt x="74" y="4"/>
                  </a:lnTo>
                  <a:lnTo>
                    <a:pt x="74" y="0"/>
                  </a:lnTo>
                  <a:lnTo>
                    <a:pt x="72" y="4"/>
                  </a:lnTo>
                  <a:lnTo>
                    <a:pt x="70" y="6"/>
                  </a:lnTo>
                  <a:lnTo>
                    <a:pt x="66" y="9"/>
                  </a:lnTo>
                  <a:lnTo>
                    <a:pt x="64" y="15"/>
                  </a:lnTo>
                  <a:lnTo>
                    <a:pt x="63" y="19"/>
                  </a:lnTo>
                  <a:lnTo>
                    <a:pt x="59" y="25"/>
                  </a:lnTo>
                  <a:lnTo>
                    <a:pt x="57" y="30"/>
                  </a:lnTo>
                  <a:lnTo>
                    <a:pt x="55" y="36"/>
                  </a:lnTo>
                  <a:lnTo>
                    <a:pt x="51" y="42"/>
                  </a:lnTo>
                  <a:lnTo>
                    <a:pt x="49" y="47"/>
                  </a:lnTo>
                  <a:lnTo>
                    <a:pt x="47" y="53"/>
                  </a:lnTo>
                  <a:lnTo>
                    <a:pt x="45" y="59"/>
                  </a:lnTo>
                  <a:lnTo>
                    <a:pt x="44" y="65"/>
                  </a:lnTo>
                  <a:lnTo>
                    <a:pt x="42" y="68"/>
                  </a:lnTo>
                  <a:lnTo>
                    <a:pt x="40" y="72"/>
                  </a:lnTo>
                  <a:lnTo>
                    <a:pt x="40" y="76"/>
                  </a:lnTo>
                  <a:lnTo>
                    <a:pt x="34" y="89"/>
                  </a:lnTo>
                  <a:lnTo>
                    <a:pt x="34" y="84"/>
                  </a:lnTo>
                  <a:lnTo>
                    <a:pt x="36" y="80"/>
                  </a:lnTo>
                  <a:lnTo>
                    <a:pt x="36" y="74"/>
                  </a:lnTo>
                  <a:lnTo>
                    <a:pt x="38" y="70"/>
                  </a:lnTo>
                  <a:lnTo>
                    <a:pt x="34" y="72"/>
                  </a:lnTo>
                  <a:lnTo>
                    <a:pt x="30" y="76"/>
                  </a:lnTo>
                  <a:lnTo>
                    <a:pt x="28" y="82"/>
                  </a:lnTo>
                  <a:lnTo>
                    <a:pt x="26" y="87"/>
                  </a:lnTo>
                  <a:lnTo>
                    <a:pt x="25" y="95"/>
                  </a:lnTo>
                  <a:lnTo>
                    <a:pt x="21" y="101"/>
                  </a:lnTo>
                  <a:lnTo>
                    <a:pt x="19" y="108"/>
                  </a:lnTo>
                  <a:lnTo>
                    <a:pt x="17" y="112"/>
                  </a:lnTo>
                  <a:lnTo>
                    <a:pt x="15" y="120"/>
                  </a:lnTo>
                  <a:lnTo>
                    <a:pt x="15" y="125"/>
                  </a:lnTo>
                  <a:lnTo>
                    <a:pt x="15" y="133"/>
                  </a:lnTo>
                  <a:lnTo>
                    <a:pt x="17" y="139"/>
                  </a:lnTo>
                  <a:lnTo>
                    <a:pt x="21" y="146"/>
                  </a:lnTo>
                  <a:lnTo>
                    <a:pt x="23" y="152"/>
                  </a:lnTo>
                  <a:lnTo>
                    <a:pt x="26" y="158"/>
                  </a:lnTo>
                  <a:lnTo>
                    <a:pt x="30" y="165"/>
                  </a:lnTo>
                  <a:lnTo>
                    <a:pt x="36" y="171"/>
                  </a:lnTo>
                  <a:lnTo>
                    <a:pt x="40" y="177"/>
                  </a:lnTo>
                  <a:lnTo>
                    <a:pt x="44" y="184"/>
                  </a:lnTo>
                  <a:lnTo>
                    <a:pt x="49" y="190"/>
                  </a:lnTo>
                  <a:lnTo>
                    <a:pt x="53" y="196"/>
                  </a:lnTo>
                  <a:lnTo>
                    <a:pt x="59" y="201"/>
                  </a:lnTo>
                  <a:lnTo>
                    <a:pt x="63" y="207"/>
                  </a:lnTo>
                  <a:lnTo>
                    <a:pt x="64" y="215"/>
                  </a:lnTo>
                  <a:lnTo>
                    <a:pt x="70" y="221"/>
                  </a:lnTo>
                  <a:lnTo>
                    <a:pt x="63" y="215"/>
                  </a:lnTo>
                  <a:lnTo>
                    <a:pt x="59" y="209"/>
                  </a:lnTo>
                  <a:lnTo>
                    <a:pt x="53" y="203"/>
                  </a:lnTo>
                  <a:lnTo>
                    <a:pt x="49" y="198"/>
                  </a:lnTo>
                  <a:lnTo>
                    <a:pt x="44" y="192"/>
                  </a:lnTo>
                  <a:lnTo>
                    <a:pt x="38" y="186"/>
                  </a:lnTo>
                  <a:lnTo>
                    <a:pt x="34" y="179"/>
                  </a:lnTo>
                  <a:lnTo>
                    <a:pt x="30" y="173"/>
                  </a:lnTo>
                  <a:lnTo>
                    <a:pt x="26" y="165"/>
                  </a:lnTo>
                  <a:lnTo>
                    <a:pt x="21" y="158"/>
                  </a:lnTo>
                  <a:lnTo>
                    <a:pt x="17" y="152"/>
                  </a:lnTo>
                  <a:lnTo>
                    <a:pt x="15" y="144"/>
                  </a:lnTo>
                  <a:lnTo>
                    <a:pt x="11" y="137"/>
                  </a:lnTo>
                  <a:lnTo>
                    <a:pt x="9" y="131"/>
                  </a:lnTo>
                  <a:lnTo>
                    <a:pt x="7" y="124"/>
                  </a:lnTo>
                  <a:lnTo>
                    <a:pt x="6" y="118"/>
                  </a:lnTo>
                  <a:lnTo>
                    <a:pt x="7" y="112"/>
                  </a:lnTo>
                  <a:lnTo>
                    <a:pt x="9" y="106"/>
                  </a:lnTo>
                  <a:lnTo>
                    <a:pt x="6" y="110"/>
                  </a:lnTo>
                  <a:lnTo>
                    <a:pt x="4" y="116"/>
                  </a:lnTo>
                  <a:lnTo>
                    <a:pt x="2" y="120"/>
                  </a:lnTo>
                  <a:lnTo>
                    <a:pt x="2" y="124"/>
                  </a:lnTo>
                  <a:lnTo>
                    <a:pt x="2" y="129"/>
                  </a:lnTo>
                  <a:lnTo>
                    <a:pt x="0" y="131"/>
                  </a:lnTo>
                  <a:lnTo>
                    <a:pt x="2" y="133"/>
                  </a:lnTo>
                  <a:lnTo>
                    <a:pt x="4" y="137"/>
                  </a:lnTo>
                  <a:lnTo>
                    <a:pt x="6" y="143"/>
                  </a:lnTo>
                  <a:lnTo>
                    <a:pt x="7" y="146"/>
                  </a:lnTo>
                  <a:lnTo>
                    <a:pt x="9" y="150"/>
                  </a:lnTo>
                  <a:lnTo>
                    <a:pt x="11" y="154"/>
                  </a:lnTo>
                  <a:lnTo>
                    <a:pt x="13" y="158"/>
                  </a:lnTo>
                  <a:lnTo>
                    <a:pt x="15" y="162"/>
                  </a:lnTo>
                  <a:lnTo>
                    <a:pt x="17" y="165"/>
                  </a:lnTo>
                  <a:lnTo>
                    <a:pt x="19" y="169"/>
                  </a:lnTo>
                  <a:lnTo>
                    <a:pt x="23" y="173"/>
                  </a:lnTo>
                  <a:lnTo>
                    <a:pt x="25" y="177"/>
                  </a:lnTo>
                  <a:lnTo>
                    <a:pt x="26" y="181"/>
                  </a:lnTo>
                  <a:lnTo>
                    <a:pt x="30" y="184"/>
                  </a:lnTo>
                  <a:lnTo>
                    <a:pt x="32" y="188"/>
                  </a:lnTo>
                  <a:lnTo>
                    <a:pt x="36" y="192"/>
                  </a:lnTo>
                  <a:lnTo>
                    <a:pt x="42" y="198"/>
                  </a:lnTo>
                  <a:lnTo>
                    <a:pt x="47" y="205"/>
                  </a:lnTo>
                  <a:lnTo>
                    <a:pt x="53" y="211"/>
                  </a:lnTo>
                  <a:lnTo>
                    <a:pt x="61" y="219"/>
                  </a:lnTo>
                  <a:lnTo>
                    <a:pt x="66" y="224"/>
                  </a:lnTo>
                  <a:lnTo>
                    <a:pt x="74" y="230"/>
                  </a:lnTo>
                  <a:lnTo>
                    <a:pt x="78" y="234"/>
                  </a:lnTo>
                  <a:lnTo>
                    <a:pt x="81" y="238"/>
                  </a:lnTo>
                  <a:lnTo>
                    <a:pt x="85" y="240"/>
                  </a:lnTo>
                  <a:lnTo>
                    <a:pt x="89" y="243"/>
                  </a:lnTo>
                  <a:lnTo>
                    <a:pt x="95" y="249"/>
                  </a:lnTo>
                  <a:lnTo>
                    <a:pt x="102" y="255"/>
                  </a:lnTo>
                  <a:lnTo>
                    <a:pt x="106" y="257"/>
                  </a:lnTo>
                  <a:lnTo>
                    <a:pt x="112" y="260"/>
                  </a:lnTo>
                  <a:lnTo>
                    <a:pt x="116" y="262"/>
                  </a:lnTo>
                  <a:lnTo>
                    <a:pt x="119" y="266"/>
                  </a:lnTo>
                  <a:lnTo>
                    <a:pt x="123" y="268"/>
                  </a:lnTo>
                  <a:lnTo>
                    <a:pt x="127" y="270"/>
                  </a:lnTo>
                  <a:lnTo>
                    <a:pt x="131" y="272"/>
                  </a:lnTo>
                  <a:lnTo>
                    <a:pt x="135" y="276"/>
                  </a:lnTo>
                  <a:lnTo>
                    <a:pt x="138" y="278"/>
                  </a:lnTo>
                  <a:lnTo>
                    <a:pt x="142" y="279"/>
                  </a:lnTo>
                  <a:lnTo>
                    <a:pt x="146" y="281"/>
                  </a:lnTo>
                  <a:lnTo>
                    <a:pt x="152" y="283"/>
                  </a:lnTo>
                  <a:lnTo>
                    <a:pt x="156" y="285"/>
                  </a:lnTo>
                  <a:lnTo>
                    <a:pt x="159" y="287"/>
                  </a:lnTo>
                  <a:lnTo>
                    <a:pt x="163" y="289"/>
                  </a:lnTo>
                  <a:lnTo>
                    <a:pt x="167" y="291"/>
                  </a:lnTo>
                  <a:lnTo>
                    <a:pt x="171" y="293"/>
                  </a:lnTo>
                  <a:lnTo>
                    <a:pt x="176" y="295"/>
                  </a:lnTo>
                  <a:lnTo>
                    <a:pt x="180" y="297"/>
                  </a:lnTo>
                  <a:lnTo>
                    <a:pt x="186" y="298"/>
                  </a:lnTo>
                  <a:lnTo>
                    <a:pt x="190" y="300"/>
                  </a:lnTo>
                  <a:lnTo>
                    <a:pt x="193" y="302"/>
                  </a:lnTo>
                  <a:lnTo>
                    <a:pt x="197" y="302"/>
                  </a:lnTo>
                  <a:lnTo>
                    <a:pt x="201" y="304"/>
                  </a:lnTo>
                  <a:lnTo>
                    <a:pt x="205" y="306"/>
                  </a:lnTo>
                  <a:lnTo>
                    <a:pt x="211" y="308"/>
                  </a:lnTo>
                  <a:lnTo>
                    <a:pt x="214" y="310"/>
                  </a:lnTo>
                  <a:lnTo>
                    <a:pt x="218" y="312"/>
                  </a:lnTo>
                  <a:lnTo>
                    <a:pt x="224" y="312"/>
                  </a:lnTo>
                  <a:lnTo>
                    <a:pt x="230" y="314"/>
                  </a:lnTo>
                  <a:lnTo>
                    <a:pt x="235" y="316"/>
                  </a:lnTo>
                  <a:lnTo>
                    <a:pt x="241" y="316"/>
                  </a:lnTo>
                  <a:lnTo>
                    <a:pt x="247" y="317"/>
                  </a:lnTo>
                  <a:lnTo>
                    <a:pt x="252" y="319"/>
                  </a:lnTo>
                  <a:lnTo>
                    <a:pt x="258" y="319"/>
                  </a:lnTo>
                  <a:lnTo>
                    <a:pt x="264" y="321"/>
                  </a:lnTo>
                  <a:lnTo>
                    <a:pt x="267" y="321"/>
                  </a:lnTo>
                  <a:lnTo>
                    <a:pt x="275" y="321"/>
                  </a:lnTo>
                  <a:lnTo>
                    <a:pt x="279" y="323"/>
                  </a:lnTo>
                  <a:lnTo>
                    <a:pt x="285" y="323"/>
                  </a:lnTo>
                  <a:lnTo>
                    <a:pt x="290" y="323"/>
                  </a:lnTo>
                  <a:lnTo>
                    <a:pt x="296" y="323"/>
                  </a:lnTo>
                  <a:lnTo>
                    <a:pt x="300" y="325"/>
                  </a:lnTo>
                  <a:lnTo>
                    <a:pt x="307" y="325"/>
                  </a:lnTo>
                  <a:lnTo>
                    <a:pt x="311" y="325"/>
                  </a:lnTo>
                  <a:lnTo>
                    <a:pt x="317" y="325"/>
                  </a:lnTo>
                  <a:lnTo>
                    <a:pt x="323" y="325"/>
                  </a:lnTo>
                  <a:lnTo>
                    <a:pt x="328" y="325"/>
                  </a:lnTo>
                  <a:lnTo>
                    <a:pt x="332" y="325"/>
                  </a:lnTo>
                  <a:lnTo>
                    <a:pt x="338" y="325"/>
                  </a:lnTo>
                  <a:lnTo>
                    <a:pt x="343" y="325"/>
                  </a:lnTo>
                  <a:lnTo>
                    <a:pt x="349" y="327"/>
                  </a:lnTo>
                  <a:lnTo>
                    <a:pt x="355" y="327"/>
                  </a:lnTo>
                  <a:lnTo>
                    <a:pt x="360" y="327"/>
                  </a:lnTo>
                  <a:lnTo>
                    <a:pt x="366" y="327"/>
                  </a:lnTo>
                  <a:lnTo>
                    <a:pt x="372" y="327"/>
                  </a:lnTo>
                  <a:lnTo>
                    <a:pt x="378" y="327"/>
                  </a:lnTo>
                  <a:lnTo>
                    <a:pt x="383" y="327"/>
                  </a:lnTo>
                  <a:lnTo>
                    <a:pt x="391" y="327"/>
                  </a:lnTo>
                  <a:lnTo>
                    <a:pt x="397" y="329"/>
                  </a:lnTo>
                  <a:lnTo>
                    <a:pt x="391" y="329"/>
                  </a:lnTo>
                  <a:lnTo>
                    <a:pt x="385" y="331"/>
                  </a:lnTo>
                  <a:lnTo>
                    <a:pt x="378" y="333"/>
                  </a:lnTo>
                  <a:lnTo>
                    <a:pt x="372" y="335"/>
                  </a:lnTo>
                  <a:lnTo>
                    <a:pt x="379" y="335"/>
                  </a:lnTo>
                  <a:lnTo>
                    <a:pt x="385" y="333"/>
                  </a:lnTo>
                  <a:lnTo>
                    <a:pt x="389" y="333"/>
                  </a:lnTo>
                  <a:lnTo>
                    <a:pt x="393" y="331"/>
                  </a:lnTo>
                  <a:lnTo>
                    <a:pt x="397" y="331"/>
                  </a:lnTo>
                  <a:lnTo>
                    <a:pt x="400" y="331"/>
                  </a:lnTo>
                  <a:lnTo>
                    <a:pt x="408" y="327"/>
                  </a:lnTo>
                  <a:lnTo>
                    <a:pt x="416" y="325"/>
                  </a:lnTo>
                  <a:lnTo>
                    <a:pt x="417" y="323"/>
                  </a:lnTo>
                  <a:lnTo>
                    <a:pt x="423" y="321"/>
                  </a:lnTo>
                  <a:lnTo>
                    <a:pt x="427" y="319"/>
                  </a:lnTo>
                  <a:lnTo>
                    <a:pt x="431" y="319"/>
                  </a:lnTo>
                  <a:lnTo>
                    <a:pt x="436" y="314"/>
                  </a:lnTo>
                  <a:lnTo>
                    <a:pt x="444" y="312"/>
                  </a:lnTo>
                  <a:lnTo>
                    <a:pt x="450" y="306"/>
                  </a:lnTo>
                  <a:lnTo>
                    <a:pt x="457" y="302"/>
                  </a:lnTo>
                  <a:lnTo>
                    <a:pt x="465" y="298"/>
                  </a:lnTo>
                  <a:lnTo>
                    <a:pt x="471" y="295"/>
                  </a:lnTo>
                  <a:lnTo>
                    <a:pt x="476" y="291"/>
                  </a:lnTo>
                  <a:lnTo>
                    <a:pt x="482" y="287"/>
                  </a:lnTo>
                  <a:lnTo>
                    <a:pt x="482" y="281"/>
                  </a:lnTo>
                  <a:lnTo>
                    <a:pt x="482" y="276"/>
                  </a:lnTo>
                  <a:lnTo>
                    <a:pt x="482" y="272"/>
                  </a:lnTo>
                  <a:lnTo>
                    <a:pt x="484" y="268"/>
                  </a:lnTo>
                  <a:lnTo>
                    <a:pt x="484" y="264"/>
                  </a:lnTo>
                  <a:lnTo>
                    <a:pt x="486" y="260"/>
                  </a:lnTo>
                  <a:lnTo>
                    <a:pt x="486" y="255"/>
                  </a:lnTo>
                  <a:lnTo>
                    <a:pt x="488" y="251"/>
                  </a:lnTo>
                  <a:lnTo>
                    <a:pt x="488" y="245"/>
                  </a:lnTo>
                  <a:lnTo>
                    <a:pt x="490" y="241"/>
                  </a:lnTo>
                  <a:lnTo>
                    <a:pt x="490" y="236"/>
                  </a:lnTo>
                  <a:lnTo>
                    <a:pt x="491" y="230"/>
                  </a:lnTo>
                  <a:lnTo>
                    <a:pt x="491" y="224"/>
                  </a:lnTo>
                  <a:lnTo>
                    <a:pt x="493" y="221"/>
                  </a:lnTo>
                  <a:lnTo>
                    <a:pt x="493" y="215"/>
                  </a:lnTo>
                  <a:lnTo>
                    <a:pt x="493" y="209"/>
                  </a:lnTo>
                  <a:lnTo>
                    <a:pt x="493" y="203"/>
                  </a:lnTo>
                  <a:lnTo>
                    <a:pt x="495" y="200"/>
                  </a:lnTo>
                  <a:lnTo>
                    <a:pt x="495" y="194"/>
                  </a:lnTo>
                  <a:lnTo>
                    <a:pt x="497" y="188"/>
                  </a:lnTo>
                  <a:lnTo>
                    <a:pt x="497" y="184"/>
                  </a:lnTo>
                  <a:lnTo>
                    <a:pt x="499" y="181"/>
                  </a:lnTo>
                  <a:lnTo>
                    <a:pt x="499" y="177"/>
                  </a:lnTo>
                  <a:lnTo>
                    <a:pt x="499" y="173"/>
                  </a:lnTo>
                  <a:lnTo>
                    <a:pt x="499" y="171"/>
                  </a:lnTo>
                  <a:lnTo>
                    <a:pt x="499" y="167"/>
                  </a:lnTo>
                  <a:lnTo>
                    <a:pt x="499" y="163"/>
                  </a:lnTo>
                  <a:lnTo>
                    <a:pt x="499" y="163"/>
                  </a:lnTo>
                  <a:lnTo>
                    <a:pt x="499" y="163"/>
                  </a:lnTo>
                  <a:lnTo>
                    <a:pt x="497" y="165"/>
                  </a:lnTo>
                  <a:lnTo>
                    <a:pt x="495" y="167"/>
                  </a:lnTo>
                  <a:lnTo>
                    <a:pt x="495" y="171"/>
                  </a:lnTo>
                  <a:lnTo>
                    <a:pt x="493" y="175"/>
                  </a:lnTo>
                  <a:lnTo>
                    <a:pt x="493" y="181"/>
                  </a:lnTo>
                  <a:lnTo>
                    <a:pt x="493" y="186"/>
                  </a:lnTo>
                  <a:lnTo>
                    <a:pt x="491" y="192"/>
                  </a:lnTo>
                  <a:lnTo>
                    <a:pt x="491" y="198"/>
                  </a:lnTo>
                  <a:lnTo>
                    <a:pt x="491" y="203"/>
                  </a:lnTo>
                  <a:lnTo>
                    <a:pt x="490" y="209"/>
                  </a:lnTo>
                  <a:lnTo>
                    <a:pt x="490" y="215"/>
                  </a:lnTo>
                  <a:lnTo>
                    <a:pt x="490" y="221"/>
                  </a:lnTo>
                  <a:lnTo>
                    <a:pt x="488" y="226"/>
                  </a:lnTo>
                  <a:lnTo>
                    <a:pt x="488" y="228"/>
                  </a:lnTo>
                  <a:lnTo>
                    <a:pt x="486" y="232"/>
                  </a:lnTo>
                  <a:lnTo>
                    <a:pt x="484" y="234"/>
                  </a:lnTo>
                  <a:lnTo>
                    <a:pt x="484" y="236"/>
                  </a:lnTo>
                  <a:lnTo>
                    <a:pt x="484" y="234"/>
                  </a:lnTo>
                  <a:lnTo>
                    <a:pt x="484" y="230"/>
                  </a:lnTo>
                  <a:lnTo>
                    <a:pt x="484" y="224"/>
                  </a:lnTo>
                  <a:lnTo>
                    <a:pt x="486" y="221"/>
                  </a:lnTo>
                  <a:lnTo>
                    <a:pt x="486" y="215"/>
                  </a:lnTo>
                  <a:lnTo>
                    <a:pt x="488" y="211"/>
                  </a:lnTo>
                  <a:lnTo>
                    <a:pt x="486" y="207"/>
                  </a:lnTo>
                  <a:lnTo>
                    <a:pt x="486" y="207"/>
                  </a:lnTo>
                  <a:lnTo>
                    <a:pt x="484" y="211"/>
                  </a:lnTo>
                  <a:lnTo>
                    <a:pt x="482" y="219"/>
                  </a:lnTo>
                  <a:lnTo>
                    <a:pt x="482" y="222"/>
                  </a:lnTo>
                  <a:lnTo>
                    <a:pt x="480" y="226"/>
                  </a:lnTo>
                  <a:lnTo>
                    <a:pt x="480" y="230"/>
                  </a:lnTo>
                  <a:lnTo>
                    <a:pt x="480" y="234"/>
                  </a:lnTo>
                  <a:lnTo>
                    <a:pt x="480" y="238"/>
                  </a:lnTo>
                  <a:lnTo>
                    <a:pt x="480" y="241"/>
                  </a:lnTo>
                  <a:lnTo>
                    <a:pt x="478" y="245"/>
                  </a:lnTo>
                  <a:lnTo>
                    <a:pt x="478" y="249"/>
                  </a:lnTo>
                  <a:lnTo>
                    <a:pt x="478" y="253"/>
                  </a:lnTo>
                  <a:lnTo>
                    <a:pt x="478" y="257"/>
                  </a:lnTo>
                  <a:lnTo>
                    <a:pt x="476" y="260"/>
                  </a:lnTo>
                  <a:lnTo>
                    <a:pt x="476" y="264"/>
                  </a:lnTo>
                  <a:lnTo>
                    <a:pt x="476" y="259"/>
                  </a:lnTo>
                  <a:lnTo>
                    <a:pt x="476" y="253"/>
                  </a:lnTo>
                  <a:lnTo>
                    <a:pt x="476" y="245"/>
                  </a:lnTo>
                  <a:lnTo>
                    <a:pt x="476" y="240"/>
                  </a:lnTo>
                  <a:lnTo>
                    <a:pt x="476" y="236"/>
                  </a:lnTo>
                  <a:lnTo>
                    <a:pt x="476" y="230"/>
                  </a:lnTo>
                  <a:lnTo>
                    <a:pt x="478" y="226"/>
                  </a:lnTo>
                  <a:lnTo>
                    <a:pt x="478" y="222"/>
                  </a:lnTo>
                  <a:lnTo>
                    <a:pt x="478" y="219"/>
                  </a:lnTo>
                  <a:lnTo>
                    <a:pt x="478" y="215"/>
                  </a:lnTo>
                  <a:lnTo>
                    <a:pt x="480" y="211"/>
                  </a:lnTo>
                  <a:lnTo>
                    <a:pt x="480" y="207"/>
                  </a:lnTo>
                  <a:lnTo>
                    <a:pt x="480" y="201"/>
                  </a:lnTo>
                  <a:lnTo>
                    <a:pt x="482" y="198"/>
                  </a:lnTo>
                  <a:lnTo>
                    <a:pt x="482" y="194"/>
                  </a:lnTo>
                  <a:lnTo>
                    <a:pt x="482" y="188"/>
                  </a:lnTo>
                  <a:lnTo>
                    <a:pt x="482" y="184"/>
                  </a:lnTo>
                  <a:lnTo>
                    <a:pt x="482" y="181"/>
                  </a:lnTo>
                  <a:lnTo>
                    <a:pt x="484" y="177"/>
                  </a:lnTo>
                  <a:lnTo>
                    <a:pt x="484" y="173"/>
                  </a:lnTo>
                  <a:lnTo>
                    <a:pt x="484" y="169"/>
                  </a:lnTo>
                  <a:lnTo>
                    <a:pt x="484" y="165"/>
                  </a:lnTo>
                  <a:lnTo>
                    <a:pt x="484" y="162"/>
                  </a:lnTo>
                  <a:lnTo>
                    <a:pt x="486" y="158"/>
                  </a:lnTo>
                  <a:lnTo>
                    <a:pt x="486" y="150"/>
                  </a:lnTo>
                  <a:lnTo>
                    <a:pt x="486" y="144"/>
                  </a:lnTo>
                  <a:lnTo>
                    <a:pt x="484" y="141"/>
                  </a:lnTo>
                  <a:lnTo>
                    <a:pt x="484" y="137"/>
                  </a:lnTo>
                  <a:lnTo>
                    <a:pt x="484" y="135"/>
                  </a:lnTo>
                  <a:lnTo>
                    <a:pt x="484" y="135"/>
                  </a:lnTo>
                  <a:lnTo>
                    <a:pt x="482" y="137"/>
                  </a:lnTo>
                  <a:lnTo>
                    <a:pt x="482" y="139"/>
                  </a:lnTo>
                  <a:lnTo>
                    <a:pt x="480" y="143"/>
                  </a:lnTo>
                  <a:lnTo>
                    <a:pt x="480" y="146"/>
                  </a:lnTo>
                  <a:lnTo>
                    <a:pt x="480" y="152"/>
                  </a:lnTo>
                  <a:lnTo>
                    <a:pt x="478" y="156"/>
                  </a:lnTo>
                  <a:lnTo>
                    <a:pt x="478" y="160"/>
                  </a:lnTo>
                  <a:lnTo>
                    <a:pt x="476" y="165"/>
                  </a:lnTo>
                  <a:lnTo>
                    <a:pt x="476" y="169"/>
                  </a:lnTo>
                  <a:lnTo>
                    <a:pt x="474" y="173"/>
                  </a:lnTo>
                  <a:lnTo>
                    <a:pt x="474" y="175"/>
                  </a:lnTo>
                  <a:lnTo>
                    <a:pt x="474" y="177"/>
                  </a:lnTo>
                  <a:lnTo>
                    <a:pt x="472" y="182"/>
                  </a:lnTo>
                  <a:lnTo>
                    <a:pt x="472" y="188"/>
                  </a:lnTo>
                  <a:lnTo>
                    <a:pt x="472" y="194"/>
                  </a:lnTo>
                  <a:lnTo>
                    <a:pt x="471" y="200"/>
                  </a:lnTo>
                  <a:lnTo>
                    <a:pt x="471" y="205"/>
                  </a:lnTo>
                  <a:lnTo>
                    <a:pt x="469" y="211"/>
                  </a:lnTo>
                  <a:lnTo>
                    <a:pt x="469" y="219"/>
                  </a:lnTo>
                  <a:lnTo>
                    <a:pt x="469" y="224"/>
                  </a:lnTo>
                  <a:lnTo>
                    <a:pt x="467" y="230"/>
                  </a:lnTo>
                  <a:lnTo>
                    <a:pt x="467" y="238"/>
                  </a:lnTo>
                  <a:lnTo>
                    <a:pt x="465" y="243"/>
                  </a:lnTo>
                  <a:lnTo>
                    <a:pt x="465" y="249"/>
                  </a:lnTo>
                  <a:lnTo>
                    <a:pt x="461" y="255"/>
                  </a:lnTo>
                  <a:lnTo>
                    <a:pt x="461" y="260"/>
                  </a:lnTo>
                  <a:lnTo>
                    <a:pt x="459" y="268"/>
                  </a:lnTo>
                  <a:lnTo>
                    <a:pt x="457" y="274"/>
                  </a:lnTo>
                  <a:lnTo>
                    <a:pt x="455" y="274"/>
                  </a:lnTo>
                  <a:lnTo>
                    <a:pt x="453" y="276"/>
                  </a:lnTo>
                  <a:lnTo>
                    <a:pt x="450" y="276"/>
                  </a:lnTo>
                  <a:lnTo>
                    <a:pt x="450" y="276"/>
                  </a:lnTo>
                  <a:lnTo>
                    <a:pt x="455" y="270"/>
                  </a:lnTo>
                  <a:lnTo>
                    <a:pt x="455" y="270"/>
                  </a:lnTo>
                  <a:lnTo>
                    <a:pt x="455" y="268"/>
                  </a:lnTo>
                  <a:lnTo>
                    <a:pt x="455" y="262"/>
                  </a:lnTo>
                  <a:lnTo>
                    <a:pt x="457" y="259"/>
                  </a:lnTo>
                  <a:lnTo>
                    <a:pt x="457" y="255"/>
                  </a:lnTo>
                  <a:lnTo>
                    <a:pt x="457" y="251"/>
                  </a:lnTo>
                  <a:lnTo>
                    <a:pt x="457" y="247"/>
                  </a:lnTo>
                  <a:lnTo>
                    <a:pt x="459" y="243"/>
                  </a:lnTo>
                  <a:lnTo>
                    <a:pt x="459" y="240"/>
                  </a:lnTo>
                  <a:lnTo>
                    <a:pt x="459" y="236"/>
                  </a:lnTo>
                  <a:lnTo>
                    <a:pt x="459" y="230"/>
                  </a:lnTo>
                  <a:lnTo>
                    <a:pt x="461" y="226"/>
                  </a:lnTo>
                  <a:lnTo>
                    <a:pt x="461" y="222"/>
                  </a:lnTo>
                  <a:lnTo>
                    <a:pt x="463" y="217"/>
                  </a:lnTo>
                  <a:lnTo>
                    <a:pt x="463" y="211"/>
                  </a:lnTo>
                  <a:lnTo>
                    <a:pt x="465" y="207"/>
                  </a:lnTo>
                  <a:lnTo>
                    <a:pt x="465" y="203"/>
                  </a:lnTo>
                  <a:lnTo>
                    <a:pt x="465" y="198"/>
                  </a:lnTo>
                  <a:lnTo>
                    <a:pt x="465" y="194"/>
                  </a:lnTo>
                  <a:lnTo>
                    <a:pt x="467" y="190"/>
                  </a:lnTo>
                  <a:lnTo>
                    <a:pt x="467" y="186"/>
                  </a:lnTo>
                  <a:lnTo>
                    <a:pt x="467" y="182"/>
                  </a:lnTo>
                  <a:lnTo>
                    <a:pt x="467" y="179"/>
                  </a:lnTo>
                  <a:lnTo>
                    <a:pt x="469" y="175"/>
                  </a:lnTo>
                  <a:lnTo>
                    <a:pt x="469" y="169"/>
                  </a:lnTo>
                  <a:lnTo>
                    <a:pt x="469" y="165"/>
                  </a:lnTo>
                  <a:lnTo>
                    <a:pt x="469" y="160"/>
                  </a:lnTo>
                  <a:lnTo>
                    <a:pt x="469" y="156"/>
                  </a:lnTo>
                  <a:lnTo>
                    <a:pt x="469" y="154"/>
                  </a:lnTo>
                  <a:lnTo>
                    <a:pt x="467" y="154"/>
                  </a:lnTo>
                  <a:lnTo>
                    <a:pt x="465" y="156"/>
                  </a:lnTo>
                  <a:lnTo>
                    <a:pt x="465" y="160"/>
                  </a:lnTo>
                  <a:lnTo>
                    <a:pt x="463" y="163"/>
                  </a:lnTo>
                  <a:lnTo>
                    <a:pt x="463" y="169"/>
                  </a:lnTo>
                  <a:lnTo>
                    <a:pt x="461" y="175"/>
                  </a:lnTo>
                  <a:lnTo>
                    <a:pt x="461" y="179"/>
                  </a:lnTo>
                  <a:lnTo>
                    <a:pt x="461" y="184"/>
                  </a:lnTo>
                  <a:lnTo>
                    <a:pt x="459" y="188"/>
                  </a:lnTo>
                  <a:lnTo>
                    <a:pt x="459" y="194"/>
                  </a:lnTo>
                  <a:lnTo>
                    <a:pt x="459" y="200"/>
                  </a:lnTo>
                  <a:lnTo>
                    <a:pt x="457" y="205"/>
                  </a:lnTo>
                  <a:lnTo>
                    <a:pt x="455" y="209"/>
                  </a:lnTo>
                  <a:lnTo>
                    <a:pt x="452" y="217"/>
                  </a:lnTo>
                  <a:lnTo>
                    <a:pt x="450" y="222"/>
                  </a:lnTo>
                  <a:lnTo>
                    <a:pt x="448" y="228"/>
                  </a:lnTo>
                  <a:lnTo>
                    <a:pt x="448" y="234"/>
                  </a:lnTo>
                  <a:lnTo>
                    <a:pt x="448" y="241"/>
                  </a:lnTo>
                  <a:lnTo>
                    <a:pt x="448" y="247"/>
                  </a:lnTo>
                  <a:lnTo>
                    <a:pt x="448" y="253"/>
                  </a:lnTo>
                  <a:lnTo>
                    <a:pt x="446" y="259"/>
                  </a:lnTo>
                  <a:lnTo>
                    <a:pt x="446" y="266"/>
                  </a:lnTo>
                  <a:lnTo>
                    <a:pt x="442" y="268"/>
                  </a:lnTo>
                  <a:lnTo>
                    <a:pt x="436" y="272"/>
                  </a:lnTo>
                  <a:lnTo>
                    <a:pt x="431" y="274"/>
                  </a:lnTo>
                  <a:lnTo>
                    <a:pt x="427" y="276"/>
                  </a:lnTo>
                  <a:lnTo>
                    <a:pt x="419" y="278"/>
                  </a:lnTo>
                  <a:lnTo>
                    <a:pt x="414" y="281"/>
                  </a:lnTo>
                  <a:lnTo>
                    <a:pt x="408" y="283"/>
                  </a:lnTo>
                  <a:lnTo>
                    <a:pt x="402" y="285"/>
                  </a:lnTo>
                  <a:lnTo>
                    <a:pt x="395" y="287"/>
                  </a:lnTo>
                  <a:lnTo>
                    <a:pt x="389" y="289"/>
                  </a:lnTo>
                  <a:lnTo>
                    <a:pt x="381" y="291"/>
                  </a:lnTo>
                  <a:lnTo>
                    <a:pt x="374" y="291"/>
                  </a:lnTo>
                  <a:lnTo>
                    <a:pt x="370" y="291"/>
                  </a:lnTo>
                  <a:lnTo>
                    <a:pt x="368" y="293"/>
                  </a:lnTo>
                  <a:lnTo>
                    <a:pt x="362" y="293"/>
                  </a:lnTo>
                  <a:lnTo>
                    <a:pt x="360" y="293"/>
                  </a:lnTo>
                  <a:lnTo>
                    <a:pt x="355" y="293"/>
                  </a:lnTo>
                  <a:lnTo>
                    <a:pt x="353" y="293"/>
                  </a:lnTo>
                  <a:lnTo>
                    <a:pt x="349" y="293"/>
                  </a:lnTo>
                  <a:lnTo>
                    <a:pt x="345" y="295"/>
                  </a:lnTo>
                  <a:lnTo>
                    <a:pt x="341" y="295"/>
                  </a:lnTo>
                  <a:lnTo>
                    <a:pt x="338" y="295"/>
                  </a:lnTo>
                  <a:lnTo>
                    <a:pt x="334" y="295"/>
                  </a:lnTo>
                  <a:lnTo>
                    <a:pt x="330" y="295"/>
                  </a:lnTo>
                  <a:lnTo>
                    <a:pt x="326" y="295"/>
                  </a:lnTo>
                  <a:lnTo>
                    <a:pt x="323" y="295"/>
                  </a:lnTo>
                  <a:lnTo>
                    <a:pt x="319" y="295"/>
                  </a:lnTo>
                  <a:lnTo>
                    <a:pt x="315" y="295"/>
                  </a:lnTo>
                  <a:lnTo>
                    <a:pt x="311" y="295"/>
                  </a:lnTo>
                  <a:lnTo>
                    <a:pt x="307" y="293"/>
                  </a:lnTo>
                  <a:lnTo>
                    <a:pt x="304" y="293"/>
                  </a:lnTo>
                  <a:lnTo>
                    <a:pt x="300" y="293"/>
                  </a:lnTo>
                  <a:lnTo>
                    <a:pt x="296" y="293"/>
                  </a:lnTo>
                  <a:lnTo>
                    <a:pt x="292" y="291"/>
                  </a:lnTo>
                  <a:lnTo>
                    <a:pt x="288" y="291"/>
                  </a:lnTo>
                  <a:lnTo>
                    <a:pt x="285" y="291"/>
                  </a:lnTo>
                  <a:lnTo>
                    <a:pt x="281" y="289"/>
                  </a:lnTo>
                  <a:lnTo>
                    <a:pt x="277" y="289"/>
                  </a:lnTo>
                  <a:lnTo>
                    <a:pt x="273" y="289"/>
                  </a:lnTo>
                  <a:lnTo>
                    <a:pt x="269" y="289"/>
                  </a:lnTo>
                  <a:lnTo>
                    <a:pt x="262" y="287"/>
                  </a:lnTo>
                  <a:lnTo>
                    <a:pt x="256" y="285"/>
                  </a:lnTo>
                  <a:lnTo>
                    <a:pt x="249" y="283"/>
                  </a:lnTo>
                  <a:lnTo>
                    <a:pt x="241" y="281"/>
                  </a:lnTo>
                  <a:lnTo>
                    <a:pt x="233" y="279"/>
                  </a:lnTo>
                  <a:lnTo>
                    <a:pt x="228" y="278"/>
                  </a:lnTo>
                  <a:lnTo>
                    <a:pt x="222" y="276"/>
                  </a:lnTo>
                  <a:lnTo>
                    <a:pt x="214" y="272"/>
                  </a:lnTo>
                  <a:lnTo>
                    <a:pt x="209" y="270"/>
                  </a:lnTo>
                  <a:lnTo>
                    <a:pt x="203" y="268"/>
                  </a:lnTo>
                  <a:lnTo>
                    <a:pt x="199" y="264"/>
                  </a:lnTo>
                  <a:lnTo>
                    <a:pt x="195" y="262"/>
                  </a:lnTo>
                  <a:lnTo>
                    <a:pt x="190" y="259"/>
                  </a:lnTo>
                  <a:lnTo>
                    <a:pt x="186" y="257"/>
                  </a:lnTo>
                  <a:lnTo>
                    <a:pt x="182" y="255"/>
                  </a:lnTo>
                  <a:lnTo>
                    <a:pt x="178" y="253"/>
                  </a:lnTo>
                  <a:lnTo>
                    <a:pt x="174" y="251"/>
                  </a:lnTo>
                  <a:lnTo>
                    <a:pt x="171" y="249"/>
                  </a:lnTo>
                  <a:lnTo>
                    <a:pt x="167" y="245"/>
                  </a:lnTo>
                  <a:lnTo>
                    <a:pt x="163" y="243"/>
                  </a:lnTo>
                  <a:lnTo>
                    <a:pt x="159" y="240"/>
                  </a:lnTo>
                  <a:lnTo>
                    <a:pt x="156" y="238"/>
                  </a:lnTo>
                  <a:lnTo>
                    <a:pt x="150" y="236"/>
                  </a:lnTo>
                  <a:lnTo>
                    <a:pt x="146" y="234"/>
                  </a:lnTo>
                  <a:lnTo>
                    <a:pt x="142" y="230"/>
                  </a:lnTo>
                  <a:lnTo>
                    <a:pt x="138" y="228"/>
                  </a:lnTo>
                  <a:lnTo>
                    <a:pt x="135" y="224"/>
                  </a:lnTo>
                  <a:lnTo>
                    <a:pt x="131" y="221"/>
                  </a:lnTo>
                  <a:lnTo>
                    <a:pt x="127" y="217"/>
                  </a:lnTo>
                  <a:lnTo>
                    <a:pt x="123" y="215"/>
                  </a:lnTo>
                  <a:lnTo>
                    <a:pt x="119" y="211"/>
                  </a:lnTo>
                  <a:lnTo>
                    <a:pt x="116" y="209"/>
                  </a:lnTo>
                  <a:lnTo>
                    <a:pt x="112" y="205"/>
                  </a:lnTo>
                  <a:lnTo>
                    <a:pt x="108" y="201"/>
                  </a:lnTo>
                  <a:lnTo>
                    <a:pt x="104" y="198"/>
                  </a:lnTo>
                  <a:lnTo>
                    <a:pt x="100" y="196"/>
                  </a:lnTo>
                  <a:lnTo>
                    <a:pt x="97" y="192"/>
                  </a:lnTo>
                  <a:lnTo>
                    <a:pt x="95" y="188"/>
                  </a:lnTo>
                  <a:lnTo>
                    <a:pt x="87" y="182"/>
                  </a:lnTo>
                  <a:lnTo>
                    <a:pt x="81" y="175"/>
                  </a:lnTo>
                  <a:lnTo>
                    <a:pt x="78" y="167"/>
                  </a:lnTo>
                  <a:lnTo>
                    <a:pt x="72" y="162"/>
                  </a:lnTo>
                  <a:lnTo>
                    <a:pt x="70" y="154"/>
                  </a:lnTo>
                  <a:lnTo>
                    <a:pt x="68" y="148"/>
                  </a:lnTo>
                  <a:lnTo>
                    <a:pt x="66" y="144"/>
                  </a:lnTo>
                  <a:lnTo>
                    <a:pt x="64" y="139"/>
                  </a:lnTo>
                  <a:lnTo>
                    <a:pt x="63" y="135"/>
                  </a:lnTo>
                  <a:lnTo>
                    <a:pt x="63" y="133"/>
                  </a:lnTo>
                  <a:lnTo>
                    <a:pt x="61" y="129"/>
                  </a:lnTo>
                  <a:lnTo>
                    <a:pt x="61" y="125"/>
                  </a:lnTo>
                  <a:lnTo>
                    <a:pt x="61" y="1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50" name="Freeform 90"/>
            <p:cNvSpPr>
              <a:spLocks/>
            </p:cNvSpPr>
            <p:nvPr/>
          </p:nvSpPr>
          <p:spPr bwMode="auto">
            <a:xfrm>
              <a:off x="5370513" y="5281613"/>
              <a:ext cx="77788" cy="44450"/>
            </a:xfrm>
            <a:custGeom>
              <a:avLst/>
              <a:gdLst/>
              <a:ahLst/>
              <a:cxnLst>
                <a:cxn ang="0">
                  <a:pos x="95" y="56"/>
                </a:cxn>
                <a:cxn ang="0">
                  <a:pos x="97" y="56"/>
                </a:cxn>
                <a:cxn ang="0">
                  <a:pos x="99" y="56"/>
                </a:cxn>
                <a:cxn ang="0">
                  <a:pos x="99" y="54"/>
                </a:cxn>
                <a:cxn ang="0">
                  <a:pos x="95" y="54"/>
                </a:cxn>
                <a:cxn ang="0">
                  <a:pos x="89" y="50"/>
                </a:cxn>
                <a:cxn ang="0">
                  <a:pos x="84" y="48"/>
                </a:cxn>
                <a:cxn ang="0">
                  <a:pos x="80" y="46"/>
                </a:cxn>
                <a:cxn ang="0">
                  <a:pos x="74" y="44"/>
                </a:cxn>
                <a:cxn ang="0">
                  <a:pos x="68" y="40"/>
                </a:cxn>
                <a:cxn ang="0">
                  <a:pos x="65" y="38"/>
                </a:cxn>
                <a:cxn ang="0">
                  <a:pos x="59" y="37"/>
                </a:cxn>
                <a:cxn ang="0">
                  <a:pos x="55" y="35"/>
                </a:cxn>
                <a:cxn ang="0">
                  <a:pos x="49" y="31"/>
                </a:cxn>
                <a:cxn ang="0">
                  <a:pos x="44" y="29"/>
                </a:cxn>
                <a:cxn ang="0">
                  <a:pos x="38" y="25"/>
                </a:cxn>
                <a:cxn ang="0">
                  <a:pos x="34" y="23"/>
                </a:cxn>
                <a:cxn ang="0">
                  <a:pos x="30" y="19"/>
                </a:cxn>
                <a:cxn ang="0">
                  <a:pos x="25" y="18"/>
                </a:cxn>
                <a:cxn ang="0">
                  <a:pos x="21" y="14"/>
                </a:cxn>
                <a:cxn ang="0">
                  <a:pos x="17" y="12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8" y="8"/>
                </a:cxn>
                <a:cxn ang="0">
                  <a:pos x="11" y="12"/>
                </a:cxn>
                <a:cxn ang="0">
                  <a:pos x="17" y="18"/>
                </a:cxn>
                <a:cxn ang="0">
                  <a:pos x="23" y="21"/>
                </a:cxn>
                <a:cxn ang="0">
                  <a:pos x="29" y="25"/>
                </a:cxn>
                <a:cxn ang="0">
                  <a:pos x="36" y="29"/>
                </a:cxn>
                <a:cxn ang="0">
                  <a:pos x="44" y="33"/>
                </a:cxn>
                <a:cxn ang="0">
                  <a:pos x="49" y="37"/>
                </a:cxn>
                <a:cxn ang="0">
                  <a:pos x="57" y="38"/>
                </a:cxn>
                <a:cxn ang="0">
                  <a:pos x="63" y="42"/>
                </a:cxn>
                <a:cxn ang="0">
                  <a:pos x="70" y="46"/>
                </a:cxn>
                <a:cxn ang="0">
                  <a:pos x="76" y="48"/>
                </a:cxn>
                <a:cxn ang="0">
                  <a:pos x="82" y="50"/>
                </a:cxn>
                <a:cxn ang="0">
                  <a:pos x="89" y="54"/>
                </a:cxn>
                <a:cxn ang="0">
                  <a:pos x="95" y="56"/>
                </a:cxn>
                <a:cxn ang="0">
                  <a:pos x="95" y="56"/>
                </a:cxn>
              </a:cxnLst>
              <a:rect l="0" t="0" r="r" b="b"/>
              <a:pathLst>
                <a:path w="99" h="56">
                  <a:moveTo>
                    <a:pt x="95" y="56"/>
                  </a:moveTo>
                  <a:lnTo>
                    <a:pt x="97" y="56"/>
                  </a:lnTo>
                  <a:lnTo>
                    <a:pt x="99" y="56"/>
                  </a:lnTo>
                  <a:lnTo>
                    <a:pt x="99" y="54"/>
                  </a:lnTo>
                  <a:lnTo>
                    <a:pt x="95" y="54"/>
                  </a:lnTo>
                  <a:lnTo>
                    <a:pt x="89" y="50"/>
                  </a:lnTo>
                  <a:lnTo>
                    <a:pt x="84" y="48"/>
                  </a:lnTo>
                  <a:lnTo>
                    <a:pt x="80" y="46"/>
                  </a:lnTo>
                  <a:lnTo>
                    <a:pt x="74" y="44"/>
                  </a:lnTo>
                  <a:lnTo>
                    <a:pt x="68" y="40"/>
                  </a:lnTo>
                  <a:lnTo>
                    <a:pt x="65" y="38"/>
                  </a:lnTo>
                  <a:lnTo>
                    <a:pt x="59" y="37"/>
                  </a:lnTo>
                  <a:lnTo>
                    <a:pt x="55" y="35"/>
                  </a:lnTo>
                  <a:lnTo>
                    <a:pt x="49" y="31"/>
                  </a:lnTo>
                  <a:lnTo>
                    <a:pt x="44" y="29"/>
                  </a:lnTo>
                  <a:lnTo>
                    <a:pt x="38" y="25"/>
                  </a:lnTo>
                  <a:lnTo>
                    <a:pt x="34" y="23"/>
                  </a:lnTo>
                  <a:lnTo>
                    <a:pt x="30" y="19"/>
                  </a:lnTo>
                  <a:lnTo>
                    <a:pt x="25" y="18"/>
                  </a:lnTo>
                  <a:lnTo>
                    <a:pt x="21" y="14"/>
                  </a:lnTo>
                  <a:lnTo>
                    <a:pt x="17" y="12"/>
                  </a:lnTo>
                  <a:lnTo>
                    <a:pt x="0" y="0"/>
                  </a:lnTo>
                  <a:lnTo>
                    <a:pt x="4" y="4"/>
                  </a:lnTo>
                  <a:lnTo>
                    <a:pt x="8" y="8"/>
                  </a:lnTo>
                  <a:lnTo>
                    <a:pt x="11" y="12"/>
                  </a:lnTo>
                  <a:lnTo>
                    <a:pt x="17" y="18"/>
                  </a:lnTo>
                  <a:lnTo>
                    <a:pt x="23" y="21"/>
                  </a:lnTo>
                  <a:lnTo>
                    <a:pt x="29" y="25"/>
                  </a:lnTo>
                  <a:lnTo>
                    <a:pt x="36" y="29"/>
                  </a:lnTo>
                  <a:lnTo>
                    <a:pt x="44" y="33"/>
                  </a:lnTo>
                  <a:lnTo>
                    <a:pt x="49" y="37"/>
                  </a:lnTo>
                  <a:lnTo>
                    <a:pt x="57" y="38"/>
                  </a:lnTo>
                  <a:lnTo>
                    <a:pt x="63" y="42"/>
                  </a:lnTo>
                  <a:lnTo>
                    <a:pt x="70" y="46"/>
                  </a:lnTo>
                  <a:lnTo>
                    <a:pt x="76" y="48"/>
                  </a:lnTo>
                  <a:lnTo>
                    <a:pt x="82" y="50"/>
                  </a:lnTo>
                  <a:lnTo>
                    <a:pt x="89" y="54"/>
                  </a:lnTo>
                  <a:lnTo>
                    <a:pt x="95" y="56"/>
                  </a:lnTo>
                  <a:lnTo>
                    <a:pt x="95" y="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51" name="Freeform 91"/>
            <p:cNvSpPr>
              <a:spLocks/>
            </p:cNvSpPr>
            <p:nvPr/>
          </p:nvSpPr>
          <p:spPr bwMode="auto">
            <a:xfrm>
              <a:off x="5534025" y="5343525"/>
              <a:ext cx="69850" cy="952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" y="8"/>
                </a:cxn>
                <a:cxn ang="0">
                  <a:pos x="6" y="8"/>
                </a:cxn>
                <a:cxn ang="0">
                  <a:pos x="11" y="8"/>
                </a:cxn>
                <a:cxn ang="0">
                  <a:pos x="15" y="8"/>
                </a:cxn>
                <a:cxn ang="0">
                  <a:pos x="19" y="8"/>
                </a:cxn>
                <a:cxn ang="0">
                  <a:pos x="23" y="8"/>
                </a:cxn>
                <a:cxn ang="0">
                  <a:pos x="26" y="8"/>
                </a:cxn>
                <a:cxn ang="0">
                  <a:pos x="30" y="8"/>
                </a:cxn>
                <a:cxn ang="0">
                  <a:pos x="34" y="8"/>
                </a:cxn>
                <a:cxn ang="0">
                  <a:pos x="38" y="6"/>
                </a:cxn>
                <a:cxn ang="0">
                  <a:pos x="44" y="6"/>
                </a:cxn>
                <a:cxn ang="0">
                  <a:pos x="47" y="6"/>
                </a:cxn>
                <a:cxn ang="0">
                  <a:pos x="51" y="4"/>
                </a:cxn>
                <a:cxn ang="0">
                  <a:pos x="55" y="4"/>
                </a:cxn>
                <a:cxn ang="0">
                  <a:pos x="59" y="4"/>
                </a:cxn>
                <a:cxn ang="0">
                  <a:pos x="63" y="4"/>
                </a:cxn>
                <a:cxn ang="0">
                  <a:pos x="68" y="2"/>
                </a:cxn>
                <a:cxn ang="0">
                  <a:pos x="74" y="0"/>
                </a:cxn>
                <a:cxn ang="0">
                  <a:pos x="78" y="0"/>
                </a:cxn>
                <a:cxn ang="0">
                  <a:pos x="82" y="0"/>
                </a:cxn>
                <a:cxn ang="0">
                  <a:pos x="83" y="0"/>
                </a:cxn>
                <a:cxn ang="0">
                  <a:pos x="87" y="2"/>
                </a:cxn>
                <a:cxn ang="0">
                  <a:pos x="82" y="2"/>
                </a:cxn>
                <a:cxn ang="0">
                  <a:pos x="76" y="4"/>
                </a:cxn>
                <a:cxn ang="0">
                  <a:pos x="70" y="4"/>
                </a:cxn>
                <a:cxn ang="0">
                  <a:pos x="64" y="6"/>
                </a:cxn>
                <a:cxn ang="0">
                  <a:pos x="59" y="6"/>
                </a:cxn>
                <a:cxn ang="0">
                  <a:pos x="53" y="8"/>
                </a:cxn>
                <a:cxn ang="0">
                  <a:pos x="47" y="10"/>
                </a:cxn>
                <a:cxn ang="0">
                  <a:pos x="42" y="10"/>
                </a:cxn>
                <a:cxn ang="0">
                  <a:pos x="36" y="10"/>
                </a:cxn>
                <a:cxn ang="0">
                  <a:pos x="30" y="12"/>
                </a:cxn>
                <a:cxn ang="0">
                  <a:pos x="25" y="12"/>
                </a:cxn>
                <a:cxn ang="0">
                  <a:pos x="19" y="12"/>
                </a:cxn>
                <a:cxn ang="0">
                  <a:pos x="13" y="10"/>
                </a:cxn>
                <a:cxn ang="0">
                  <a:pos x="8" y="10"/>
                </a:cxn>
                <a:cxn ang="0">
                  <a:pos x="4" y="8"/>
                </a:cxn>
                <a:cxn ang="0">
                  <a:pos x="0" y="8"/>
                </a:cxn>
                <a:cxn ang="0">
                  <a:pos x="0" y="8"/>
                </a:cxn>
              </a:cxnLst>
              <a:rect l="0" t="0" r="r" b="b"/>
              <a:pathLst>
                <a:path w="87" h="12">
                  <a:moveTo>
                    <a:pt x="0" y="8"/>
                  </a:moveTo>
                  <a:lnTo>
                    <a:pt x="2" y="8"/>
                  </a:lnTo>
                  <a:lnTo>
                    <a:pt x="6" y="8"/>
                  </a:lnTo>
                  <a:lnTo>
                    <a:pt x="11" y="8"/>
                  </a:lnTo>
                  <a:lnTo>
                    <a:pt x="15" y="8"/>
                  </a:lnTo>
                  <a:lnTo>
                    <a:pt x="19" y="8"/>
                  </a:lnTo>
                  <a:lnTo>
                    <a:pt x="23" y="8"/>
                  </a:lnTo>
                  <a:lnTo>
                    <a:pt x="26" y="8"/>
                  </a:lnTo>
                  <a:lnTo>
                    <a:pt x="30" y="8"/>
                  </a:lnTo>
                  <a:lnTo>
                    <a:pt x="34" y="8"/>
                  </a:lnTo>
                  <a:lnTo>
                    <a:pt x="38" y="6"/>
                  </a:lnTo>
                  <a:lnTo>
                    <a:pt x="44" y="6"/>
                  </a:lnTo>
                  <a:lnTo>
                    <a:pt x="47" y="6"/>
                  </a:lnTo>
                  <a:lnTo>
                    <a:pt x="51" y="4"/>
                  </a:lnTo>
                  <a:lnTo>
                    <a:pt x="55" y="4"/>
                  </a:lnTo>
                  <a:lnTo>
                    <a:pt x="59" y="4"/>
                  </a:lnTo>
                  <a:lnTo>
                    <a:pt x="63" y="4"/>
                  </a:lnTo>
                  <a:lnTo>
                    <a:pt x="68" y="2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82" y="0"/>
                  </a:lnTo>
                  <a:lnTo>
                    <a:pt x="83" y="0"/>
                  </a:lnTo>
                  <a:lnTo>
                    <a:pt x="87" y="2"/>
                  </a:lnTo>
                  <a:lnTo>
                    <a:pt x="82" y="2"/>
                  </a:lnTo>
                  <a:lnTo>
                    <a:pt x="76" y="4"/>
                  </a:lnTo>
                  <a:lnTo>
                    <a:pt x="70" y="4"/>
                  </a:lnTo>
                  <a:lnTo>
                    <a:pt x="64" y="6"/>
                  </a:lnTo>
                  <a:lnTo>
                    <a:pt x="59" y="6"/>
                  </a:lnTo>
                  <a:lnTo>
                    <a:pt x="53" y="8"/>
                  </a:lnTo>
                  <a:lnTo>
                    <a:pt x="47" y="10"/>
                  </a:lnTo>
                  <a:lnTo>
                    <a:pt x="42" y="10"/>
                  </a:lnTo>
                  <a:lnTo>
                    <a:pt x="36" y="10"/>
                  </a:lnTo>
                  <a:lnTo>
                    <a:pt x="30" y="12"/>
                  </a:lnTo>
                  <a:lnTo>
                    <a:pt x="25" y="12"/>
                  </a:lnTo>
                  <a:lnTo>
                    <a:pt x="19" y="12"/>
                  </a:lnTo>
                  <a:lnTo>
                    <a:pt x="13" y="10"/>
                  </a:lnTo>
                  <a:lnTo>
                    <a:pt x="8" y="10"/>
                  </a:lnTo>
                  <a:lnTo>
                    <a:pt x="4" y="8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52" name="Freeform 92"/>
            <p:cNvSpPr>
              <a:spLocks/>
            </p:cNvSpPr>
            <p:nvPr/>
          </p:nvSpPr>
          <p:spPr bwMode="auto">
            <a:xfrm>
              <a:off x="5608638" y="5337175"/>
              <a:ext cx="9525" cy="4763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2" y="5"/>
                </a:cxn>
                <a:cxn ang="0">
                  <a:pos x="8" y="4"/>
                </a:cxn>
                <a:cxn ang="0">
                  <a:pos x="11" y="2"/>
                </a:cxn>
                <a:cxn ang="0">
                  <a:pos x="11" y="0"/>
                </a:cxn>
                <a:cxn ang="0">
                  <a:pos x="9" y="0"/>
                </a:cxn>
                <a:cxn ang="0">
                  <a:pos x="6" y="2"/>
                </a:cxn>
                <a:cxn ang="0">
                  <a:pos x="4" y="4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11" h="5">
                  <a:moveTo>
                    <a:pt x="0" y="5"/>
                  </a:moveTo>
                  <a:lnTo>
                    <a:pt x="2" y="5"/>
                  </a:lnTo>
                  <a:lnTo>
                    <a:pt x="8" y="4"/>
                  </a:lnTo>
                  <a:lnTo>
                    <a:pt x="11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6" y="2"/>
                  </a:lnTo>
                  <a:lnTo>
                    <a:pt x="4" y="4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53" name="Freeform 93"/>
            <p:cNvSpPr>
              <a:spLocks/>
            </p:cNvSpPr>
            <p:nvPr/>
          </p:nvSpPr>
          <p:spPr bwMode="auto">
            <a:xfrm>
              <a:off x="5376863" y="5308600"/>
              <a:ext cx="9525" cy="635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2"/>
                </a:cxn>
                <a:cxn ang="0">
                  <a:pos x="3" y="3"/>
                </a:cxn>
                <a:cxn ang="0">
                  <a:pos x="9" y="5"/>
                </a:cxn>
                <a:cxn ang="0">
                  <a:pos x="13" y="7"/>
                </a:cxn>
                <a:cxn ang="0">
                  <a:pos x="7" y="3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3" h="7">
                  <a:moveTo>
                    <a:pt x="0" y="2"/>
                  </a:moveTo>
                  <a:lnTo>
                    <a:pt x="2" y="2"/>
                  </a:lnTo>
                  <a:lnTo>
                    <a:pt x="3" y="3"/>
                  </a:lnTo>
                  <a:lnTo>
                    <a:pt x="9" y="5"/>
                  </a:lnTo>
                  <a:lnTo>
                    <a:pt x="13" y="7"/>
                  </a:lnTo>
                  <a:lnTo>
                    <a:pt x="7" y="3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54" name="Freeform 94"/>
            <p:cNvSpPr>
              <a:spLocks/>
            </p:cNvSpPr>
            <p:nvPr/>
          </p:nvSpPr>
          <p:spPr bwMode="auto">
            <a:xfrm>
              <a:off x="5299075" y="5180013"/>
              <a:ext cx="12700" cy="34925"/>
            </a:xfrm>
            <a:custGeom>
              <a:avLst/>
              <a:gdLst/>
              <a:ahLst/>
              <a:cxnLst>
                <a:cxn ang="0">
                  <a:pos x="6" y="29"/>
                </a:cxn>
                <a:cxn ang="0">
                  <a:pos x="9" y="21"/>
                </a:cxn>
                <a:cxn ang="0">
                  <a:pos x="11" y="15"/>
                </a:cxn>
                <a:cxn ang="0">
                  <a:pos x="13" y="10"/>
                </a:cxn>
                <a:cxn ang="0">
                  <a:pos x="13" y="8"/>
                </a:cxn>
                <a:cxn ang="0">
                  <a:pos x="13" y="2"/>
                </a:cxn>
                <a:cxn ang="0">
                  <a:pos x="15" y="0"/>
                </a:cxn>
                <a:cxn ang="0">
                  <a:pos x="13" y="4"/>
                </a:cxn>
                <a:cxn ang="0">
                  <a:pos x="11" y="10"/>
                </a:cxn>
                <a:cxn ang="0">
                  <a:pos x="7" y="15"/>
                </a:cxn>
                <a:cxn ang="0">
                  <a:pos x="4" y="23"/>
                </a:cxn>
                <a:cxn ang="0">
                  <a:pos x="0" y="27"/>
                </a:cxn>
                <a:cxn ang="0">
                  <a:pos x="9" y="46"/>
                </a:cxn>
                <a:cxn ang="0">
                  <a:pos x="6" y="29"/>
                </a:cxn>
                <a:cxn ang="0">
                  <a:pos x="6" y="29"/>
                </a:cxn>
              </a:cxnLst>
              <a:rect l="0" t="0" r="r" b="b"/>
              <a:pathLst>
                <a:path w="15" h="46">
                  <a:moveTo>
                    <a:pt x="6" y="29"/>
                  </a:moveTo>
                  <a:lnTo>
                    <a:pt x="9" y="21"/>
                  </a:lnTo>
                  <a:lnTo>
                    <a:pt x="11" y="15"/>
                  </a:lnTo>
                  <a:lnTo>
                    <a:pt x="13" y="10"/>
                  </a:lnTo>
                  <a:lnTo>
                    <a:pt x="13" y="8"/>
                  </a:lnTo>
                  <a:lnTo>
                    <a:pt x="13" y="2"/>
                  </a:lnTo>
                  <a:lnTo>
                    <a:pt x="15" y="0"/>
                  </a:lnTo>
                  <a:lnTo>
                    <a:pt x="13" y="4"/>
                  </a:lnTo>
                  <a:lnTo>
                    <a:pt x="11" y="10"/>
                  </a:lnTo>
                  <a:lnTo>
                    <a:pt x="7" y="15"/>
                  </a:lnTo>
                  <a:lnTo>
                    <a:pt x="4" y="23"/>
                  </a:lnTo>
                  <a:lnTo>
                    <a:pt x="0" y="27"/>
                  </a:lnTo>
                  <a:lnTo>
                    <a:pt x="9" y="46"/>
                  </a:lnTo>
                  <a:lnTo>
                    <a:pt x="6" y="29"/>
                  </a:lnTo>
                  <a:lnTo>
                    <a:pt x="6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55" name="Freeform 95"/>
            <p:cNvSpPr>
              <a:spLocks/>
            </p:cNvSpPr>
            <p:nvPr/>
          </p:nvSpPr>
          <p:spPr bwMode="auto">
            <a:xfrm>
              <a:off x="5351463" y="5289550"/>
              <a:ext cx="22225" cy="158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6" y="2"/>
                </a:cxn>
                <a:cxn ang="0">
                  <a:pos x="10" y="6"/>
                </a:cxn>
                <a:cxn ang="0">
                  <a:pos x="14" y="9"/>
                </a:cxn>
                <a:cxn ang="0">
                  <a:pos x="19" y="13"/>
                </a:cxn>
                <a:cxn ang="0">
                  <a:pos x="23" y="15"/>
                </a:cxn>
                <a:cxn ang="0">
                  <a:pos x="25" y="19"/>
                </a:cxn>
                <a:cxn ang="0">
                  <a:pos x="29" y="21"/>
                </a:cxn>
                <a:cxn ang="0">
                  <a:pos x="21" y="15"/>
                </a:cxn>
                <a:cxn ang="0">
                  <a:pos x="14" y="11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">
                  <a:moveTo>
                    <a:pt x="0" y="0"/>
                  </a:moveTo>
                  <a:lnTo>
                    <a:pt x="2" y="0"/>
                  </a:lnTo>
                  <a:lnTo>
                    <a:pt x="6" y="2"/>
                  </a:lnTo>
                  <a:lnTo>
                    <a:pt x="10" y="6"/>
                  </a:lnTo>
                  <a:lnTo>
                    <a:pt x="14" y="9"/>
                  </a:lnTo>
                  <a:lnTo>
                    <a:pt x="19" y="13"/>
                  </a:lnTo>
                  <a:lnTo>
                    <a:pt x="23" y="15"/>
                  </a:lnTo>
                  <a:lnTo>
                    <a:pt x="25" y="19"/>
                  </a:lnTo>
                  <a:lnTo>
                    <a:pt x="29" y="21"/>
                  </a:lnTo>
                  <a:lnTo>
                    <a:pt x="21" y="15"/>
                  </a:lnTo>
                  <a:lnTo>
                    <a:pt x="14" y="11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56" name="Freeform 96"/>
            <p:cNvSpPr>
              <a:spLocks/>
            </p:cNvSpPr>
            <p:nvPr/>
          </p:nvSpPr>
          <p:spPr bwMode="auto">
            <a:xfrm>
              <a:off x="5448300" y="5354638"/>
              <a:ext cx="31750" cy="11113"/>
            </a:xfrm>
            <a:custGeom>
              <a:avLst/>
              <a:gdLst/>
              <a:ahLst/>
              <a:cxnLst>
                <a:cxn ang="0">
                  <a:pos x="40" y="15"/>
                </a:cxn>
                <a:cxn ang="0">
                  <a:pos x="34" y="11"/>
                </a:cxn>
                <a:cxn ang="0">
                  <a:pos x="30" y="7"/>
                </a:cxn>
                <a:cxn ang="0">
                  <a:pos x="24" y="5"/>
                </a:cxn>
                <a:cxn ang="0">
                  <a:pos x="21" y="5"/>
                </a:cxn>
                <a:cxn ang="0">
                  <a:pos x="15" y="2"/>
                </a:cxn>
                <a:cxn ang="0">
                  <a:pos x="9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9" y="3"/>
                </a:cxn>
                <a:cxn ang="0">
                  <a:pos x="13" y="5"/>
                </a:cxn>
                <a:cxn ang="0">
                  <a:pos x="19" y="7"/>
                </a:cxn>
                <a:cxn ang="0">
                  <a:pos x="24" y="9"/>
                </a:cxn>
                <a:cxn ang="0">
                  <a:pos x="28" y="11"/>
                </a:cxn>
                <a:cxn ang="0">
                  <a:pos x="34" y="11"/>
                </a:cxn>
                <a:cxn ang="0">
                  <a:pos x="40" y="15"/>
                </a:cxn>
                <a:cxn ang="0">
                  <a:pos x="40" y="15"/>
                </a:cxn>
              </a:cxnLst>
              <a:rect l="0" t="0" r="r" b="b"/>
              <a:pathLst>
                <a:path w="40" h="15">
                  <a:moveTo>
                    <a:pt x="40" y="15"/>
                  </a:moveTo>
                  <a:lnTo>
                    <a:pt x="34" y="11"/>
                  </a:lnTo>
                  <a:lnTo>
                    <a:pt x="30" y="7"/>
                  </a:lnTo>
                  <a:lnTo>
                    <a:pt x="24" y="5"/>
                  </a:lnTo>
                  <a:lnTo>
                    <a:pt x="21" y="5"/>
                  </a:lnTo>
                  <a:lnTo>
                    <a:pt x="15" y="2"/>
                  </a:lnTo>
                  <a:lnTo>
                    <a:pt x="9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4" y="2"/>
                  </a:lnTo>
                  <a:lnTo>
                    <a:pt x="9" y="3"/>
                  </a:lnTo>
                  <a:lnTo>
                    <a:pt x="13" y="5"/>
                  </a:lnTo>
                  <a:lnTo>
                    <a:pt x="19" y="7"/>
                  </a:lnTo>
                  <a:lnTo>
                    <a:pt x="24" y="9"/>
                  </a:lnTo>
                  <a:lnTo>
                    <a:pt x="28" y="11"/>
                  </a:lnTo>
                  <a:lnTo>
                    <a:pt x="34" y="11"/>
                  </a:lnTo>
                  <a:lnTo>
                    <a:pt x="40" y="15"/>
                  </a:lnTo>
                  <a:lnTo>
                    <a:pt x="4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57" name="Freeform 97"/>
            <p:cNvSpPr>
              <a:spLocks/>
            </p:cNvSpPr>
            <p:nvPr/>
          </p:nvSpPr>
          <p:spPr bwMode="auto">
            <a:xfrm>
              <a:off x="5532438" y="5373688"/>
              <a:ext cx="14288" cy="1588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3" y="0"/>
                </a:cxn>
                <a:cxn ang="0">
                  <a:pos x="10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8" y="2"/>
                </a:cxn>
                <a:cxn ang="0">
                  <a:pos x="13" y="2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19" h="2">
                  <a:moveTo>
                    <a:pt x="19" y="0"/>
                  </a:moveTo>
                  <a:lnTo>
                    <a:pt x="13" y="0"/>
                  </a:lnTo>
                  <a:lnTo>
                    <a:pt x="10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4" y="2"/>
                  </a:lnTo>
                  <a:lnTo>
                    <a:pt x="8" y="2"/>
                  </a:lnTo>
                  <a:lnTo>
                    <a:pt x="13" y="2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58" name="Freeform 98"/>
            <p:cNvSpPr>
              <a:spLocks/>
            </p:cNvSpPr>
            <p:nvPr/>
          </p:nvSpPr>
          <p:spPr bwMode="auto">
            <a:xfrm>
              <a:off x="5549900" y="5372100"/>
              <a:ext cx="22225" cy="1588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1" y="0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6" y="1"/>
                </a:cxn>
                <a:cxn ang="0">
                  <a:pos x="9" y="1"/>
                </a:cxn>
                <a:cxn ang="0">
                  <a:pos x="15" y="1"/>
                </a:cxn>
                <a:cxn ang="0">
                  <a:pos x="19" y="1"/>
                </a:cxn>
                <a:cxn ang="0">
                  <a:pos x="23" y="1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28" y="0"/>
                </a:cxn>
              </a:cxnLst>
              <a:rect l="0" t="0" r="r" b="b"/>
              <a:pathLst>
                <a:path w="28" h="1">
                  <a:moveTo>
                    <a:pt x="28" y="0"/>
                  </a:moveTo>
                  <a:lnTo>
                    <a:pt x="21" y="0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1"/>
                  </a:lnTo>
                  <a:lnTo>
                    <a:pt x="2" y="1"/>
                  </a:lnTo>
                  <a:lnTo>
                    <a:pt x="6" y="1"/>
                  </a:lnTo>
                  <a:lnTo>
                    <a:pt x="9" y="1"/>
                  </a:lnTo>
                  <a:lnTo>
                    <a:pt x="15" y="1"/>
                  </a:lnTo>
                  <a:lnTo>
                    <a:pt x="19" y="1"/>
                  </a:lnTo>
                  <a:lnTo>
                    <a:pt x="23" y="1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68" name="Freeform 108"/>
            <p:cNvSpPr>
              <a:spLocks/>
            </p:cNvSpPr>
            <p:nvPr/>
          </p:nvSpPr>
          <p:spPr bwMode="auto">
            <a:xfrm>
              <a:off x="5561013" y="4910138"/>
              <a:ext cx="119063" cy="87313"/>
            </a:xfrm>
            <a:custGeom>
              <a:avLst/>
              <a:gdLst/>
              <a:ahLst/>
              <a:cxnLst>
                <a:cxn ang="0">
                  <a:pos x="148" y="22"/>
                </a:cxn>
                <a:cxn ang="0">
                  <a:pos x="146" y="38"/>
                </a:cxn>
                <a:cxn ang="0">
                  <a:pos x="146" y="47"/>
                </a:cxn>
                <a:cxn ang="0">
                  <a:pos x="144" y="30"/>
                </a:cxn>
                <a:cxn ang="0">
                  <a:pos x="144" y="19"/>
                </a:cxn>
                <a:cxn ang="0">
                  <a:pos x="141" y="7"/>
                </a:cxn>
                <a:cxn ang="0">
                  <a:pos x="141" y="21"/>
                </a:cxn>
                <a:cxn ang="0">
                  <a:pos x="141" y="36"/>
                </a:cxn>
                <a:cxn ang="0">
                  <a:pos x="137" y="32"/>
                </a:cxn>
                <a:cxn ang="0">
                  <a:pos x="137" y="17"/>
                </a:cxn>
                <a:cxn ang="0">
                  <a:pos x="133" y="2"/>
                </a:cxn>
                <a:cxn ang="0">
                  <a:pos x="129" y="19"/>
                </a:cxn>
                <a:cxn ang="0">
                  <a:pos x="125" y="34"/>
                </a:cxn>
                <a:cxn ang="0">
                  <a:pos x="125" y="49"/>
                </a:cxn>
                <a:cxn ang="0">
                  <a:pos x="122" y="60"/>
                </a:cxn>
                <a:cxn ang="0">
                  <a:pos x="122" y="53"/>
                </a:cxn>
                <a:cxn ang="0">
                  <a:pos x="124" y="38"/>
                </a:cxn>
                <a:cxn ang="0">
                  <a:pos x="122" y="30"/>
                </a:cxn>
                <a:cxn ang="0">
                  <a:pos x="120" y="43"/>
                </a:cxn>
                <a:cxn ang="0">
                  <a:pos x="116" y="59"/>
                </a:cxn>
                <a:cxn ang="0">
                  <a:pos x="106" y="72"/>
                </a:cxn>
                <a:cxn ang="0">
                  <a:pos x="87" y="87"/>
                </a:cxn>
                <a:cxn ang="0">
                  <a:pos x="72" y="89"/>
                </a:cxn>
                <a:cxn ang="0">
                  <a:pos x="57" y="87"/>
                </a:cxn>
                <a:cxn ang="0">
                  <a:pos x="51" y="85"/>
                </a:cxn>
                <a:cxn ang="0">
                  <a:pos x="46" y="83"/>
                </a:cxn>
                <a:cxn ang="0">
                  <a:pos x="34" y="78"/>
                </a:cxn>
                <a:cxn ang="0">
                  <a:pos x="23" y="72"/>
                </a:cxn>
                <a:cxn ang="0">
                  <a:pos x="12" y="64"/>
                </a:cxn>
                <a:cxn ang="0">
                  <a:pos x="19" y="72"/>
                </a:cxn>
                <a:cxn ang="0">
                  <a:pos x="21" y="74"/>
                </a:cxn>
                <a:cxn ang="0">
                  <a:pos x="31" y="81"/>
                </a:cxn>
                <a:cxn ang="0">
                  <a:pos x="19" y="78"/>
                </a:cxn>
                <a:cxn ang="0">
                  <a:pos x="6" y="70"/>
                </a:cxn>
                <a:cxn ang="0">
                  <a:pos x="6" y="72"/>
                </a:cxn>
                <a:cxn ang="0">
                  <a:pos x="15" y="81"/>
                </a:cxn>
                <a:cxn ang="0">
                  <a:pos x="23" y="87"/>
                </a:cxn>
                <a:cxn ang="0">
                  <a:pos x="31" y="95"/>
                </a:cxn>
                <a:cxn ang="0">
                  <a:pos x="21" y="91"/>
                </a:cxn>
                <a:cxn ang="0">
                  <a:pos x="8" y="81"/>
                </a:cxn>
                <a:cxn ang="0">
                  <a:pos x="2" y="79"/>
                </a:cxn>
                <a:cxn ang="0">
                  <a:pos x="12" y="89"/>
                </a:cxn>
                <a:cxn ang="0">
                  <a:pos x="21" y="97"/>
                </a:cxn>
                <a:cxn ang="0">
                  <a:pos x="34" y="102"/>
                </a:cxn>
                <a:cxn ang="0">
                  <a:pos x="48" y="108"/>
                </a:cxn>
                <a:cxn ang="0">
                  <a:pos x="61" y="110"/>
                </a:cxn>
                <a:cxn ang="0">
                  <a:pos x="76" y="110"/>
                </a:cxn>
                <a:cxn ang="0">
                  <a:pos x="91" y="110"/>
                </a:cxn>
                <a:cxn ang="0">
                  <a:pos x="105" y="106"/>
                </a:cxn>
                <a:cxn ang="0">
                  <a:pos x="118" y="100"/>
                </a:cxn>
                <a:cxn ang="0">
                  <a:pos x="133" y="87"/>
                </a:cxn>
                <a:cxn ang="0">
                  <a:pos x="139" y="76"/>
                </a:cxn>
                <a:cxn ang="0">
                  <a:pos x="143" y="66"/>
                </a:cxn>
                <a:cxn ang="0">
                  <a:pos x="146" y="57"/>
                </a:cxn>
                <a:cxn ang="0">
                  <a:pos x="148" y="38"/>
                </a:cxn>
                <a:cxn ang="0">
                  <a:pos x="150" y="24"/>
                </a:cxn>
                <a:cxn ang="0">
                  <a:pos x="148" y="15"/>
                </a:cxn>
              </a:cxnLst>
              <a:rect l="0" t="0" r="r" b="b"/>
              <a:pathLst>
                <a:path w="150" h="110">
                  <a:moveTo>
                    <a:pt x="146" y="15"/>
                  </a:moveTo>
                  <a:lnTo>
                    <a:pt x="146" y="19"/>
                  </a:lnTo>
                  <a:lnTo>
                    <a:pt x="148" y="22"/>
                  </a:lnTo>
                  <a:lnTo>
                    <a:pt x="148" y="28"/>
                  </a:lnTo>
                  <a:lnTo>
                    <a:pt x="148" y="32"/>
                  </a:lnTo>
                  <a:lnTo>
                    <a:pt x="146" y="38"/>
                  </a:lnTo>
                  <a:lnTo>
                    <a:pt x="146" y="41"/>
                  </a:lnTo>
                  <a:lnTo>
                    <a:pt x="146" y="51"/>
                  </a:lnTo>
                  <a:lnTo>
                    <a:pt x="146" y="47"/>
                  </a:lnTo>
                  <a:lnTo>
                    <a:pt x="144" y="41"/>
                  </a:lnTo>
                  <a:lnTo>
                    <a:pt x="144" y="34"/>
                  </a:lnTo>
                  <a:lnTo>
                    <a:pt x="144" y="30"/>
                  </a:lnTo>
                  <a:lnTo>
                    <a:pt x="144" y="26"/>
                  </a:lnTo>
                  <a:lnTo>
                    <a:pt x="144" y="22"/>
                  </a:lnTo>
                  <a:lnTo>
                    <a:pt x="144" y="19"/>
                  </a:lnTo>
                  <a:lnTo>
                    <a:pt x="143" y="11"/>
                  </a:lnTo>
                  <a:lnTo>
                    <a:pt x="141" y="7"/>
                  </a:lnTo>
                  <a:lnTo>
                    <a:pt x="141" y="7"/>
                  </a:lnTo>
                  <a:lnTo>
                    <a:pt x="141" y="11"/>
                  </a:lnTo>
                  <a:lnTo>
                    <a:pt x="141" y="15"/>
                  </a:lnTo>
                  <a:lnTo>
                    <a:pt x="141" y="21"/>
                  </a:lnTo>
                  <a:lnTo>
                    <a:pt x="141" y="26"/>
                  </a:lnTo>
                  <a:lnTo>
                    <a:pt x="141" y="32"/>
                  </a:lnTo>
                  <a:lnTo>
                    <a:pt x="141" y="36"/>
                  </a:lnTo>
                  <a:lnTo>
                    <a:pt x="141" y="40"/>
                  </a:lnTo>
                  <a:lnTo>
                    <a:pt x="139" y="36"/>
                  </a:lnTo>
                  <a:lnTo>
                    <a:pt x="137" y="32"/>
                  </a:lnTo>
                  <a:lnTo>
                    <a:pt x="137" y="26"/>
                  </a:lnTo>
                  <a:lnTo>
                    <a:pt x="137" y="21"/>
                  </a:lnTo>
                  <a:lnTo>
                    <a:pt x="137" y="17"/>
                  </a:lnTo>
                  <a:lnTo>
                    <a:pt x="135" y="9"/>
                  </a:lnTo>
                  <a:lnTo>
                    <a:pt x="135" y="5"/>
                  </a:lnTo>
                  <a:lnTo>
                    <a:pt x="133" y="2"/>
                  </a:lnTo>
                  <a:lnTo>
                    <a:pt x="131" y="0"/>
                  </a:lnTo>
                  <a:lnTo>
                    <a:pt x="131" y="26"/>
                  </a:lnTo>
                  <a:lnTo>
                    <a:pt x="129" y="19"/>
                  </a:lnTo>
                  <a:lnTo>
                    <a:pt x="125" y="22"/>
                  </a:lnTo>
                  <a:lnTo>
                    <a:pt x="125" y="28"/>
                  </a:lnTo>
                  <a:lnTo>
                    <a:pt x="125" y="34"/>
                  </a:lnTo>
                  <a:lnTo>
                    <a:pt x="125" y="40"/>
                  </a:lnTo>
                  <a:lnTo>
                    <a:pt x="125" y="47"/>
                  </a:lnTo>
                  <a:lnTo>
                    <a:pt x="125" y="49"/>
                  </a:lnTo>
                  <a:lnTo>
                    <a:pt x="124" y="53"/>
                  </a:lnTo>
                  <a:lnTo>
                    <a:pt x="122" y="57"/>
                  </a:lnTo>
                  <a:lnTo>
                    <a:pt x="122" y="60"/>
                  </a:lnTo>
                  <a:lnTo>
                    <a:pt x="120" y="60"/>
                  </a:lnTo>
                  <a:lnTo>
                    <a:pt x="120" y="59"/>
                  </a:lnTo>
                  <a:lnTo>
                    <a:pt x="122" y="53"/>
                  </a:lnTo>
                  <a:lnTo>
                    <a:pt x="122" y="49"/>
                  </a:lnTo>
                  <a:lnTo>
                    <a:pt x="124" y="43"/>
                  </a:lnTo>
                  <a:lnTo>
                    <a:pt x="124" y="38"/>
                  </a:lnTo>
                  <a:lnTo>
                    <a:pt x="124" y="34"/>
                  </a:lnTo>
                  <a:lnTo>
                    <a:pt x="122" y="30"/>
                  </a:lnTo>
                  <a:lnTo>
                    <a:pt x="122" y="30"/>
                  </a:lnTo>
                  <a:lnTo>
                    <a:pt x="122" y="34"/>
                  </a:lnTo>
                  <a:lnTo>
                    <a:pt x="122" y="40"/>
                  </a:lnTo>
                  <a:lnTo>
                    <a:pt x="120" y="43"/>
                  </a:lnTo>
                  <a:lnTo>
                    <a:pt x="120" y="49"/>
                  </a:lnTo>
                  <a:lnTo>
                    <a:pt x="118" y="53"/>
                  </a:lnTo>
                  <a:lnTo>
                    <a:pt x="116" y="59"/>
                  </a:lnTo>
                  <a:lnTo>
                    <a:pt x="114" y="62"/>
                  </a:lnTo>
                  <a:lnTo>
                    <a:pt x="112" y="66"/>
                  </a:lnTo>
                  <a:lnTo>
                    <a:pt x="106" y="72"/>
                  </a:lnTo>
                  <a:lnTo>
                    <a:pt x="101" y="78"/>
                  </a:lnTo>
                  <a:lnTo>
                    <a:pt x="95" y="83"/>
                  </a:lnTo>
                  <a:lnTo>
                    <a:pt x="87" y="87"/>
                  </a:lnTo>
                  <a:lnTo>
                    <a:pt x="82" y="87"/>
                  </a:lnTo>
                  <a:lnTo>
                    <a:pt x="78" y="89"/>
                  </a:lnTo>
                  <a:lnTo>
                    <a:pt x="72" y="89"/>
                  </a:lnTo>
                  <a:lnTo>
                    <a:pt x="69" y="89"/>
                  </a:lnTo>
                  <a:lnTo>
                    <a:pt x="61" y="87"/>
                  </a:lnTo>
                  <a:lnTo>
                    <a:pt x="57" y="87"/>
                  </a:lnTo>
                  <a:lnTo>
                    <a:pt x="51" y="85"/>
                  </a:lnTo>
                  <a:lnTo>
                    <a:pt x="48" y="85"/>
                  </a:lnTo>
                  <a:lnTo>
                    <a:pt x="51" y="85"/>
                  </a:lnTo>
                  <a:lnTo>
                    <a:pt x="55" y="85"/>
                  </a:lnTo>
                  <a:lnTo>
                    <a:pt x="50" y="83"/>
                  </a:lnTo>
                  <a:lnTo>
                    <a:pt x="46" y="83"/>
                  </a:lnTo>
                  <a:lnTo>
                    <a:pt x="42" y="81"/>
                  </a:lnTo>
                  <a:lnTo>
                    <a:pt x="38" y="79"/>
                  </a:lnTo>
                  <a:lnTo>
                    <a:pt x="34" y="78"/>
                  </a:lnTo>
                  <a:lnTo>
                    <a:pt x="31" y="76"/>
                  </a:lnTo>
                  <a:lnTo>
                    <a:pt x="27" y="74"/>
                  </a:lnTo>
                  <a:lnTo>
                    <a:pt x="23" y="72"/>
                  </a:lnTo>
                  <a:lnTo>
                    <a:pt x="21" y="70"/>
                  </a:lnTo>
                  <a:lnTo>
                    <a:pt x="15" y="66"/>
                  </a:lnTo>
                  <a:lnTo>
                    <a:pt x="12" y="64"/>
                  </a:lnTo>
                  <a:lnTo>
                    <a:pt x="12" y="68"/>
                  </a:lnTo>
                  <a:lnTo>
                    <a:pt x="15" y="68"/>
                  </a:lnTo>
                  <a:lnTo>
                    <a:pt x="19" y="72"/>
                  </a:lnTo>
                  <a:lnTo>
                    <a:pt x="23" y="74"/>
                  </a:lnTo>
                  <a:lnTo>
                    <a:pt x="25" y="78"/>
                  </a:lnTo>
                  <a:lnTo>
                    <a:pt x="21" y="74"/>
                  </a:lnTo>
                  <a:lnTo>
                    <a:pt x="19" y="78"/>
                  </a:lnTo>
                  <a:lnTo>
                    <a:pt x="25" y="78"/>
                  </a:lnTo>
                  <a:lnTo>
                    <a:pt x="31" y="81"/>
                  </a:lnTo>
                  <a:lnTo>
                    <a:pt x="27" y="81"/>
                  </a:lnTo>
                  <a:lnTo>
                    <a:pt x="23" y="81"/>
                  </a:lnTo>
                  <a:lnTo>
                    <a:pt x="19" y="78"/>
                  </a:lnTo>
                  <a:lnTo>
                    <a:pt x="15" y="76"/>
                  </a:lnTo>
                  <a:lnTo>
                    <a:pt x="12" y="72"/>
                  </a:lnTo>
                  <a:lnTo>
                    <a:pt x="6" y="70"/>
                  </a:lnTo>
                  <a:lnTo>
                    <a:pt x="4" y="68"/>
                  </a:lnTo>
                  <a:lnTo>
                    <a:pt x="2" y="68"/>
                  </a:lnTo>
                  <a:lnTo>
                    <a:pt x="6" y="72"/>
                  </a:lnTo>
                  <a:lnTo>
                    <a:pt x="8" y="76"/>
                  </a:lnTo>
                  <a:lnTo>
                    <a:pt x="12" y="78"/>
                  </a:lnTo>
                  <a:lnTo>
                    <a:pt x="15" y="81"/>
                  </a:lnTo>
                  <a:lnTo>
                    <a:pt x="17" y="83"/>
                  </a:lnTo>
                  <a:lnTo>
                    <a:pt x="21" y="85"/>
                  </a:lnTo>
                  <a:lnTo>
                    <a:pt x="23" y="87"/>
                  </a:lnTo>
                  <a:lnTo>
                    <a:pt x="29" y="91"/>
                  </a:lnTo>
                  <a:lnTo>
                    <a:pt x="31" y="93"/>
                  </a:lnTo>
                  <a:lnTo>
                    <a:pt x="31" y="95"/>
                  </a:lnTo>
                  <a:lnTo>
                    <a:pt x="29" y="95"/>
                  </a:lnTo>
                  <a:lnTo>
                    <a:pt x="27" y="93"/>
                  </a:lnTo>
                  <a:lnTo>
                    <a:pt x="21" y="91"/>
                  </a:lnTo>
                  <a:lnTo>
                    <a:pt x="17" y="87"/>
                  </a:lnTo>
                  <a:lnTo>
                    <a:pt x="12" y="83"/>
                  </a:lnTo>
                  <a:lnTo>
                    <a:pt x="8" y="81"/>
                  </a:lnTo>
                  <a:lnTo>
                    <a:pt x="4" y="79"/>
                  </a:lnTo>
                  <a:lnTo>
                    <a:pt x="0" y="78"/>
                  </a:lnTo>
                  <a:lnTo>
                    <a:pt x="2" y="79"/>
                  </a:lnTo>
                  <a:lnTo>
                    <a:pt x="6" y="83"/>
                  </a:lnTo>
                  <a:lnTo>
                    <a:pt x="10" y="85"/>
                  </a:lnTo>
                  <a:lnTo>
                    <a:pt x="12" y="89"/>
                  </a:lnTo>
                  <a:lnTo>
                    <a:pt x="15" y="93"/>
                  </a:lnTo>
                  <a:lnTo>
                    <a:pt x="17" y="95"/>
                  </a:lnTo>
                  <a:lnTo>
                    <a:pt x="21" y="97"/>
                  </a:lnTo>
                  <a:lnTo>
                    <a:pt x="25" y="100"/>
                  </a:lnTo>
                  <a:lnTo>
                    <a:pt x="31" y="102"/>
                  </a:lnTo>
                  <a:lnTo>
                    <a:pt x="34" y="102"/>
                  </a:lnTo>
                  <a:lnTo>
                    <a:pt x="38" y="104"/>
                  </a:lnTo>
                  <a:lnTo>
                    <a:pt x="42" y="106"/>
                  </a:lnTo>
                  <a:lnTo>
                    <a:pt x="48" y="108"/>
                  </a:lnTo>
                  <a:lnTo>
                    <a:pt x="51" y="108"/>
                  </a:lnTo>
                  <a:lnTo>
                    <a:pt x="57" y="110"/>
                  </a:lnTo>
                  <a:lnTo>
                    <a:pt x="61" y="110"/>
                  </a:lnTo>
                  <a:lnTo>
                    <a:pt x="67" y="110"/>
                  </a:lnTo>
                  <a:lnTo>
                    <a:pt x="70" y="110"/>
                  </a:lnTo>
                  <a:lnTo>
                    <a:pt x="76" y="110"/>
                  </a:lnTo>
                  <a:lnTo>
                    <a:pt x="82" y="110"/>
                  </a:lnTo>
                  <a:lnTo>
                    <a:pt x="87" y="110"/>
                  </a:lnTo>
                  <a:lnTo>
                    <a:pt x="91" y="110"/>
                  </a:lnTo>
                  <a:lnTo>
                    <a:pt x="95" y="108"/>
                  </a:lnTo>
                  <a:lnTo>
                    <a:pt x="101" y="106"/>
                  </a:lnTo>
                  <a:lnTo>
                    <a:pt x="105" y="106"/>
                  </a:lnTo>
                  <a:lnTo>
                    <a:pt x="108" y="104"/>
                  </a:lnTo>
                  <a:lnTo>
                    <a:pt x="112" y="102"/>
                  </a:lnTo>
                  <a:lnTo>
                    <a:pt x="118" y="100"/>
                  </a:lnTo>
                  <a:lnTo>
                    <a:pt x="122" y="99"/>
                  </a:lnTo>
                  <a:lnTo>
                    <a:pt x="127" y="93"/>
                  </a:lnTo>
                  <a:lnTo>
                    <a:pt x="133" y="87"/>
                  </a:lnTo>
                  <a:lnTo>
                    <a:pt x="135" y="83"/>
                  </a:lnTo>
                  <a:lnTo>
                    <a:pt x="137" y="81"/>
                  </a:lnTo>
                  <a:lnTo>
                    <a:pt x="139" y="76"/>
                  </a:lnTo>
                  <a:lnTo>
                    <a:pt x="141" y="74"/>
                  </a:lnTo>
                  <a:lnTo>
                    <a:pt x="141" y="70"/>
                  </a:lnTo>
                  <a:lnTo>
                    <a:pt x="143" y="66"/>
                  </a:lnTo>
                  <a:lnTo>
                    <a:pt x="144" y="62"/>
                  </a:lnTo>
                  <a:lnTo>
                    <a:pt x="144" y="60"/>
                  </a:lnTo>
                  <a:lnTo>
                    <a:pt x="146" y="57"/>
                  </a:lnTo>
                  <a:lnTo>
                    <a:pt x="146" y="45"/>
                  </a:lnTo>
                  <a:lnTo>
                    <a:pt x="148" y="41"/>
                  </a:lnTo>
                  <a:lnTo>
                    <a:pt x="148" y="38"/>
                  </a:lnTo>
                  <a:lnTo>
                    <a:pt x="150" y="34"/>
                  </a:lnTo>
                  <a:lnTo>
                    <a:pt x="150" y="30"/>
                  </a:lnTo>
                  <a:lnTo>
                    <a:pt x="150" y="24"/>
                  </a:lnTo>
                  <a:lnTo>
                    <a:pt x="150" y="21"/>
                  </a:lnTo>
                  <a:lnTo>
                    <a:pt x="150" y="19"/>
                  </a:lnTo>
                  <a:lnTo>
                    <a:pt x="148" y="15"/>
                  </a:lnTo>
                  <a:lnTo>
                    <a:pt x="146" y="15"/>
                  </a:lnTo>
                  <a:lnTo>
                    <a:pt x="146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69" name="Freeform 109"/>
            <p:cNvSpPr>
              <a:spLocks/>
            </p:cNvSpPr>
            <p:nvPr/>
          </p:nvSpPr>
          <p:spPr bwMode="auto">
            <a:xfrm>
              <a:off x="5641975" y="4973638"/>
              <a:ext cx="17463" cy="19050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2" y="21"/>
                </a:cxn>
                <a:cxn ang="0">
                  <a:pos x="5" y="18"/>
                </a:cxn>
                <a:cxn ang="0">
                  <a:pos x="9" y="16"/>
                </a:cxn>
                <a:cxn ang="0">
                  <a:pos x="13" y="14"/>
                </a:cxn>
                <a:cxn ang="0">
                  <a:pos x="19" y="6"/>
                </a:cxn>
                <a:cxn ang="0">
                  <a:pos x="22" y="0"/>
                </a:cxn>
                <a:cxn ang="0">
                  <a:pos x="17" y="4"/>
                </a:cxn>
                <a:cxn ang="0">
                  <a:pos x="11" y="10"/>
                </a:cxn>
                <a:cxn ang="0">
                  <a:pos x="3" y="16"/>
                </a:cxn>
                <a:cxn ang="0">
                  <a:pos x="0" y="21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22" h="23">
                  <a:moveTo>
                    <a:pt x="0" y="23"/>
                  </a:moveTo>
                  <a:lnTo>
                    <a:pt x="2" y="21"/>
                  </a:lnTo>
                  <a:lnTo>
                    <a:pt x="5" y="18"/>
                  </a:lnTo>
                  <a:lnTo>
                    <a:pt x="9" y="16"/>
                  </a:lnTo>
                  <a:lnTo>
                    <a:pt x="13" y="14"/>
                  </a:lnTo>
                  <a:lnTo>
                    <a:pt x="19" y="6"/>
                  </a:lnTo>
                  <a:lnTo>
                    <a:pt x="22" y="0"/>
                  </a:lnTo>
                  <a:lnTo>
                    <a:pt x="17" y="4"/>
                  </a:lnTo>
                  <a:lnTo>
                    <a:pt x="11" y="10"/>
                  </a:lnTo>
                  <a:lnTo>
                    <a:pt x="3" y="16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70" name="Freeform 110"/>
            <p:cNvSpPr>
              <a:spLocks/>
            </p:cNvSpPr>
            <p:nvPr/>
          </p:nvSpPr>
          <p:spPr bwMode="auto">
            <a:xfrm>
              <a:off x="5646738" y="4968875"/>
              <a:ext cx="3175" cy="317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4">
                  <a:moveTo>
                    <a:pt x="2" y="0"/>
                  </a:moveTo>
                  <a:lnTo>
                    <a:pt x="2" y="2"/>
                  </a:lnTo>
                  <a:lnTo>
                    <a:pt x="0" y="4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71" name="Freeform 111"/>
            <p:cNvSpPr>
              <a:spLocks/>
            </p:cNvSpPr>
            <p:nvPr/>
          </p:nvSpPr>
          <p:spPr bwMode="auto">
            <a:xfrm>
              <a:off x="5651500" y="4964113"/>
              <a:ext cx="1588" cy="476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8">
                  <a:moveTo>
                    <a:pt x="4" y="0"/>
                  </a:moveTo>
                  <a:lnTo>
                    <a:pt x="2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72" name="Freeform 112"/>
            <p:cNvSpPr>
              <a:spLocks/>
            </p:cNvSpPr>
            <p:nvPr/>
          </p:nvSpPr>
          <p:spPr bwMode="auto">
            <a:xfrm>
              <a:off x="5622925" y="4976813"/>
              <a:ext cx="7938" cy="158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9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9" h="2">
                  <a:moveTo>
                    <a:pt x="6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6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73" name="Freeform 113"/>
            <p:cNvSpPr>
              <a:spLocks/>
            </p:cNvSpPr>
            <p:nvPr/>
          </p:nvSpPr>
          <p:spPr bwMode="auto">
            <a:xfrm>
              <a:off x="5603875" y="4976813"/>
              <a:ext cx="4763" cy="158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6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6" h="2">
                  <a:moveTo>
                    <a:pt x="0" y="2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6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74" name="Freeform 114"/>
            <p:cNvSpPr>
              <a:spLocks/>
            </p:cNvSpPr>
            <p:nvPr/>
          </p:nvSpPr>
          <p:spPr bwMode="auto">
            <a:xfrm>
              <a:off x="5597525" y="4987925"/>
              <a:ext cx="19050" cy="6350"/>
            </a:xfrm>
            <a:custGeom>
              <a:avLst/>
              <a:gdLst/>
              <a:ahLst/>
              <a:cxnLst>
                <a:cxn ang="0">
                  <a:pos x="22" y="7"/>
                </a:cxn>
                <a:cxn ang="0">
                  <a:pos x="21" y="5"/>
                </a:cxn>
                <a:cxn ang="0">
                  <a:pos x="17" y="5"/>
                </a:cxn>
                <a:cxn ang="0">
                  <a:pos x="13" y="5"/>
                </a:cxn>
                <a:cxn ang="0">
                  <a:pos x="9" y="5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5" y="3"/>
                </a:cxn>
                <a:cxn ang="0">
                  <a:pos x="11" y="5"/>
                </a:cxn>
                <a:cxn ang="0">
                  <a:pos x="17" y="5"/>
                </a:cxn>
                <a:cxn ang="0">
                  <a:pos x="22" y="7"/>
                </a:cxn>
                <a:cxn ang="0">
                  <a:pos x="22" y="7"/>
                </a:cxn>
              </a:cxnLst>
              <a:rect l="0" t="0" r="r" b="b"/>
              <a:pathLst>
                <a:path w="22" h="7">
                  <a:moveTo>
                    <a:pt x="22" y="7"/>
                  </a:moveTo>
                  <a:lnTo>
                    <a:pt x="21" y="5"/>
                  </a:lnTo>
                  <a:lnTo>
                    <a:pt x="17" y="5"/>
                  </a:lnTo>
                  <a:lnTo>
                    <a:pt x="13" y="5"/>
                  </a:lnTo>
                  <a:lnTo>
                    <a:pt x="9" y="5"/>
                  </a:lnTo>
                  <a:lnTo>
                    <a:pt x="3" y="3"/>
                  </a:lnTo>
                  <a:lnTo>
                    <a:pt x="0" y="0"/>
                  </a:lnTo>
                  <a:lnTo>
                    <a:pt x="5" y="3"/>
                  </a:lnTo>
                  <a:lnTo>
                    <a:pt x="11" y="5"/>
                  </a:lnTo>
                  <a:lnTo>
                    <a:pt x="17" y="5"/>
                  </a:lnTo>
                  <a:lnTo>
                    <a:pt x="22" y="7"/>
                  </a:lnTo>
                  <a:lnTo>
                    <a:pt x="22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75" name="Freeform 115"/>
            <p:cNvSpPr>
              <a:spLocks/>
            </p:cNvSpPr>
            <p:nvPr/>
          </p:nvSpPr>
          <p:spPr bwMode="auto">
            <a:xfrm>
              <a:off x="5408613" y="5235575"/>
              <a:ext cx="15875" cy="2857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7" y="2"/>
                </a:cxn>
                <a:cxn ang="0">
                  <a:pos x="18" y="8"/>
                </a:cxn>
                <a:cxn ang="0">
                  <a:pos x="18" y="10"/>
                </a:cxn>
                <a:cxn ang="0">
                  <a:pos x="20" y="14"/>
                </a:cxn>
                <a:cxn ang="0">
                  <a:pos x="18" y="18"/>
                </a:cxn>
                <a:cxn ang="0">
                  <a:pos x="18" y="21"/>
                </a:cxn>
                <a:cxn ang="0">
                  <a:pos x="15" y="27"/>
                </a:cxn>
                <a:cxn ang="0">
                  <a:pos x="11" y="33"/>
                </a:cxn>
                <a:cxn ang="0">
                  <a:pos x="5" y="37"/>
                </a:cxn>
                <a:cxn ang="0">
                  <a:pos x="0" y="37"/>
                </a:cxn>
                <a:cxn ang="0">
                  <a:pos x="0" y="31"/>
                </a:cxn>
                <a:cxn ang="0">
                  <a:pos x="0" y="25"/>
                </a:cxn>
                <a:cxn ang="0">
                  <a:pos x="0" y="21"/>
                </a:cxn>
                <a:cxn ang="0">
                  <a:pos x="1" y="16"/>
                </a:cxn>
                <a:cxn ang="0">
                  <a:pos x="1" y="12"/>
                </a:cxn>
                <a:cxn ang="0">
                  <a:pos x="5" y="8"/>
                </a:cxn>
                <a:cxn ang="0">
                  <a:pos x="7" y="4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20" h="37">
                  <a:moveTo>
                    <a:pt x="11" y="0"/>
                  </a:moveTo>
                  <a:lnTo>
                    <a:pt x="17" y="2"/>
                  </a:lnTo>
                  <a:lnTo>
                    <a:pt x="18" y="8"/>
                  </a:lnTo>
                  <a:lnTo>
                    <a:pt x="18" y="10"/>
                  </a:lnTo>
                  <a:lnTo>
                    <a:pt x="20" y="14"/>
                  </a:lnTo>
                  <a:lnTo>
                    <a:pt x="18" y="18"/>
                  </a:lnTo>
                  <a:lnTo>
                    <a:pt x="18" y="21"/>
                  </a:lnTo>
                  <a:lnTo>
                    <a:pt x="15" y="27"/>
                  </a:lnTo>
                  <a:lnTo>
                    <a:pt x="11" y="33"/>
                  </a:lnTo>
                  <a:lnTo>
                    <a:pt x="5" y="37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1" y="16"/>
                  </a:lnTo>
                  <a:lnTo>
                    <a:pt x="1" y="12"/>
                  </a:lnTo>
                  <a:lnTo>
                    <a:pt x="5" y="8"/>
                  </a:lnTo>
                  <a:lnTo>
                    <a:pt x="7" y="4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76" name="Freeform 116"/>
            <p:cNvSpPr>
              <a:spLocks/>
            </p:cNvSpPr>
            <p:nvPr/>
          </p:nvSpPr>
          <p:spPr bwMode="auto">
            <a:xfrm>
              <a:off x="5437188" y="5253038"/>
              <a:ext cx="17463" cy="2698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0" y="2"/>
                </a:cxn>
                <a:cxn ang="0">
                  <a:pos x="22" y="8"/>
                </a:cxn>
                <a:cxn ang="0">
                  <a:pos x="22" y="12"/>
                </a:cxn>
                <a:cxn ang="0">
                  <a:pos x="22" y="19"/>
                </a:cxn>
                <a:cxn ang="0">
                  <a:pos x="19" y="25"/>
                </a:cxn>
                <a:cxn ang="0">
                  <a:pos x="15" y="31"/>
                </a:cxn>
                <a:cxn ang="0">
                  <a:pos x="9" y="33"/>
                </a:cxn>
                <a:cxn ang="0">
                  <a:pos x="3" y="35"/>
                </a:cxn>
                <a:cxn ang="0">
                  <a:pos x="0" y="29"/>
                </a:cxn>
                <a:cxn ang="0">
                  <a:pos x="0" y="25"/>
                </a:cxn>
                <a:cxn ang="0">
                  <a:pos x="0" y="19"/>
                </a:cxn>
                <a:cxn ang="0">
                  <a:pos x="1" y="15"/>
                </a:cxn>
                <a:cxn ang="0">
                  <a:pos x="5" y="10"/>
                </a:cxn>
                <a:cxn ang="0">
                  <a:pos x="7" y="6"/>
                </a:cxn>
                <a:cxn ang="0">
                  <a:pos x="11" y="2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22" h="35">
                  <a:moveTo>
                    <a:pt x="15" y="0"/>
                  </a:moveTo>
                  <a:lnTo>
                    <a:pt x="20" y="2"/>
                  </a:lnTo>
                  <a:lnTo>
                    <a:pt x="22" y="8"/>
                  </a:lnTo>
                  <a:lnTo>
                    <a:pt x="22" y="12"/>
                  </a:lnTo>
                  <a:lnTo>
                    <a:pt x="22" y="19"/>
                  </a:lnTo>
                  <a:lnTo>
                    <a:pt x="19" y="25"/>
                  </a:lnTo>
                  <a:lnTo>
                    <a:pt x="15" y="31"/>
                  </a:lnTo>
                  <a:lnTo>
                    <a:pt x="9" y="33"/>
                  </a:lnTo>
                  <a:lnTo>
                    <a:pt x="3" y="35"/>
                  </a:lnTo>
                  <a:lnTo>
                    <a:pt x="0" y="29"/>
                  </a:lnTo>
                  <a:lnTo>
                    <a:pt x="0" y="25"/>
                  </a:lnTo>
                  <a:lnTo>
                    <a:pt x="0" y="19"/>
                  </a:lnTo>
                  <a:lnTo>
                    <a:pt x="1" y="15"/>
                  </a:lnTo>
                  <a:lnTo>
                    <a:pt x="5" y="10"/>
                  </a:lnTo>
                  <a:lnTo>
                    <a:pt x="7" y="6"/>
                  </a:lnTo>
                  <a:lnTo>
                    <a:pt x="11" y="2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81" name="Freeform 121"/>
            <p:cNvSpPr>
              <a:spLocks/>
            </p:cNvSpPr>
            <p:nvPr/>
          </p:nvSpPr>
          <p:spPr bwMode="auto">
            <a:xfrm>
              <a:off x="5597525" y="4873625"/>
              <a:ext cx="15875" cy="3651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7" y="4"/>
                </a:cxn>
                <a:cxn ang="0">
                  <a:pos x="9" y="8"/>
                </a:cxn>
                <a:cxn ang="0">
                  <a:pos x="11" y="13"/>
                </a:cxn>
                <a:cxn ang="0">
                  <a:pos x="11" y="19"/>
                </a:cxn>
                <a:cxn ang="0">
                  <a:pos x="11" y="25"/>
                </a:cxn>
                <a:cxn ang="0">
                  <a:pos x="13" y="31"/>
                </a:cxn>
                <a:cxn ang="0">
                  <a:pos x="15" y="36"/>
                </a:cxn>
                <a:cxn ang="0">
                  <a:pos x="19" y="42"/>
                </a:cxn>
                <a:cxn ang="0">
                  <a:pos x="17" y="46"/>
                </a:cxn>
                <a:cxn ang="0">
                  <a:pos x="15" y="48"/>
                </a:cxn>
                <a:cxn ang="0">
                  <a:pos x="9" y="44"/>
                </a:cxn>
                <a:cxn ang="0">
                  <a:pos x="5" y="40"/>
                </a:cxn>
                <a:cxn ang="0">
                  <a:pos x="2" y="34"/>
                </a:cxn>
                <a:cxn ang="0">
                  <a:pos x="2" y="29"/>
                </a:cxn>
                <a:cxn ang="0">
                  <a:pos x="0" y="21"/>
                </a:cxn>
                <a:cxn ang="0">
                  <a:pos x="0" y="15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9" h="48">
                  <a:moveTo>
                    <a:pt x="5" y="0"/>
                  </a:moveTo>
                  <a:lnTo>
                    <a:pt x="7" y="4"/>
                  </a:lnTo>
                  <a:lnTo>
                    <a:pt x="9" y="8"/>
                  </a:lnTo>
                  <a:lnTo>
                    <a:pt x="11" y="13"/>
                  </a:lnTo>
                  <a:lnTo>
                    <a:pt x="11" y="19"/>
                  </a:lnTo>
                  <a:lnTo>
                    <a:pt x="11" y="25"/>
                  </a:lnTo>
                  <a:lnTo>
                    <a:pt x="13" y="31"/>
                  </a:lnTo>
                  <a:lnTo>
                    <a:pt x="15" y="36"/>
                  </a:lnTo>
                  <a:lnTo>
                    <a:pt x="19" y="42"/>
                  </a:lnTo>
                  <a:lnTo>
                    <a:pt x="17" y="46"/>
                  </a:lnTo>
                  <a:lnTo>
                    <a:pt x="15" y="48"/>
                  </a:lnTo>
                  <a:lnTo>
                    <a:pt x="9" y="44"/>
                  </a:lnTo>
                  <a:lnTo>
                    <a:pt x="5" y="40"/>
                  </a:lnTo>
                  <a:lnTo>
                    <a:pt x="2" y="34"/>
                  </a:lnTo>
                  <a:lnTo>
                    <a:pt x="2" y="29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82" name="Freeform 122"/>
            <p:cNvSpPr>
              <a:spLocks/>
            </p:cNvSpPr>
            <p:nvPr/>
          </p:nvSpPr>
          <p:spPr bwMode="auto">
            <a:xfrm>
              <a:off x="5573713" y="4884738"/>
              <a:ext cx="14288" cy="4127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4"/>
                </a:cxn>
                <a:cxn ang="0">
                  <a:pos x="14" y="10"/>
                </a:cxn>
                <a:cxn ang="0">
                  <a:pos x="14" y="14"/>
                </a:cxn>
                <a:cxn ang="0">
                  <a:pos x="14" y="21"/>
                </a:cxn>
                <a:cxn ang="0">
                  <a:pos x="14" y="27"/>
                </a:cxn>
                <a:cxn ang="0">
                  <a:pos x="14" y="33"/>
                </a:cxn>
                <a:cxn ang="0">
                  <a:pos x="14" y="38"/>
                </a:cxn>
                <a:cxn ang="0">
                  <a:pos x="17" y="44"/>
                </a:cxn>
                <a:cxn ang="0">
                  <a:pos x="17" y="48"/>
                </a:cxn>
                <a:cxn ang="0">
                  <a:pos x="17" y="52"/>
                </a:cxn>
                <a:cxn ang="0">
                  <a:pos x="12" y="52"/>
                </a:cxn>
                <a:cxn ang="0">
                  <a:pos x="8" y="52"/>
                </a:cxn>
                <a:cxn ang="0">
                  <a:pos x="6" y="44"/>
                </a:cxn>
                <a:cxn ang="0">
                  <a:pos x="4" y="38"/>
                </a:cxn>
                <a:cxn ang="0">
                  <a:pos x="2" y="31"/>
                </a:cxn>
                <a:cxn ang="0">
                  <a:pos x="0" y="25"/>
                </a:cxn>
                <a:cxn ang="0">
                  <a:pos x="0" y="19"/>
                </a:cxn>
                <a:cxn ang="0">
                  <a:pos x="0" y="12"/>
                </a:cxn>
                <a:cxn ang="0">
                  <a:pos x="4" y="6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7" h="52">
                  <a:moveTo>
                    <a:pt x="8" y="0"/>
                  </a:moveTo>
                  <a:lnTo>
                    <a:pt x="10" y="4"/>
                  </a:lnTo>
                  <a:lnTo>
                    <a:pt x="14" y="10"/>
                  </a:lnTo>
                  <a:lnTo>
                    <a:pt x="14" y="14"/>
                  </a:lnTo>
                  <a:lnTo>
                    <a:pt x="14" y="21"/>
                  </a:lnTo>
                  <a:lnTo>
                    <a:pt x="14" y="27"/>
                  </a:lnTo>
                  <a:lnTo>
                    <a:pt x="14" y="33"/>
                  </a:lnTo>
                  <a:lnTo>
                    <a:pt x="14" y="38"/>
                  </a:lnTo>
                  <a:lnTo>
                    <a:pt x="17" y="44"/>
                  </a:lnTo>
                  <a:lnTo>
                    <a:pt x="17" y="48"/>
                  </a:lnTo>
                  <a:lnTo>
                    <a:pt x="17" y="52"/>
                  </a:lnTo>
                  <a:lnTo>
                    <a:pt x="12" y="52"/>
                  </a:lnTo>
                  <a:lnTo>
                    <a:pt x="8" y="52"/>
                  </a:lnTo>
                  <a:lnTo>
                    <a:pt x="6" y="44"/>
                  </a:lnTo>
                  <a:lnTo>
                    <a:pt x="4" y="38"/>
                  </a:lnTo>
                  <a:lnTo>
                    <a:pt x="2" y="31"/>
                  </a:lnTo>
                  <a:lnTo>
                    <a:pt x="0" y="25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4" y="6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83" name="Freeform 123"/>
            <p:cNvSpPr>
              <a:spLocks/>
            </p:cNvSpPr>
            <p:nvPr/>
          </p:nvSpPr>
          <p:spPr bwMode="auto">
            <a:xfrm>
              <a:off x="5554663" y="4910138"/>
              <a:ext cx="17463" cy="2540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1" y="5"/>
                </a:cxn>
                <a:cxn ang="0">
                  <a:pos x="13" y="9"/>
                </a:cxn>
                <a:cxn ang="0">
                  <a:pos x="15" y="13"/>
                </a:cxn>
                <a:cxn ang="0">
                  <a:pos x="17" y="17"/>
                </a:cxn>
                <a:cxn ang="0">
                  <a:pos x="19" y="21"/>
                </a:cxn>
                <a:cxn ang="0">
                  <a:pos x="22" y="22"/>
                </a:cxn>
                <a:cxn ang="0">
                  <a:pos x="20" y="26"/>
                </a:cxn>
                <a:cxn ang="0">
                  <a:pos x="20" y="30"/>
                </a:cxn>
                <a:cxn ang="0">
                  <a:pos x="17" y="30"/>
                </a:cxn>
                <a:cxn ang="0">
                  <a:pos x="11" y="30"/>
                </a:cxn>
                <a:cxn ang="0">
                  <a:pos x="9" y="24"/>
                </a:cxn>
                <a:cxn ang="0">
                  <a:pos x="7" y="21"/>
                </a:cxn>
                <a:cxn ang="0">
                  <a:pos x="5" y="17"/>
                </a:cxn>
                <a:cxn ang="0">
                  <a:pos x="3" y="13"/>
                </a:cxn>
                <a:cxn ang="0">
                  <a:pos x="1" y="9"/>
                </a:cxn>
                <a:cxn ang="0">
                  <a:pos x="0" y="5"/>
                </a:cxn>
                <a:cxn ang="0">
                  <a:pos x="1" y="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22" h="30">
                  <a:moveTo>
                    <a:pt x="3" y="0"/>
                  </a:moveTo>
                  <a:lnTo>
                    <a:pt x="7" y="0"/>
                  </a:lnTo>
                  <a:lnTo>
                    <a:pt x="9" y="2"/>
                  </a:lnTo>
                  <a:lnTo>
                    <a:pt x="11" y="5"/>
                  </a:lnTo>
                  <a:lnTo>
                    <a:pt x="13" y="9"/>
                  </a:lnTo>
                  <a:lnTo>
                    <a:pt x="15" y="13"/>
                  </a:lnTo>
                  <a:lnTo>
                    <a:pt x="17" y="17"/>
                  </a:lnTo>
                  <a:lnTo>
                    <a:pt x="19" y="21"/>
                  </a:lnTo>
                  <a:lnTo>
                    <a:pt x="22" y="22"/>
                  </a:lnTo>
                  <a:lnTo>
                    <a:pt x="20" y="26"/>
                  </a:lnTo>
                  <a:lnTo>
                    <a:pt x="20" y="30"/>
                  </a:lnTo>
                  <a:lnTo>
                    <a:pt x="17" y="30"/>
                  </a:lnTo>
                  <a:lnTo>
                    <a:pt x="11" y="30"/>
                  </a:lnTo>
                  <a:lnTo>
                    <a:pt x="9" y="24"/>
                  </a:lnTo>
                  <a:lnTo>
                    <a:pt x="7" y="21"/>
                  </a:lnTo>
                  <a:lnTo>
                    <a:pt x="5" y="17"/>
                  </a:lnTo>
                  <a:lnTo>
                    <a:pt x="3" y="13"/>
                  </a:lnTo>
                  <a:lnTo>
                    <a:pt x="1" y="9"/>
                  </a:lnTo>
                  <a:lnTo>
                    <a:pt x="0" y="5"/>
                  </a:lnTo>
                  <a:lnTo>
                    <a:pt x="1" y="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55" name="MS900097485[1].wav">
            <a:hlinkClick r:id="" action="ppaction://media"/>
          </p:cNvPr>
          <p:cNvPicPr>
            <a:picLocks noRot="1" noChangeAspect="1"/>
          </p:cNvPicPr>
          <p:nvPr>
            <a:wavAudioFile r:embed="rId1" name="MS900097485[1].wav"/>
          </p:nvPr>
        </p:nvPicPr>
        <p:blipFill>
          <a:blip r:embed="rId4" cstate="print"/>
          <a:stretch>
            <a:fillRect/>
          </a:stretch>
        </p:blipFill>
        <p:spPr>
          <a:xfrm>
            <a:off x="9324528" y="54868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1271" fill="hold"/>
                                        <p:tgtEl>
                                          <p:spTgt spid="1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5"/>
                </p:tgtEl>
              </p:cMediaNode>
            </p:audio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Algorithm for Agreeable Deadlines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Algorithm [LSS05]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91138" name="Picture 2" descr="C:\Documents and Settings\moranfe\Local Settings\Temporary Internet Files\Content.IE5\3D6KLUBR\MC91021710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30393"/>
            <a:ext cx="936104" cy="950813"/>
          </a:xfrm>
          <a:prstGeom prst="rect">
            <a:avLst/>
          </a:prstGeom>
          <a:noFill/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045163150"/>
              </p:ext>
            </p:extLst>
          </p:nvPr>
        </p:nvGraphicFramePr>
        <p:xfrm>
          <a:off x="467544" y="1844824"/>
          <a:ext cx="792088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C1A06C1-7FFE-4FB7-88E7-6EF303E06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>
                                            <p:graphicEl>
                                              <a:dgm id="{0C1A06C1-7FFE-4FB7-88E7-6EF303E061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D765196-5074-4217-A31B-75CEA17957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>
                                            <p:graphicEl>
                                              <a:dgm id="{5D765196-5074-4217-A31B-75CEA17957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5BC0DC5-447A-490C-803D-A7C03DA7A6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graphicEl>
                                              <a:dgm id="{55BC0DC5-447A-490C-803D-A7C03DA7A6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1FA8F4F-D2A4-46D2-A57E-0370404EB6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graphicEl>
                                              <a:dgm id="{21FA8F4F-D2A4-46D2-A57E-0370404EB6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4F0E409-7717-4A86-9A12-B1A45F787E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graphicEl>
                                              <a:dgm id="{04F0E409-7717-4A86-9A12-B1A45F787E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5C6A6A1-F6C0-4086-BFCF-991AB7BB9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>
                                            <p:graphicEl>
                                              <a:dgm id="{15C6A6A1-F6C0-4086-BFCF-991AB7BB93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7" grpId="0" uiExpand="1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Algorithm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003232" cy="54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Analysis</a:t>
            </a:r>
          </a:p>
          <a:p>
            <a:r>
              <a:rPr lang="en-US" dirty="0" smtClean="0"/>
              <a:t>We want to prove that </a:t>
            </a:r>
            <a:r>
              <a:rPr lang="en-US" i="1" dirty="0" smtClean="0"/>
              <a:t>ALG</a:t>
            </a:r>
            <a:r>
              <a:rPr lang="en-US" dirty="0" smtClean="0"/>
              <a:t> is </a:t>
            </a:r>
            <a:r>
              <a:rPr lang="el-GR" i="1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 competitive.</a:t>
            </a:r>
            <a:endParaRPr lang="en-US" dirty="0" smtClean="0"/>
          </a:p>
          <a:p>
            <a:r>
              <a:rPr lang="en-US" dirty="0" smtClean="0"/>
              <a:t>We keep the buffers of </a:t>
            </a:r>
            <a:r>
              <a:rPr lang="en-US" i="1" dirty="0" smtClean="0"/>
              <a:t>OPT</a:t>
            </a:r>
            <a:r>
              <a:rPr lang="en-US" dirty="0" smtClean="0"/>
              <a:t> and </a:t>
            </a:r>
            <a:r>
              <a:rPr lang="en-US" i="1" dirty="0" smtClean="0"/>
              <a:t>ALG</a:t>
            </a:r>
            <a:r>
              <a:rPr lang="en-US" dirty="0" smtClean="0"/>
              <a:t> identical, at the cost of increasing </a:t>
            </a:r>
            <a:r>
              <a:rPr lang="en-US" i="1" dirty="0" smtClean="0"/>
              <a:t>OPT</a:t>
            </a:r>
            <a:r>
              <a:rPr lang="en-US" dirty="0" smtClean="0"/>
              <a:t>’s value.</a:t>
            </a:r>
          </a:p>
          <a:p>
            <a:r>
              <a:rPr lang="en-US" dirty="0" smtClean="0"/>
              <a:t>Assume </a:t>
            </a:r>
            <a:r>
              <a:rPr lang="en-US" i="1" dirty="0" smtClean="0"/>
              <a:t>OPT</a:t>
            </a:r>
            <a:r>
              <a:rPr lang="en-US" dirty="0" smtClean="0"/>
              <a:t> transmits packets in non-decreasing deadline order.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Events to Consider</a:t>
            </a:r>
          </a:p>
          <a:p>
            <a:pPr marL="361950" indent="-361950"/>
            <a:r>
              <a:rPr lang="en-US" dirty="0"/>
              <a:t>A packet is </a:t>
            </a:r>
            <a:r>
              <a:rPr lang="en-US" dirty="0" smtClean="0"/>
              <a:t>transmitted.</a:t>
            </a:r>
          </a:p>
          <a:p>
            <a:pPr marL="361950" indent="-361950"/>
            <a:r>
              <a:rPr lang="en-US" dirty="0" smtClean="0"/>
              <a:t>A packet arrives.</a:t>
            </a:r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</a:rPr>
              <a:t>Packet Transmission - (A Bit Tedious) Case Analysis</a:t>
            </a:r>
          </a:p>
          <a:p>
            <a:pPr marL="361950" indent="-361950">
              <a:buFont typeface="+mj-lt"/>
              <a:buAutoNum type="arabicPeriod"/>
            </a:pPr>
            <a:r>
              <a:rPr lang="en-US" dirty="0"/>
              <a:t>If both </a:t>
            </a:r>
            <a:r>
              <a:rPr lang="en-US" i="1" dirty="0"/>
              <a:t>OPT</a:t>
            </a:r>
            <a:r>
              <a:rPr lang="en-US" dirty="0"/>
              <a:t> and </a:t>
            </a:r>
            <a:r>
              <a:rPr lang="en-US" i="1" dirty="0"/>
              <a:t>ALG</a:t>
            </a:r>
            <a:r>
              <a:rPr lang="en-US" dirty="0"/>
              <a:t> transmit the same packet, their buffers </a:t>
            </a:r>
            <a:r>
              <a:rPr lang="en-US" dirty="0" smtClean="0"/>
              <a:t>remain identical</a:t>
            </a:r>
            <a:r>
              <a:rPr lang="en-US" dirty="0"/>
              <a:t>.</a:t>
            </a:r>
          </a:p>
          <a:p>
            <a:pPr marL="361950" indent="-361950">
              <a:buNone/>
            </a:pPr>
            <a:endParaRPr lang="en-US" sz="900" dirty="0"/>
          </a:p>
          <a:p>
            <a:pPr marL="361950" indent="-361950">
              <a:buNone/>
            </a:pPr>
            <a:r>
              <a:rPr lang="en-US" dirty="0"/>
              <a:t>In the other cases, we use the following notation:</a:t>
            </a:r>
          </a:p>
          <a:p>
            <a:pPr marL="361950" indent="-361950"/>
            <a:r>
              <a:rPr lang="en-US" i="1" dirty="0" err="1"/>
              <a:t>d</a:t>
            </a:r>
            <a:r>
              <a:rPr lang="en-US" i="1" baseline="-25000" dirty="0" err="1"/>
              <a:t>ALG</a:t>
            </a:r>
            <a:r>
              <a:rPr lang="en-US" dirty="0"/>
              <a:t> – The packet </a:t>
            </a:r>
            <a:r>
              <a:rPr lang="en-US" i="1" dirty="0"/>
              <a:t>ALG</a:t>
            </a:r>
            <a:r>
              <a:rPr lang="en-US" dirty="0"/>
              <a:t> transmits.</a:t>
            </a:r>
          </a:p>
          <a:p>
            <a:pPr marL="361950" indent="-361950"/>
            <a:r>
              <a:rPr lang="en-US" i="1" dirty="0" err="1"/>
              <a:t>d</a:t>
            </a:r>
            <a:r>
              <a:rPr lang="en-US" i="1" baseline="-25000" dirty="0" err="1"/>
              <a:t>OPT</a:t>
            </a:r>
            <a:r>
              <a:rPr lang="en-US" dirty="0"/>
              <a:t> – The packet </a:t>
            </a:r>
            <a:r>
              <a:rPr lang="en-US" i="1" dirty="0"/>
              <a:t>OPT</a:t>
            </a:r>
            <a:r>
              <a:rPr lang="en-US" dirty="0"/>
              <a:t> transmits.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2" descr="C:\Documents and Settings\moranfe\Local Settings\Temporary Internet Files\Content.IE5\3D6KLUBR\MC91021710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30393"/>
            <a:ext cx="936104" cy="950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Transmission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4560"/>
            <a:ext cx="8435280" cy="4450704"/>
          </a:xfrm>
        </p:spPr>
        <p:txBody>
          <a:bodyPr>
            <a:normAutofit fontScale="70000" lnSpcReduction="20000"/>
          </a:bodyPr>
          <a:lstStyle/>
          <a:p>
            <a:pPr marL="361950" indent="-361950">
              <a:buFont typeface="+mj-lt"/>
              <a:buAutoNum type="arabicPeriod" startAt="2"/>
            </a:pPr>
            <a:r>
              <a:rPr lang="en-US" dirty="0" smtClean="0"/>
              <a:t>If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 comes before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OPT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deadline of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 is before that of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OPT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OPT does not transmit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, therefore, w(</a:t>
            </a:r>
            <a:r>
              <a:rPr lang="en-US" dirty="0" err="1" smtClean="0"/>
              <a:t>d</a:t>
            </a:r>
            <a:r>
              <a:rPr lang="en-US" i="1" baseline="-25000" dirty="0" err="1" smtClean="0"/>
              <a:t>OPT</a:t>
            </a:r>
            <a:r>
              <a:rPr lang="en-US" dirty="0" smtClean="0"/>
              <a:t>) ≥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On the other hand,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) ≥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h</a:t>
            </a:r>
            <a:r>
              <a:rPr lang="en-US" dirty="0" smtClean="0"/>
              <a:t>) / </a:t>
            </a:r>
            <a:r>
              <a:rPr lang="el-GR" i="1" dirty="0" smtClean="0"/>
              <a:t>φ</a:t>
            </a:r>
            <a:r>
              <a:rPr lang="en-US" dirty="0" smtClean="0"/>
              <a:t> ≥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OPT</a:t>
            </a:r>
            <a:r>
              <a:rPr lang="en-US" dirty="0" smtClean="0"/>
              <a:t>) / </a:t>
            </a:r>
            <a:r>
              <a:rPr lang="el-GR" i="1" dirty="0" smtClean="0"/>
              <a:t>φ</a:t>
            </a:r>
            <a:r>
              <a:rPr lang="en-US" i="1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We let </a:t>
            </a:r>
            <a:r>
              <a:rPr lang="en-US" i="1" dirty="0" smtClean="0"/>
              <a:t>OPT</a:t>
            </a:r>
            <a:r>
              <a:rPr lang="en-US" dirty="0" smtClean="0"/>
              <a:t> transmit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OPT</a:t>
            </a:r>
            <a:r>
              <a:rPr lang="en-US" dirty="0" smtClean="0"/>
              <a:t>, and then replace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 in its buffer with 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OPT</a:t>
            </a:r>
            <a:r>
              <a:rPr lang="en-US" dirty="0" smtClean="0"/>
              <a:t>.</a:t>
            </a:r>
          </a:p>
          <a:p>
            <a:pPr lvl="1"/>
            <a:r>
              <a:rPr lang="en-US" i="1" dirty="0" smtClean="0"/>
              <a:t>ALG</a:t>
            </a:r>
            <a:r>
              <a:rPr lang="en-US" dirty="0" smtClean="0"/>
              <a:t>’s gain is at least </a:t>
            </a:r>
            <a:r>
              <a:rPr lang="el-GR" i="1" dirty="0" smtClean="0"/>
              <a:t>φ</a:t>
            </a:r>
            <a:r>
              <a:rPr lang="en-US" baseline="30000" dirty="0" smtClean="0"/>
              <a:t>-1</a:t>
            </a:r>
            <a:r>
              <a:rPr lang="en-US" dirty="0" smtClean="0"/>
              <a:t> times </a:t>
            </a:r>
            <a:r>
              <a:rPr lang="en-US" i="1" dirty="0" smtClean="0"/>
              <a:t>OPT</a:t>
            </a:r>
            <a:r>
              <a:rPr lang="en-US" dirty="0" smtClean="0"/>
              <a:t>’s gain.</a:t>
            </a:r>
          </a:p>
          <a:p>
            <a:pPr lvl="1"/>
            <a:r>
              <a:rPr lang="en-US" dirty="0" smtClean="0"/>
              <a:t>The future gain of </a:t>
            </a:r>
            <a:r>
              <a:rPr lang="en-US" i="1" dirty="0" smtClean="0"/>
              <a:t>OPT</a:t>
            </a:r>
            <a:r>
              <a:rPr lang="en-US" dirty="0" smtClean="0"/>
              <a:t> only improves by the replacement.</a:t>
            </a:r>
          </a:p>
          <a:p>
            <a:pPr marL="361950" indent="-361950">
              <a:buFont typeface="+mj-lt"/>
              <a:buAutoNum type="arabicPeriod" startAt="3"/>
            </a:pPr>
            <a:r>
              <a:rPr lang="en-US" dirty="0" smtClean="0"/>
              <a:t>If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OPT</a:t>
            </a:r>
            <a:r>
              <a:rPr lang="en-US" dirty="0" smtClean="0"/>
              <a:t> = </a:t>
            </a:r>
            <a:r>
              <a:rPr lang="en-US" i="1" dirty="0" smtClean="0"/>
              <a:t>e</a:t>
            </a:r>
            <a:r>
              <a:rPr lang="en-US" dirty="0" smtClean="0"/>
              <a:t>.</a:t>
            </a:r>
          </a:p>
          <a:p>
            <a:pPr lvl="1"/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) ≥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e</a:t>
            </a:r>
            <a:r>
              <a:rPr lang="en-US" dirty="0" smtClean="0"/>
              <a:t>) ∙ </a:t>
            </a:r>
            <a:r>
              <a:rPr lang="el-GR" i="1" dirty="0" smtClean="0"/>
              <a:t>φ</a:t>
            </a:r>
            <a:endParaRPr lang="en-US" i="1" dirty="0" smtClean="0"/>
          </a:p>
          <a:p>
            <a:pPr>
              <a:buNone/>
            </a:pPr>
            <a:r>
              <a:rPr lang="en-US" dirty="0" smtClean="0"/>
              <a:t>	Let OPT transmit both </a:t>
            </a:r>
            <a:r>
              <a:rPr lang="en-US" i="1" dirty="0" smtClean="0"/>
              <a:t>e</a:t>
            </a:r>
            <a:r>
              <a:rPr lang="en-US" dirty="0" smtClean="0"/>
              <a:t> and 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ALG</a:t>
            </a:r>
            <a:r>
              <a:rPr lang="en-US" dirty="0" smtClean="0"/>
              <a:t>, and keep </a:t>
            </a:r>
            <a:r>
              <a:rPr lang="en-US" i="1" dirty="0" smtClean="0"/>
              <a:t>e</a:t>
            </a:r>
            <a:r>
              <a:rPr lang="en-US" dirty="0" smtClean="0"/>
              <a:t> in its buffer.</a:t>
            </a:r>
          </a:p>
          <a:p>
            <a:pPr lvl="1"/>
            <a:r>
              <a:rPr lang="en-US" dirty="0" smtClean="0"/>
              <a:t>Clearly, we just helped OPT.</a:t>
            </a:r>
          </a:p>
          <a:p>
            <a:pPr lvl="1"/>
            <a:r>
              <a:rPr lang="en-US" dirty="0" smtClean="0"/>
              <a:t>ALG’s gain is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OPT’s gain is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e</a:t>
            </a:r>
            <a:r>
              <a:rPr lang="en-US" dirty="0" smtClean="0"/>
              <a:t>) + w(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) ≤ (1 + </a:t>
            </a:r>
            <a:r>
              <a:rPr lang="el-GR" i="1" dirty="0" smtClean="0"/>
              <a:t>φ</a:t>
            </a:r>
            <a:r>
              <a:rPr lang="en-US" baseline="30000" dirty="0" smtClean="0"/>
              <a:t>-1</a:t>
            </a:r>
            <a:r>
              <a:rPr lang="en-US" dirty="0" smtClean="0"/>
              <a:t>)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) =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) ∙ </a:t>
            </a:r>
            <a:r>
              <a:rPr lang="el-GR" i="1" dirty="0" smtClean="0"/>
              <a:t>φ</a:t>
            </a:r>
            <a:r>
              <a:rPr lang="en-US" i="1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2" descr="C:\Documents and Settings\moranfe\Local Settings\Temporary Internet Files\Content.IE5\3D6KLUBR\MC91021710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30393"/>
            <a:ext cx="936104" cy="950813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324196" y="5877272"/>
          <a:ext cx="499222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6047" y="5805264"/>
            <a:ext cx="2737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 common buffer: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283968" y="5906889"/>
            <a:ext cx="55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endParaRPr lang="en-US" i="1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796136" y="5906889"/>
            <a:ext cx="560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d</a:t>
            </a:r>
            <a:r>
              <a:rPr lang="en-US" i="1" baseline="-25000" dirty="0" err="1" smtClean="0"/>
              <a:t>OPT</a:t>
            </a:r>
            <a:endParaRPr lang="en-US" i="1" baseline="-250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347864" y="6410945"/>
            <a:ext cx="4968552" cy="1588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75856" y="5907600"/>
            <a:ext cx="560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d</a:t>
            </a:r>
            <a:r>
              <a:rPr lang="en-US" i="1" baseline="-25000" dirty="0" err="1" smtClean="0"/>
              <a:t>OPT</a:t>
            </a:r>
            <a:endParaRPr lang="en-US" i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9" grpId="1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</a:t>
            </a:r>
            <a:r>
              <a:rPr lang="en-US" dirty="0" smtClean="0"/>
              <a:t>Transmission (</a:t>
            </a:r>
            <a:r>
              <a:rPr lang="en-US" dirty="0"/>
              <a:t>cont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12976"/>
          </a:xfrm>
        </p:spPr>
        <p:txBody>
          <a:bodyPr>
            <a:normAutofit fontScale="70000" lnSpcReduction="20000"/>
          </a:bodyPr>
          <a:lstStyle/>
          <a:p>
            <a:pPr marL="361950" indent="-361950">
              <a:buFont typeface="+mj-lt"/>
              <a:buAutoNum type="arabicPeriod" startAt="4"/>
            </a:pPr>
            <a:r>
              <a:rPr lang="en-US" dirty="0" smtClean="0"/>
              <a:t>If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OPT</a:t>
            </a:r>
            <a:r>
              <a:rPr lang="en-US" i="1" dirty="0" smtClean="0"/>
              <a:t> ≠ e</a:t>
            </a:r>
            <a:r>
              <a:rPr lang="en-US" dirty="0" smtClean="0"/>
              <a:t> appears before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.</a:t>
            </a:r>
          </a:p>
          <a:p>
            <a:pPr lvl="1"/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 is better than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OPT</a:t>
            </a:r>
            <a:r>
              <a:rPr lang="en-US" dirty="0" smtClean="0"/>
              <a:t>: later deadline and higher value.</a:t>
            </a:r>
          </a:p>
          <a:p>
            <a:pPr lvl="1"/>
            <a:r>
              <a:rPr lang="en-US" dirty="0" smtClean="0"/>
              <a:t>OPT is guaranteed to transmit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 in the future.</a:t>
            </a:r>
            <a:endParaRPr lang="en-US" i="1" dirty="0" smtClean="0"/>
          </a:p>
          <a:p>
            <a:pPr lvl="1"/>
            <a:r>
              <a:rPr lang="en-US" dirty="0" smtClean="0"/>
              <a:t>OPT is not going to transmit </a:t>
            </a:r>
            <a:r>
              <a:rPr lang="en-US" i="1" dirty="0" smtClean="0"/>
              <a:t>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We make OPT transmit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 now, and then continue as before.</a:t>
            </a:r>
          </a:p>
          <a:p>
            <a:pPr lvl="1"/>
            <a:r>
              <a:rPr lang="en-US" dirty="0" smtClean="0"/>
              <a:t>Only the transmission times (by OPT) of packets appearing before 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ALG</a:t>
            </a:r>
            <a:r>
              <a:rPr lang="en-US" dirty="0" smtClean="0"/>
              <a:t> are effected.</a:t>
            </a:r>
          </a:p>
          <a:p>
            <a:pPr lvl="1"/>
            <a:r>
              <a:rPr lang="en-US" dirty="0" smtClean="0"/>
              <a:t>Each such packet </a:t>
            </a:r>
            <a:r>
              <a:rPr lang="en-US" i="1" dirty="0" smtClean="0"/>
              <a:t>d</a:t>
            </a:r>
            <a:r>
              <a:rPr lang="en-US" dirty="0" smtClean="0"/>
              <a:t> is still transmittable even after transmitting all earlier packets in the range </a:t>
            </a:r>
            <a:r>
              <a:rPr lang="en-US" i="1" dirty="0" smtClean="0"/>
              <a:t>e</a:t>
            </a:r>
            <a:r>
              <a:rPr lang="en-US" dirty="0" smtClean="0"/>
              <a:t>…</a:t>
            </a:r>
            <a:r>
              <a:rPr lang="en-US" i="1" dirty="0" smtClean="0"/>
              <a:t>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modified OPT sends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r>
              <a:rPr lang="en-US" dirty="0" smtClean="0"/>
              <a:t> and a subset of </a:t>
            </a:r>
            <a:r>
              <a:rPr lang="en-US" i="1" dirty="0" smtClean="0"/>
              <a:t>e</a:t>
            </a:r>
            <a:r>
              <a:rPr lang="en-US" dirty="0" smtClean="0"/>
              <a:t>…</a:t>
            </a:r>
            <a:r>
              <a:rPr lang="en-US" i="1" dirty="0" smtClean="0"/>
              <a:t>d </a:t>
            </a:r>
            <a:r>
              <a:rPr lang="en-US" dirty="0" smtClean="0"/>
              <a:t>excluding </a:t>
            </a:r>
            <a:r>
              <a:rPr lang="en-US" i="1" dirty="0" smtClean="0"/>
              <a:t>e</a:t>
            </a:r>
            <a:r>
              <a:rPr lang="en-US" dirty="0" smtClean="0"/>
              <a:t>. Hence, </a:t>
            </a:r>
            <a:r>
              <a:rPr lang="en-US" i="1" dirty="0" smtClean="0"/>
              <a:t>d</a:t>
            </a:r>
            <a:r>
              <a:rPr lang="en-US" dirty="0" smtClean="0"/>
              <a:t> remains transmittable.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2" descr="C:\Documents and Settings\moranfe\Local Settings\Temporary Internet Files\Content.IE5\3D6KLUBR\MC91021710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330393"/>
            <a:ext cx="936104" cy="950813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324196" y="5877272"/>
          <a:ext cx="499222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6047" y="5805264"/>
            <a:ext cx="2737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 common buffer: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788024" y="5906889"/>
            <a:ext cx="560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d</a:t>
            </a:r>
            <a:r>
              <a:rPr lang="en-US" i="1" baseline="-25000" dirty="0" err="1" smtClean="0"/>
              <a:t>OPT</a:t>
            </a:r>
            <a:endParaRPr lang="en-US" i="1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6828879" y="5906889"/>
            <a:ext cx="55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d</a:t>
            </a:r>
            <a:r>
              <a:rPr lang="en-US" i="1" baseline="-25000" dirty="0" err="1" smtClean="0"/>
              <a:t>ALG</a:t>
            </a:r>
            <a:endParaRPr lang="en-US" i="1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347864" y="6410945"/>
            <a:ext cx="4968552" cy="1588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19872" y="587727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e</a:t>
            </a:r>
            <a:endParaRPr lang="en-US" baseline="-250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472830" y="5977855"/>
            <a:ext cx="216024" cy="216025"/>
            <a:chOff x="3544838" y="6049863"/>
            <a:chExt cx="216024" cy="216025"/>
          </a:xfrm>
        </p:grpSpPr>
        <p:cxnSp>
          <p:nvCxnSpPr>
            <p:cNvPr id="13" name="Straight Connector 12"/>
            <p:cNvCxnSpPr/>
            <p:nvPr/>
          </p:nvCxnSpPr>
          <p:spPr>
            <a:xfrm rot="16200000" flipH="1">
              <a:off x="3544838" y="6049863"/>
              <a:ext cx="216024" cy="21602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3544838" y="6049864"/>
              <a:ext cx="216024" cy="21602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5924896" y="5877272"/>
            <a:ext cx="303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d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3563888" y="5733256"/>
            <a:ext cx="2520280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>
            <a:off x="3491880" y="5157192"/>
            <a:ext cx="3528392" cy="864096"/>
          </a:xfrm>
          <a:prstGeom prst="arc">
            <a:avLst>
              <a:gd name="adj1" fmla="val 10642760"/>
              <a:gd name="adj2" fmla="val 16400"/>
            </a:avLst>
          </a:prstGeom>
          <a:ln w="57150">
            <a:solidFill>
              <a:schemeClr val="accent3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8" grpId="0"/>
      <p:bldP spid="9" grpId="0"/>
      <p:bldP spid="11" grpId="0"/>
      <p:bldP spid="16" grpId="0"/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Packet Arrival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What Happens When a Packet Arrives?</a:t>
            </a:r>
          </a:p>
          <a:p>
            <a:pPr lvl="0"/>
            <a:r>
              <a:rPr lang="en-US" dirty="0" smtClean="0"/>
              <a:t>The algorithm discards </a:t>
            </a:r>
            <a:r>
              <a:rPr lang="en-US" dirty="0"/>
              <a:t>all but a schedulable set of packets of maximum value.</a:t>
            </a:r>
          </a:p>
          <a:p>
            <a:r>
              <a:rPr lang="en-US" dirty="0" smtClean="0"/>
              <a:t>Can be reduced to bipartite matching (nodes on the left side are the packets, and on the right side are the transmission slots).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Our Objective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/>
              <a:t>Let </a:t>
            </a:r>
            <a:r>
              <a:rPr lang="en-US" i="1" dirty="0"/>
              <a:t>D</a:t>
            </a:r>
            <a:r>
              <a:rPr lang="en-US" dirty="0"/>
              <a:t> be the set of packets dismissed.</a:t>
            </a:r>
          </a:p>
          <a:p>
            <a:r>
              <a:rPr lang="en-US" dirty="0"/>
              <a:t>We want to show that:</a:t>
            </a:r>
          </a:p>
          <a:p>
            <a:pPr lvl="1"/>
            <a:r>
              <a:rPr lang="en-US" dirty="0"/>
              <a:t>There is a schedule for </a:t>
            </a:r>
            <a:r>
              <a:rPr lang="en-US" i="1" dirty="0"/>
              <a:t>OPT</a:t>
            </a:r>
            <a:r>
              <a:rPr lang="en-US" dirty="0"/>
              <a:t> that does not contain any packet of </a:t>
            </a:r>
            <a:r>
              <a:rPr lang="en-US" i="1" dirty="0"/>
              <a:t>D.</a:t>
            </a:r>
            <a:endParaRPr lang="en-US" dirty="0"/>
          </a:p>
          <a:p>
            <a:pPr lvl="1"/>
            <a:r>
              <a:rPr lang="en-US" dirty="0"/>
              <a:t>Hence, </a:t>
            </a:r>
            <a:r>
              <a:rPr lang="en-US" i="1" dirty="0"/>
              <a:t>OPT</a:t>
            </a:r>
            <a:r>
              <a:rPr lang="en-US" dirty="0"/>
              <a:t> can dismiss </a:t>
            </a:r>
            <a:r>
              <a:rPr lang="en-US" i="1" dirty="0"/>
              <a:t>D</a:t>
            </a:r>
            <a:r>
              <a:rPr lang="en-US" dirty="0"/>
              <a:t>, and keep the same buffer as </a:t>
            </a:r>
            <a:r>
              <a:rPr lang="en-US" i="1" dirty="0"/>
              <a:t>ALG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</a:rPr>
              <a:t>Proof</a:t>
            </a:r>
          </a:p>
          <a:p>
            <a:r>
              <a:rPr lang="en-US" dirty="0"/>
              <a:t>Let </a:t>
            </a:r>
            <a:r>
              <a:rPr lang="en-US" i="1" dirty="0"/>
              <a:t>B</a:t>
            </a:r>
            <a:r>
              <a:rPr lang="en-US" dirty="0"/>
              <a:t> be the set of packets </a:t>
            </a:r>
            <a:r>
              <a:rPr lang="en-US" i="1" dirty="0"/>
              <a:t>ALG</a:t>
            </a:r>
            <a:r>
              <a:rPr lang="en-US" dirty="0"/>
              <a:t> keeps, and let </a:t>
            </a:r>
            <a:r>
              <a:rPr lang="en-US" i="1" dirty="0"/>
              <a:t>S</a:t>
            </a:r>
            <a:r>
              <a:rPr lang="en-US" dirty="0"/>
              <a:t> be a schedule for transmitting all of them.</a:t>
            </a:r>
          </a:p>
          <a:p>
            <a:r>
              <a:rPr lang="en-US" dirty="0"/>
              <a:t>Assume the next transmission time is 1, and </a:t>
            </a:r>
            <a:r>
              <a:rPr lang="en-US" i="1" dirty="0"/>
              <a:t>OPT</a:t>
            </a:r>
            <a:r>
              <a:rPr lang="en-US" dirty="0"/>
              <a:t> first transmits a packet outside of </a:t>
            </a:r>
            <a:r>
              <a:rPr lang="en-US" i="1" dirty="0" smtClean="0"/>
              <a:t>B </a:t>
            </a:r>
            <a:r>
              <a:rPr lang="en-US" dirty="0" smtClean="0">
                <a:sym typeface="Symbol"/>
              </a:rPr>
              <a:t></a:t>
            </a:r>
            <a:r>
              <a:rPr lang="en-US" i="1" dirty="0" smtClean="0">
                <a:sym typeface="Symbol"/>
              </a:rPr>
              <a:t> D</a:t>
            </a:r>
            <a:r>
              <a:rPr lang="en-US" dirty="0" smtClean="0"/>
              <a:t> </a:t>
            </a:r>
            <a:r>
              <a:rPr lang="en-US" dirty="0"/>
              <a:t>in time </a:t>
            </a:r>
            <a:r>
              <a:rPr lang="en-US" i="1" dirty="0"/>
              <a:t>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2" descr="C:\Documents and Settings\moranfe\Local Settings\Temporary Internet Files\Content.IE5\3D6KLUBR\MC91021710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30393"/>
            <a:ext cx="936104" cy="9508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8328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Buffering Problems</a:t>
            </a:r>
          </a:p>
          <a:p>
            <a:r>
              <a:rPr lang="en-US" dirty="0" smtClean="0"/>
              <a:t>Known Results</a:t>
            </a:r>
          </a:p>
          <a:p>
            <a:pPr lvl="1"/>
            <a:r>
              <a:rPr lang="en-US" dirty="0" smtClean="0"/>
              <a:t>Results for standard buffering problems</a:t>
            </a:r>
          </a:p>
          <a:p>
            <a:pPr lvl="1"/>
            <a:r>
              <a:rPr lang="en-US" dirty="0" smtClean="0"/>
              <a:t>A few proofs</a:t>
            </a:r>
          </a:p>
          <a:p>
            <a:r>
              <a:rPr lang="en-US" dirty="0" smtClean="0"/>
              <a:t>Our Contribution</a:t>
            </a:r>
          </a:p>
          <a:p>
            <a:pPr lvl="1"/>
            <a:r>
              <a:rPr lang="en-US" dirty="0" smtClean="0"/>
              <a:t>The problem we consider</a:t>
            </a:r>
          </a:p>
          <a:p>
            <a:pPr lvl="1"/>
            <a:r>
              <a:rPr lang="en-US" dirty="0" smtClean="0"/>
              <a:t>Our results</a:t>
            </a:r>
          </a:p>
          <a:p>
            <a:pPr lvl="1"/>
            <a:r>
              <a:rPr lang="en-US" dirty="0" smtClean="0"/>
              <a:t>A few proofs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048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Packet Arrival (cont</a:t>
            </a:r>
            <a:r>
              <a:rPr lang="en-US" dirty="0"/>
              <a:t>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1206"/>
            <a:ext cx="8363272" cy="402000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Observe that </a:t>
            </a:r>
            <a:r>
              <a:rPr lang="en-US" i="1" dirty="0" smtClean="0"/>
              <a:t>OPT</a:t>
            </a:r>
            <a:r>
              <a:rPr lang="en-US" dirty="0" smtClean="0"/>
              <a:t> transmits:</a:t>
            </a:r>
          </a:p>
          <a:p>
            <a:pPr lvl="1"/>
            <a:r>
              <a:rPr lang="en-US" dirty="0" smtClean="0"/>
              <a:t>Till time </a:t>
            </a:r>
            <a:r>
              <a:rPr lang="en-US" i="1" dirty="0" smtClean="0"/>
              <a:t>t-</a:t>
            </a:r>
            <a:r>
              <a:rPr lang="en-US" dirty="0" smtClean="0"/>
              <a:t>1: only packets of </a:t>
            </a:r>
            <a:r>
              <a:rPr lang="en-US" i="1" dirty="0"/>
              <a:t>B </a:t>
            </a:r>
            <a:r>
              <a:rPr lang="en-US" dirty="0">
                <a:sym typeface="Symbol"/>
              </a:rPr>
              <a:t></a:t>
            </a:r>
            <a:r>
              <a:rPr lang="en-US" i="1" dirty="0">
                <a:sym typeface="Symbol"/>
              </a:rPr>
              <a:t> D</a:t>
            </a:r>
            <a:r>
              <a:rPr lang="en-US" i="1" dirty="0" smtClean="0"/>
              <a:t>.</a:t>
            </a:r>
            <a:endParaRPr lang="en-US" i="1" dirty="0" smtClean="0"/>
          </a:p>
          <a:p>
            <a:pPr lvl="1"/>
            <a:r>
              <a:rPr lang="en-US" dirty="0" smtClean="0"/>
              <a:t>Starting from time </a:t>
            </a:r>
            <a:r>
              <a:rPr lang="en-US" i="1" dirty="0" smtClean="0"/>
              <a:t>t</a:t>
            </a:r>
            <a:r>
              <a:rPr lang="en-US" dirty="0" smtClean="0"/>
              <a:t>: only packets outside </a:t>
            </a:r>
            <a:r>
              <a:rPr lang="en-US" i="1" dirty="0"/>
              <a:t>B </a:t>
            </a:r>
            <a:r>
              <a:rPr lang="en-US" dirty="0">
                <a:sym typeface="Symbol"/>
              </a:rPr>
              <a:t></a:t>
            </a:r>
            <a:r>
              <a:rPr lang="en-US" i="1" dirty="0">
                <a:sym typeface="Symbol"/>
              </a:rPr>
              <a:t> D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Case 1: </a:t>
            </a:r>
            <a:r>
              <a:rPr lang="en-US" b="1" i="1" u="sng" dirty="0"/>
              <a:t>t</a:t>
            </a:r>
            <a:r>
              <a:rPr lang="en-US" b="1" u="sng" dirty="0"/>
              <a:t> &gt; |</a:t>
            </a:r>
            <a:r>
              <a:rPr lang="en-US" b="1" i="1" u="sng" dirty="0"/>
              <a:t>B</a:t>
            </a:r>
            <a:r>
              <a:rPr lang="en-US" b="1" u="sng" dirty="0"/>
              <a:t>|</a:t>
            </a:r>
            <a:endParaRPr lang="en-US" b="1" u="sng" dirty="0" smtClean="0"/>
          </a:p>
          <a:p>
            <a:pPr marL="0" indent="0">
              <a:buNone/>
            </a:pPr>
            <a:r>
              <a:rPr lang="en-US" dirty="0" smtClean="0"/>
              <a:t>Replace OPT with the following schedule:</a:t>
            </a:r>
          </a:p>
          <a:p>
            <a:r>
              <a:rPr lang="en-US" dirty="0" smtClean="0"/>
              <a:t>Mimic </a:t>
            </a:r>
            <a:r>
              <a:rPr lang="en-US" i="1" dirty="0" smtClean="0"/>
              <a:t>S</a:t>
            </a:r>
            <a:r>
              <a:rPr lang="en-US" dirty="0" smtClean="0"/>
              <a:t> till time |</a:t>
            </a:r>
            <a:r>
              <a:rPr lang="en-US" i="1" dirty="0" smtClean="0"/>
              <a:t>B</a:t>
            </a:r>
            <a:r>
              <a:rPr lang="en-US" dirty="0" smtClean="0"/>
              <a:t>|.</a:t>
            </a:r>
          </a:p>
          <a:p>
            <a:r>
              <a:rPr lang="en-US" dirty="0" smtClean="0"/>
              <a:t>Mimic the original </a:t>
            </a:r>
            <a:r>
              <a:rPr lang="en-US" i="1" dirty="0" smtClean="0"/>
              <a:t>OPT</a:t>
            </a:r>
            <a:r>
              <a:rPr lang="en-US" dirty="0" smtClean="0"/>
              <a:t> starting from time 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u="sng" dirty="0"/>
              <a:t>Case </a:t>
            </a:r>
            <a:r>
              <a:rPr lang="en-US" b="1" u="sng" dirty="0" smtClean="0"/>
              <a:t>2: </a:t>
            </a:r>
            <a:r>
              <a:rPr lang="en-US" b="1" i="1" u="sng" dirty="0"/>
              <a:t>t</a:t>
            </a:r>
            <a:r>
              <a:rPr lang="en-US" b="1" u="sng" dirty="0"/>
              <a:t> </a:t>
            </a:r>
            <a:r>
              <a:rPr lang="en-US" b="1" u="sng" dirty="0">
                <a:sym typeface="Symbol"/>
              </a:rPr>
              <a:t></a:t>
            </a:r>
            <a:r>
              <a:rPr lang="en-US" b="1" u="sng" dirty="0" smtClean="0"/>
              <a:t> </a:t>
            </a:r>
            <a:r>
              <a:rPr lang="en-US" b="1" u="sng" dirty="0"/>
              <a:t>|</a:t>
            </a:r>
            <a:r>
              <a:rPr lang="en-US" b="1" i="1" u="sng" dirty="0"/>
              <a:t>B</a:t>
            </a:r>
            <a:r>
              <a:rPr lang="en-US" b="1" u="sng" dirty="0" smtClean="0"/>
              <a:t>|</a:t>
            </a:r>
          </a:p>
          <a:p>
            <a:pPr marL="0" indent="0">
              <a:buNone/>
            </a:pPr>
            <a:r>
              <a:rPr lang="en-US" dirty="0" smtClean="0"/>
              <a:t>Consider the schedules of </a:t>
            </a:r>
            <a:r>
              <a:rPr lang="en-US" i="1" dirty="0" smtClean="0"/>
              <a:t>OPT</a:t>
            </a:r>
            <a:r>
              <a:rPr lang="en-US" dirty="0" smtClean="0"/>
              <a:t> and </a:t>
            </a:r>
            <a:r>
              <a:rPr lang="en-US" i="1" dirty="0" smtClean="0"/>
              <a:t>S</a:t>
            </a:r>
            <a:r>
              <a:rPr lang="en-US" dirty="0" smtClean="0"/>
              <a:t> for packets of </a:t>
            </a:r>
            <a:r>
              <a:rPr lang="en-US" i="1" dirty="0" smtClean="0"/>
              <a:t>B </a:t>
            </a:r>
            <a:r>
              <a:rPr lang="en-US" dirty="0" smtClean="0">
                <a:sym typeface="Symbol"/>
              </a:rPr>
              <a:t> </a:t>
            </a:r>
            <a:r>
              <a:rPr lang="en-US" i="1" dirty="0" smtClean="0">
                <a:sym typeface="Symbol"/>
              </a:rPr>
              <a:t>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2" descr="C:\Documents and Settings\moranfe\Local Settings\Temporary Internet Files\Content.IE5\3D6KLUBR\MC91021710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30393"/>
            <a:ext cx="936104" cy="950813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311524"/>
              </p:ext>
            </p:extLst>
          </p:nvPr>
        </p:nvGraphicFramePr>
        <p:xfrm>
          <a:off x="1835696" y="5877272"/>
          <a:ext cx="499222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1859364" y="6410945"/>
            <a:ext cx="4968552" cy="1588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637383"/>
              </p:ext>
            </p:extLst>
          </p:nvPr>
        </p:nvGraphicFramePr>
        <p:xfrm>
          <a:off x="1835696" y="5290408"/>
          <a:ext cx="3993776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23530" y="613568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746805" y="6135687"/>
            <a:ext cx="633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|</a:t>
            </a:r>
            <a:r>
              <a:rPr lang="en-US" sz="2400" i="1" dirty="0" smtClean="0"/>
              <a:t>B</a:t>
            </a:r>
            <a:r>
              <a:rPr lang="en-US" sz="2400" dirty="0" smtClean="0"/>
              <a:t>|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116459" y="5291916"/>
            <a:ext cx="627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OPT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10706" y="586798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68918" y="5229200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87833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Packet Arrival (cont</a:t>
            </a:r>
            <a:r>
              <a:rPr lang="en-US" dirty="0"/>
              <a:t>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1206"/>
            <a:ext cx="8363272" cy="402000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Assume </a:t>
            </a:r>
            <a:r>
              <a:rPr lang="en-US" i="1" dirty="0" smtClean="0"/>
              <a:t>OPT</a:t>
            </a:r>
            <a:r>
              <a:rPr lang="en-US" dirty="0" smtClean="0"/>
              <a:t> transmits a packet </a:t>
            </a:r>
            <a:r>
              <a:rPr lang="en-US" i="1" dirty="0" smtClean="0"/>
              <a:t>d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D.</a:t>
            </a:r>
          </a:p>
          <a:p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 transmits on the same time a packet </a:t>
            </a:r>
            <a:r>
              <a:rPr lang="en-US" i="1" dirty="0" smtClean="0">
                <a:sym typeface="Symbol"/>
              </a:rPr>
              <a:t>d’</a:t>
            </a:r>
            <a:r>
              <a:rPr lang="en-US" dirty="0" smtClean="0">
                <a:sym typeface="Symbol"/>
              </a:rPr>
              <a:t> 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 such that:</a:t>
            </a:r>
          </a:p>
          <a:p>
            <a:pPr lvl="1"/>
            <a:r>
              <a:rPr lang="en-US" i="1" dirty="0" smtClean="0">
                <a:sym typeface="Symbol"/>
              </a:rPr>
              <a:t>w(d’</a:t>
            </a:r>
            <a:r>
              <a:rPr lang="en-US" dirty="0" smtClean="0">
                <a:sym typeface="Symbol"/>
              </a:rPr>
              <a:t>)  </a:t>
            </a:r>
            <a:r>
              <a:rPr lang="en-US" i="1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(d) because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 could transmit </a:t>
            </a:r>
            <a:r>
              <a:rPr lang="en-US" i="1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instead.</a:t>
            </a:r>
          </a:p>
          <a:p>
            <a:r>
              <a:rPr lang="en-US" dirty="0" smtClean="0">
                <a:sym typeface="Symbol"/>
              </a:rPr>
              <a:t>If OPT does not transmit </a:t>
            </a:r>
            <a:r>
              <a:rPr lang="en-US" i="1" dirty="0" smtClean="0">
                <a:sym typeface="Symbol"/>
              </a:rPr>
              <a:t>d’</a:t>
            </a:r>
            <a:r>
              <a:rPr lang="en-US" dirty="0" smtClean="0">
                <a:sym typeface="Symbol"/>
              </a:rPr>
              <a:t>, we just replace </a:t>
            </a:r>
            <a:r>
              <a:rPr lang="en-US" i="1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with </a:t>
            </a:r>
            <a:r>
              <a:rPr lang="en-US" i="1" dirty="0" smtClean="0">
                <a:sym typeface="Symbol"/>
              </a:rPr>
              <a:t>d’</a:t>
            </a:r>
            <a:r>
              <a:rPr lang="en-US" dirty="0" smtClean="0">
                <a:sym typeface="Symbol"/>
              </a:rPr>
              <a:t>.</a:t>
            </a:r>
          </a:p>
          <a:p>
            <a:r>
              <a:rPr lang="en-US" dirty="0" smtClean="0">
                <a:sym typeface="Symbol"/>
              </a:rPr>
              <a:t>Otherwise, during the time when </a:t>
            </a:r>
            <a:r>
              <a:rPr lang="en-US" i="1" dirty="0" smtClean="0">
                <a:sym typeface="Symbol"/>
              </a:rPr>
              <a:t>OPT</a:t>
            </a:r>
            <a:r>
              <a:rPr lang="en-US" dirty="0" smtClean="0">
                <a:sym typeface="Symbol"/>
              </a:rPr>
              <a:t> transmits </a:t>
            </a:r>
            <a:r>
              <a:rPr lang="en-US" i="1" dirty="0" smtClean="0">
                <a:sym typeface="Symbol"/>
              </a:rPr>
              <a:t>d’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 transmits a packet </a:t>
            </a:r>
            <a:r>
              <a:rPr lang="en-US" i="1" dirty="0" smtClean="0">
                <a:sym typeface="Symbol"/>
              </a:rPr>
              <a:t>d’’ </a:t>
            </a:r>
            <a:r>
              <a:rPr lang="en-US" dirty="0">
                <a:sym typeface="Symbol"/>
              </a:rPr>
              <a:t> </a:t>
            </a:r>
            <a:r>
              <a:rPr lang="en-US" i="1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 such that:</a:t>
            </a:r>
          </a:p>
          <a:p>
            <a:pPr lvl="1"/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d’’</a:t>
            </a:r>
            <a:r>
              <a:rPr lang="en-US" dirty="0" smtClean="0"/>
              <a:t>) +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d’</a:t>
            </a:r>
            <a:r>
              <a:rPr lang="en-US" dirty="0" smtClean="0"/>
              <a:t>) </a:t>
            </a:r>
            <a:r>
              <a:rPr lang="en-US" dirty="0">
                <a:sym typeface="Symbol"/>
              </a:rPr>
              <a:t> </a:t>
            </a:r>
            <a:r>
              <a:rPr lang="en-US" i="1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(d’) </a:t>
            </a:r>
            <a:r>
              <a:rPr lang="en-US" dirty="0"/>
              <a:t>+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d</a:t>
            </a:r>
            <a:r>
              <a:rPr lang="en-US" dirty="0" smtClean="0"/>
              <a:t>)</a:t>
            </a:r>
            <a:r>
              <a:rPr lang="en-US" dirty="0" smtClean="0">
                <a:sym typeface="Symbol"/>
              </a:rPr>
              <a:t> because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 could transmit </a:t>
            </a:r>
            <a:r>
              <a:rPr lang="en-US" i="1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instead of </a:t>
            </a:r>
            <a:r>
              <a:rPr lang="en-US" i="1" dirty="0" smtClean="0">
                <a:sym typeface="Symbol"/>
              </a:rPr>
              <a:t>d’</a:t>
            </a:r>
            <a:r>
              <a:rPr lang="en-US" dirty="0" smtClean="0">
                <a:sym typeface="Symbol"/>
              </a:rPr>
              <a:t> and </a:t>
            </a:r>
            <a:r>
              <a:rPr lang="en-US" i="1" dirty="0" smtClean="0">
                <a:sym typeface="Symbol"/>
              </a:rPr>
              <a:t>d’</a:t>
            </a:r>
            <a:r>
              <a:rPr lang="en-US" dirty="0" smtClean="0">
                <a:sym typeface="Symbol"/>
              </a:rPr>
              <a:t> instead of </a:t>
            </a:r>
            <a:r>
              <a:rPr lang="en-US" i="1" dirty="0" smtClean="0">
                <a:sym typeface="Symbol"/>
              </a:rPr>
              <a:t>d’’</a:t>
            </a:r>
            <a:r>
              <a:rPr lang="en-US" dirty="0" smtClean="0">
                <a:sym typeface="Symbol"/>
              </a:rPr>
              <a:t>.</a:t>
            </a:r>
          </a:p>
          <a:p>
            <a:r>
              <a:rPr lang="en-US" dirty="0">
                <a:sym typeface="Symbol"/>
              </a:rPr>
              <a:t>If </a:t>
            </a:r>
            <a:r>
              <a:rPr lang="en-US" i="1" dirty="0">
                <a:sym typeface="Symbol"/>
              </a:rPr>
              <a:t>OPT</a:t>
            </a:r>
            <a:r>
              <a:rPr lang="en-US" dirty="0">
                <a:sym typeface="Symbol"/>
              </a:rPr>
              <a:t> does not transit </a:t>
            </a:r>
            <a:r>
              <a:rPr lang="en-US" i="1" dirty="0" smtClean="0">
                <a:sym typeface="Symbol"/>
              </a:rPr>
              <a:t>d’’</a:t>
            </a:r>
            <a:r>
              <a:rPr lang="en-US" dirty="0" smtClean="0">
                <a:sym typeface="Symbol"/>
              </a:rPr>
              <a:t>, </a:t>
            </a:r>
            <a:r>
              <a:rPr lang="en-US" dirty="0">
                <a:sym typeface="Symbol"/>
              </a:rPr>
              <a:t>we </a:t>
            </a:r>
            <a:r>
              <a:rPr lang="en-US" dirty="0" smtClean="0">
                <a:sym typeface="Symbol"/>
              </a:rPr>
              <a:t>do these </a:t>
            </a:r>
            <a:r>
              <a:rPr lang="en-US" dirty="0" err="1" smtClean="0">
                <a:sym typeface="Symbol"/>
              </a:rPr>
              <a:t>replacemts</a:t>
            </a:r>
            <a:r>
              <a:rPr lang="en-US" dirty="0" smtClean="0">
                <a:sym typeface="Symbol"/>
              </a:rPr>
              <a:t>.</a:t>
            </a:r>
          </a:p>
          <a:p>
            <a:r>
              <a:rPr lang="en-US" dirty="0" smtClean="0">
                <a:sym typeface="Symbol"/>
              </a:rPr>
              <a:t>Otherwise, continue in the same way till </a:t>
            </a:r>
            <a:r>
              <a:rPr lang="en-US" i="1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is removed.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Picture 2" descr="C:\Documents and Settings\moranfe\Local Settings\Temporary Internet Files\Content.IE5\3D6KLUBR\MC91021710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30393"/>
            <a:ext cx="936104" cy="950813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894386"/>
              </p:ext>
            </p:extLst>
          </p:nvPr>
        </p:nvGraphicFramePr>
        <p:xfrm>
          <a:off x="1835696" y="5877272"/>
          <a:ext cx="499222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1859364" y="6410945"/>
            <a:ext cx="4968552" cy="1588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127671"/>
              </p:ext>
            </p:extLst>
          </p:nvPr>
        </p:nvGraphicFramePr>
        <p:xfrm>
          <a:off x="1835696" y="5290408"/>
          <a:ext cx="3993776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  <a:gridCol w="49922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23530" y="613568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746805" y="6135687"/>
            <a:ext cx="633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|</a:t>
            </a:r>
            <a:r>
              <a:rPr lang="en-US" sz="2400" i="1" dirty="0"/>
              <a:t>B</a:t>
            </a:r>
            <a:r>
              <a:rPr lang="en-US" sz="2400" dirty="0"/>
              <a:t>|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16459" y="5291916"/>
            <a:ext cx="627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OPT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10706" y="586798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62616" y="529191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3977474" y="5877272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d’</a:t>
            </a:r>
            <a:endParaRPr lang="en-US" i="1" dirty="0"/>
          </a:p>
        </p:txBody>
      </p:sp>
      <p:sp>
        <p:nvSpPr>
          <p:cNvPr id="15" name="Down Arrow 14"/>
          <p:cNvSpPr/>
          <p:nvPr/>
        </p:nvSpPr>
        <p:spPr>
          <a:xfrm flipV="1">
            <a:off x="3995936" y="5589240"/>
            <a:ext cx="23764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932040" y="5291916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d’</a:t>
            </a:r>
            <a:endParaRPr lang="en-US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4932040" y="5867980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d'’</a:t>
            </a:r>
            <a:endParaRPr lang="en-US" i="1" dirty="0"/>
          </a:p>
        </p:txBody>
      </p:sp>
      <p:sp>
        <p:nvSpPr>
          <p:cNvPr id="18" name="Down Arrow 17"/>
          <p:cNvSpPr/>
          <p:nvPr/>
        </p:nvSpPr>
        <p:spPr>
          <a:xfrm flipV="1">
            <a:off x="4932040" y="5589240"/>
            <a:ext cx="23764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868918" y="5229200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45578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 animBg="1"/>
      <p:bldP spid="16" grpId="0"/>
      <p:bldP spid="17" grpId="0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Introduction to Buffering Problems</a:t>
            </a:r>
          </a:p>
          <a:p>
            <a:r>
              <a:rPr lang="en-US" dirty="0" smtClean="0"/>
              <a:t>Known Results</a:t>
            </a:r>
          </a:p>
          <a:p>
            <a:pPr lvl="1"/>
            <a:r>
              <a:rPr lang="en-US" dirty="0" smtClean="0"/>
              <a:t>Results for standard buffering problems</a:t>
            </a:r>
          </a:p>
          <a:p>
            <a:pPr lvl="1"/>
            <a:r>
              <a:rPr lang="en-US" dirty="0" smtClean="0"/>
              <a:t>A few proofs</a:t>
            </a:r>
          </a:p>
          <a:p>
            <a:r>
              <a:rPr lang="en-US" dirty="0" smtClean="0"/>
              <a:t>Our Contribution</a:t>
            </a:r>
          </a:p>
          <a:p>
            <a:pPr lvl="1"/>
            <a:r>
              <a:rPr lang="en-US" dirty="0" smtClean="0"/>
              <a:t>The problem we consider</a:t>
            </a:r>
          </a:p>
          <a:p>
            <a:pPr lvl="1"/>
            <a:r>
              <a:rPr lang="en-US" dirty="0" smtClean="0"/>
              <a:t>Our results</a:t>
            </a:r>
          </a:p>
          <a:p>
            <a:pPr lvl="1"/>
            <a:r>
              <a:rPr lang="en-US" dirty="0" smtClean="0"/>
              <a:t>A few proofs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048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Motivation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3077"/>
            <a:ext cx="8229600" cy="400039"/>
          </a:xfrm>
        </p:spPr>
        <p:txBody>
          <a:bodyPr>
            <a:noAutofit/>
          </a:bodyPr>
          <a:lstStyle/>
          <a:p>
            <a:r>
              <a:rPr lang="en-US" sz="2200" dirty="0" smtClean="0"/>
              <a:t>Consider a path in a communication network: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5" name="Group 25"/>
          <p:cNvGrpSpPr/>
          <p:nvPr/>
        </p:nvGrpSpPr>
        <p:grpSpPr>
          <a:xfrm>
            <a:off x="428596" y="2000240"/>
            <a:ext cx="7967896" cy="2214578"/>
            <a:chOff x="428596" y="2214554"/>
            <a:chExt cx="7967896" cy="2214578"/>
          </a:xfrm>
        </p:grpSpPr>
        <p:pic>
          <p:nvPicPr>
            <p:cNvPr id="2050" name="Picture 2" descr="C:\Program Files\Microsoft Office\MEDIA\CAGCAT10\j0285750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8596" y="2786058"/>
              <a:ext cx="1824228" cy="1121054"/>
            </a:xfrm>
            <a:prstGeom prst="rect">
              <a:avLst/>
            </a:prstGeom>
            <a:noFill/>
          </p:spPr>
        </p:pic>
        <p:pic>
          <p:nvPicPr>
            <p:cNvPr id="6" name="Picture 2" descr="C:\Program Files\Microsoft Office\MEDIA\CAGCAT10\j0285750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72264" y="2786058"/>
              <a:ext cx="1824228" cy="1121054"/>
            </a:xfrm>
            <a:prstGeom prst="rect">
              <a:avLst/>
            </a:prstGeom>
            <a:noFill/>
          </p:spPr>
        </p:pic>
        <p:grpSp>
          <p:nvGrpSpPr>
            <p:cNvPr id="7" name="Group 9"/>
            <p:cNvGrpSpPr/>
            <p:nvPr/>
          </p:nvGrpSpPr>
          <p:grpSpPr>
            <a:xfrm>
              <a:off x="2428860" y="2214554"/>
              <a:ext cx="1185630" cy="1285884"/>
              <a:chOff x="2500298" y="2714620"/>
              <a:chExt cx="1185630" cy="1285884"/>
            </a:xfrm>
          </p:grpSpPr>
          <p:pic>
            <p:nvPicPr>
              <p:cNvPr id="2051" name="Picture 3" descr="C:\Documents and Settings\moranfe\Local Settings\Temporary Internet Files\Content.IE5\QC57WFKP\MCj04325670000[1]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500298" y="2714620"/>
                <a:ext cx="1185630" cy="1185630"/>
              </a:xfrm>
              <a:prstGeom prst="rect">
                <a:avLst/>
              </a:prstGeom>
              <a:noFill/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2571736" y="3631172"/>
                <a:ext cx="8186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Router</a:t>
                </a:r>
                <a:endParaRPr lang="en-US" dirty="0"/>
              </a:p>
            </p:txBody>
          </p:sp>
        </p:grpSp>
        <p:grpSp>
          <p:nvGrpSpPr>
            <p:cNvPr id="8" name="Group 10"/>
            <p:cNvGrpSpPr/>
            <p:nvPr/>
          </p:nvGrpSpPr>
          <p:grpSpPr>
            <a:xfrm>
              <a:off x="3714744" y="3143248"/>
              <a:ext cx="1185630" cy="1285884"/>
              <a:chOff x="2500298" y="2714620"/>
              <a:chExt cx="1185630" cy="1285884"/>
            </a:xfrm>
          </p:grpSpPr>
          <p:pic>
            <p:nvPicPr>
              <p:cNvPr id="12" name="Picture 3" descr="C:\Documents and Settings\moranfe\Local Settings\Temporary Internet Files\Content.IE5\QC57WFKP\MCj04325670000[1]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500298" y="2714620"/>
                <a:ext cx="1185630" cy="1185630"/>
              </a:xfrm>
              <a:prstGeom prst="rect">
                <a:avLst/>
              </a:prstGeom>
              <a:noFill/>
            </p:spPr>
          </p:pic>
          <p:sp>
            <p:nvSpPr>
              <p:cNvPr id="13" name="TextBox 12"/>
              <p:cNvSpPr txBox="1"/>
              <p:nvPr/>
            </p:nvSpPr>
            <p:spPr>
              <a:xfrm>
                <a:off x="2571736" y="3631172"/>
                <a:ext cx="8186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Router</a:t>
                </a:r>
                <a:endParaRPr lang="en-US" dirty="0"/>
              </a:p>
            </p:txBody>
          </p:sp>
        </p:grpSp>
        <p:grpSp>
          <p:nvGrpSpPr>
            <p:cNvPr id="10" name="Group 13"/>
            <p:cNvGrpSpPr/>
            <p:nvPr/>
          </p:nvGrpSpPr>
          <p:grpSpPr>
            <a:xfrm>
              <a:off x="5243758" y="2214554"/>
              <a:ext cx="1185630" cy="1285884"/>
              <a:chOff x="2500298" y="2714620"/>
              <a:chExt cx="1185630" cy="1285884"/>
            </a:xfrm>
          </p:grpSpPr>
          <p:pic>
            <p:nvPicPr>
              <p:cNvPr id="15" name="Picture 3" descr="C:\Documents and Settings\moranfe\Local Settings\Temporary Internet Files\Content.IE5\QC57WFKP\MCj04325670000[1]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500298" y="2714620"/>
                <a:ext cx="1185630" cy="1185630"/>
              </a:xfrm>
              <a:prstGeom prst="rect">
                <a:avLst/>
              </a:prstGeom>
              <a:noFill/>
            </p:spPr>
          </p:pic>
          <p:sp>
            <p:nvSpPr>
              <p:cNvPr id="16" name="TextBox 15"/>
              <p:cNvSpPr txBox="1"/>
              <p:nvPr/>
            </p:nvSpPr>
            <p:spPr>
              <a:xfrm>
                <a:off x="2571736" y="3631172"/>
                <a:ext cx="8186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Router</a:t>
                </a:r>
                <a:endParaRPr lang="en-US" dirty="0"/>
              </a:p>
            </p:txBody>
          </p:sp>
        </p:grpSp>
        <p:cxnSp>
          <p:nvCxnSpPr>
            <p:cNvPr id="18" name="Straight Connector 17"/>
            <p:cNvCxnSpPr>
              <a:stCxn id="2050" idx="3"/>
              <a:endCxn id="2051" idx="1"/>
            </p:cNvCxnSpPr>
            <p:nvPr/>
          </p:nvCxnSpPr>
          <p:spPr>
            <a:xfrm flipV="1">
              <a:off x="2252824" y="2807369"/>
              <a:ext cx="176036" cy="53921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2051" idx="3"/>
              <a:endCxn id="12" idx="1"/>
            </p:cNvCxnSpPr>
            <p:nvPr/>
          </p:nvCxnSpPr>
          <p:spPr>
            <a:xfrm>
              <a:off x="3614490" y="2807369"/>
              <a:ext cx="100254" cy="92869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2" idx="3"/>
              <a:endCxn id="15" idx="1"/>
            </p:cNvCxnSpPr>
            <p:nvPr/>
          </p:nvCxnSpPr>
          <p:spPr>
            <a:xfrm flipV="1">
              <a:off x="4900374" y="2807369"/>
              <a:ext cx="343384" cy="92869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5" idx="3"/>
              <a:endCxn id="6" idx="1"/>
            </p:cNvCxnSpPr>
            <p:nvPr/>
          </p:nvCxnSpPr>
          <p:spPr>
            <a:xfrm>
              <a:off x="6429388" y="2807369"/>
              <a:ext cx="142876" cy="53921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Content Placeholder 2"/>
          <p:cNvSpPr txBox="1">
            <a:spLocks/>
          </p:cNvSpPr>
          <p:nvPr/>
        </p:nvSpPr>
        <p:spPr>
          <a:xfrm>
            <a:off x="485804" y="4214818"/>
            <a:ext cx="8229600" cy="2000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packet going through the path often has a deadline.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The deadline refers to the arrival of the packet to its destination.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An online model of a router must deal with these deadlines: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‐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standard models </a:t>
            </a:r>
            <a:r>
              <a:rPr kumimoji="0" lang="en-US" sz="32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assume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deadline for leaving the router.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‐"/>
            </a:pPr>
            <a:r>
              <a:rPr lang="en-US" sz="3200" baseline="0" dirty="0" smtClean="0"/>
              <a:t>A new model (proposed by Fiat,</a:t>
            </a:r>
            <a:r>
              <a:rPr lang="en-US" sz="3200" dirty="0" smtClean="0"/>
              <a:t> Mansour and Nadav [SODA 2008]), associates each packet with a value that diminishes over time.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2143108" y="3071810"/>
            <a:ext cx="142876" cy="1428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56799E-7 L 0.02153 -0.07377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-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53 -0.07377 L 0.14757 -0.07377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6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757 -0.07377 L 0.16337 0.05203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3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337 0.05203 L 0.28923 0.05203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6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923 0.05203 L 0.32864 -0.07377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" y="-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63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864 -0.07377 L 0.4625 -0.07377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6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25 -0.07377 L 0.4783 -0.00023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" presetClass="exit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7" grpId="2" animBg="1"/>
      <p:bldP spid="27" grpId="3" animBg="1"/>
      <p:bldP spid="27" grpId="4" animBg="1"/>
      <p:bldP spid="27" grpId="5" animBg="1"/>
      <p:bldP spid="27" grpId="6" animBg="1"/>
      <p:bldP spid="27" grpId="7" animBg="1"/>
      <p:bldP spid="27" grpId="8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143108" y="2000240"/>
            <a:ext cx="1285884" cy="372846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1000">
                <a:srgbClr val="FFC00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86446" y="3000372"/>
            <a:ext cx="42862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Our model is based on the model of Fiat et.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500034" y="4143380"/>
          <a:ext cx="7786742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43108" y="2000240"/>
          <a:ext cx="4214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"/>
                <a:gridCol w="421484"/>
                <a:gridCol w="421484"/>
                <a:gridCol w="421484"/>
                <a:gridCol w="421484"/>
                <a:gridCol w="421484"/>
                <a:gridCol w="421484"/>
                <a:gridCol w="421484"/>
                <a:gridCol w="421484"/>
                <a:gridCol w="42148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929322" y="2000240"/>
            <a:ext cx="42862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29322" y="2000240"/>
            <a:ext cx="42862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500694" y="2000240"/>
            <a:ext cx="42862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1026" name="Picture 2" descr="C:\Documents and Settings\moranfe\Local Settings\Temporary Internet Files\Content.IE5\IYJC1V8J\MCj04315740000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72132" y="2714620"/>
            <a:ext cx="1053421" cy="1060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05F7E4-DDC2-4562-B77E-25C547A448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0A05F7E4-DDC2-4562-B77E-25C547A448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5B36E7C-0E47-402E-B515-22C977595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15B36E7C-0E47-402E-B515-22C9775955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dgm id="{0A05F7E4-DDC2-4562-B77E-25C547A448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05F7E4-DDC2-4562-B77E-25C547A448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15B36E7C-0E47-402E-B515-22C9775955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5B36E7C-0E47-402E-B515-22C977595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7040AC-75A2-4FE0-8997-12FACDFA16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337040AC-75A2-4FE0-8997-12FACDFA16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8376BB-964A-4312-951C-33DEB642BE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dgm id="{168376BB-964A-4312-951C-33DEB642BE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3663 -0.15221 L -0.43976 -0.15221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976 -0.15221 L -0.43976 0.00509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976 0.00509 L -0.0066 0.00509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graphicEl>
                                              <a:dgm id="{337040AC-75A2-4FE0-8997-12FACDFA16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7040AC-75A2-4FE0-8997-12FACDFA16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5">
                                            <p:graphicEl>
                                              <a:dgm id="{168376BB-964A-4312-951C-33DEB642BE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8376BB-964A-4312-951C-33DEB642BE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1A42A90-F4AB-4FE1-81BB-4CC3B5DEFA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">
                                            <p:graphicEl>
                                              <a:dgm id="{31A42A90-F4AB-4FE1-81BB-4CC3B5DEFA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0E03331-6AE4-4D10-A510-D470F965FB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">
                                            <p:graphicEl>
                                              <a:dgm id="{90E03331-6AE4-4D10-A510-D470F965FB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59259E-6 L 0.37969 -2.59259E-6 " pathEditMode="relative" rAng="0" ptsTypes="AA">
                                      <p:cBhvr>
                                        <p:cTn id="8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" y="0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0.00023 L 0.04688 -4.07407E-6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1" grpId="1" animBg="1"/>
      <p:bldP spid="11" grpId="2" animBg="1"/>
      <p:bldP spid="11" grpId="3" animBg="1"/>
      <p:bldP spid="3" grpId="0" build="p"/>
      <p:bldGraphic spid="5" grpId="0">
        <p:bldSub>
          <a:bldDgm bld="one"/>
        </p:bldSub>
      </p:bldGraphic>
      <p:bldGraphic spid="5" grpId="1">
        <p:bldSub>
          <a:bldDgm bld="one"/>
        </p:bldSub>
      </p:bldGraphic>
      <p:bldP spid="7" grpId="0" animBg="1"/>
      <p:bldP spid="7" grpId="1" animBg="1"/>
      <p:bldP spid="8" grpId="0" animBg="1"/>
      <p:bldP spid="8" grpId="1" animBg="1"/>
      <p:bldP spid="8" grpId="2" animBg="1"/>
      <p:bldP spid="9" grpId="0" animBg="1"/>
      <p:bldP spid="9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this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598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Sub models</a:t>
            </a:r>
          </a:p>
          <a:p>
            <a:r>
              <a:rPr lang="en-US" dirty="0" smtClean="0"/>
              <a:t>Unrestricted model – A packet can have any positive value.</a:t>
            </a:r>
          </a:p>
          <a:p>
            <a:r>
              <a:rPr lang="en-US" dirty="0" smtClean="0"/>
              <a:t>Real valued model – A packet can have any value </a:t>
            </a:r>
            <a:r>
              <a:rPr lang="en-US" dirty="0" smtClean="0">
                <a:latin typeface="Calibri"/>
              </a:rPr>
              <a:t>≥ 1.</a:t>
            </a:r>
          </a:p>
          <a:p>
            <a:r>
              <a:rPr lang="en-US" dirty="0" smtClean="0">
                <a:latin typeface="Calibri"/>
              </a:rPr>
              <a:t>Integral valued model – A packet can have any positive integral value.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85786" y="3714752"/>
          <a:ext cx="7572428" cy="21234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47412"/>
                <a:gridCol w="1619628"/>
                <a:gridCol w="1428760"/>
                <a:gridCol w="1476430"/>
                <a:gridCol w="150019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Unrestricted Model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Real Valued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Integral Valued Model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Deterministic</a:t>
                      </a:r>
                      <a:endParaRPr lang="en-US" dirty="0"/>
                    </a:p>
                  </a:txBody>
                  <a:tcPr anchor="ctr">
                    <a:lnT w="12700" cmpd="sng">
                      <a:noFill/>
                    </a:lnT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Lower</a:t>
                      </a:r>
                      <a:r>
                        <a:rPr lang="en-US" baseline="0" dirty="0" smtClean="0"/>
                        <a:t> bound</a:t>
                      </a:r>
                      <a:endParaRPr lang="en-US" dirty="0"/>
                    </a:p>
                  </a:txBody>
                  <a:tcPr>
                    <a:lnT w="12700" cmpd="sng">
                      <a:noFill/>
                    </a:lnT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Upper bound</a:t>
                      </a:r>
                      <a:endParaRPr lang="en-US" dirty="0"/>
                    </a:p>
                  </a:txBody>
                  <a:tcPr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4.24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4.24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Randomized</a:t>
                      </a:r>
                      <a:endParaRPr lang="en-US" dirty="0"/>
                    </a:p>
                  </a:txBody>
                  <a:tcPr anchor="ctr"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Lower bound</a:t>
                      </a:r>
                      <a:endParaRPr lang="en-US" dirty="0"/>
                    </a:p>
                  </a:txBody>
                  <a:tcPr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latin typeface="Calibri"/>
                        </a:rPr>
                        <a:t>φ</a:t>
                      </a:r>
                      <a:r>
                        <a:rPr lang="en-US" i="0" dirty="0" smtClean="0">
                          <a:latin typeface="Calibri"/>
                        </a:rPr>
                        <a:t> ≈ 1.618</a:t>
                      </a:r>
                      <a:endParaRPr lang="en-US" i="1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i="1" dirty="0" smtClean="0">
                          <a:latin typeface="+mn-lt"/>
                        </a:rPr>
                        <a:t>φ</a:t>
                      </a:r>
                      <a:r>
                        <a:rPr lang="en-US" i="0" dirty="0" smtClean="0">
                          <a:latin typeface="+mn-lt"/>
                        </a:rPr>
                        <a:t> ≈ 1.618</a:t>
                      </a:r>
                      <a:endParaRPr lang="en-US" i="1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i="1" dirty="0" smtClean="0">
                          <a:latin typeface="+mn-lt"/>
                        </a:rPr>
                        <a:t>φ</a:t>
                      </a:r>
                      <a:r>
                        <a:rPr lang="en-US" i="0" dirty="0" smtClean="0">
                          <a:latin typeface="+mn-lt"/>
                        </a:rPr>
                        <a:t> ≈ 1.618</a:t>
                      </a:r>
                      <a:endParaRPr lang="en-US" i="1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Upper bound</a:t>
                      </a:r>
                      <a:endParaRPr lang="en-US" dirty="0"/>
                    </a:p>
                  </a:txBody>
                  <a:tcPr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4.24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4.24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6786" y="5929330"/>
            <a:ext cx="4978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Known results inferred from Fiat et. al.</a:t>
            </a:r>
            <a:endParaRPr lang="en-US" sz="24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85786" y="3714752"/>
          <a:ext cx="7572428" cy="21234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47412"/>
                <a:gridCol w="1619628"/>
                <a:gridCol w="1428760"/>
                <a:gridCol w="1476430"/>
                <a:gridCol w="150019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Unrestricted Model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Real Valued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Integral Valued Model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Deterministic</a:t>
                      </a:r>
                      <a:endParaRPr lang="en-US" dirty="0"/>
                    </a:p>
                  </a:txBody>
                  <a:tcPr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Lower</a:t>
                      </a:r>
                      <a:r>
                        <a:rPr lang="en-US" baseline="0" dirty="0" smtClean="0"/>
                        <a:t> bound</a:t>
                      </a:r>
                      <a:endParaRPr lang="en-US" dirty="0"/>
                    </a:p>
                  </a:txBody>
                  <a:tcPr>
                    <a:lnT w="12700" cmpd="sng">
                      <a:noFill/>
                    </a:lnT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alibri"/>
                        </a:rPr>
                        <a:t>∞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/>
                        </a:rPr>
                        <a:t>(3)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φ</a:t>
                      </a:r>
                      <a:r>
                        <a:rPr lang="en-US" i="1" baseline="30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3</a:t>
                      </a:r>
                      <a:r>
                        <a:rPr lang="en-US" i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 ≈ </a:t>
                      </a:r>
                      <a:r>
                        <a:rPr lang="en-US" i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4.236 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(3)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(3)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Upper bound</a:t>
                      </a:r>
                      <a:endParaRPr lang="en-US" dirty="0"/>
                    </a:p>
                  </a:txBody>
                  <a:tcPr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4.24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(4.24)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Randomized</a:t>
                      </a:r>
                      <a:endParaRPr lang="en-US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Lower bound</a:t>
                      </a:r>
                      <a:endParaRPr lang="en-US" dirty="0"/>
                    </a:p>
                  </a:txBody>
                  <a:tcPr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+mn-lt"/>
                        </a:rPr>
                        <a:t>∞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el-GR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φ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4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el-GR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φ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en-US" i="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4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el-GR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φ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en-US" i="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Upper bound</a:t>
                      </a:r>
                      <a:endParaRPr lang="en-US" dirty="0"/>
                    </a:p>
                  </a:txBody>
                  <a:tcPr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(4.24)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(4.24)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36786" y="5929330"/>
            <a:ext cx="3472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results appear in red.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7" grpId="1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Unrestricted Model – Lower 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011"/>
            <a:ext cx="8229600" cy="828667"/>
          </a:xfrm>
        </p:spPr>
        <p:txBody>
          <a:bodyPr>
            <a:normAutofit lnSpcReduction="10000"/>
          </a:bodyPr>
          <a:lstStyle/>
          <a:p>
            <a:pPr>
              <a:lnSpc>
                <a:spcPct val="95000"/>
              </a:lnSpc>
            </a:pPr>
            <a:r>
              <a:rPr lang="en-US" sz="2400" dirty="0" smtClean="0"/>
              <a:t>Consider any algorithm </a:t>
            </a:r>
            <a:r>
              <a:rPr lang="en-US" sz="2400" i="1" dirty="0" smtClean="0"/>
              <a:t>ALG</a:t>
            </a:r>
            <a:r>
              <a:rPr lang="en-US" sz="2400" dirty="0" smtClean="0"/>
              <a:t> and a constant </a:t>
            </a:r>
            <a:r>
              <a:rPr lang="en-US" sz="2400" i="1" dirty="0" smtClean="0"/>
              <a:t>c</a:t>
            </a:r>
            <a:r>
              <a:rPr lang="en-US" sz="2400" dirty="0" smtClean="0"/>
              <a:t>.</a:t>
            </a:r>
          </a:p>
          <a:p>
            <a:pPr>
              <a:lnSpc>
                <a:spcPct val="95000"/>
              </a:lnSpc>
            </a:pPr>
            <a:r>
              <a:rPr lang="en-US" sz="2400" dirty="0" smtClean="0"/>
              <a:t>Our job: Show that </a:t>
            </a:r>
            <a:r>
              <a:rPr lang="en-US" sz="2400" i="1" dirty="0" smtClean="0"/>
              <a:t>ALG</a:t>
            </a:r>
            <a:r>
              <a:rPr lang="en-US" sz="2400" dirty="0" smtClean="0"/>
              <a:t> is not </a:t>
            </a:r>
            <a:r>
              <a:rPr lang="en-US" sz="2400" i="1" dirty="0" smtClean="0"/>
              <a:t>c</a:t>
            </a:r>
            <a:r>
              <a:rPr lang="en-US" sz="2400" dirty="0" smtClean="0"/>
              <a:t>-competitive.</a:t>
            </a:r>
            <a:endParaRPr lang="en-US" sz="2400" dirty="0"/>
          </a:p>
        </p:txBody>
      </p:sp>
      <p:pic>
        <p:nvPicPr>
          <p:cNvPr id="2050" name="Picture 2" descr="C:\Documents and Settings\moranfe\Local Settings\Temporary Internet Files\Content.IE5\DXWY4EHM\MCj042384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572008"/>
            <a:ext cx="1803400" cy="1981200"/>
          </a:xfrm>
          <a:prstGeom prst="rect">
            <a:avLst/>
          </a:prstGeom>
          <a:noFill/>
        </p:spPr>
      </p:pic>
      <p:sp>
        <p:nvSpPr>
          <p:cNvPr id="6" name="Cloud Callout 5"/>
          <p:cNvSpPr/>
          <p:nvPr/>
        </p:nvSpPr>
        <p:spPr>
          <a:xfrm>
            <a:off x="428596" y="2000240"/>
            <a:ext cx="8286808" cy="2571768"/>
          </a:xfrm>
          <a:prstGeom prst="cloudCallout">
            <a:avLst>
              <a:gd name="adj1" fmla="val -34822"/>
              <a:gd name="adj2" fmla="val 61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u="sng" dirty="0" smtClean="0"/>
              <a:t>Plan of Adversary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/>
              <a:t>For </a:t>
            </a:r>
            <a:r>
              <a:rPr lang="pl-PL" sz="2000" i="1" dirty="0" smtClean="0"/>
              <a:t>i</a:t>
            </a:r>
            <a:r>
              <a:rPr lang="pl-PL" sz="2000" dirty="0" smtClean="0"/>
              <a:t> = 1 to 2</a:t>
            </a:r>
            <a:r>
              <a:rPr lang="pl-PL" sz="2000" i="1" dirty="0" smtClean="0"/>
              <a:t>c</a:t>
            </a:r>
            <a:r>
              <a:rPr lang="pl-PL" sz="2000" dirty="0" smtClean="0"/>
              <a:t> do:</a:t>
            </a:r>
          </a:p>
          <a:p>
            <a:pPr marL="896938" indent="-896938">
              <a:buFont typeface="+mj-lt"/>
              <a:buAutoNum type="arabicPeriod"/>
            </a:pPr>
            <a:r>
              <a:rPr lang="en-US" sz="2000" dirty="0" smtClean="0"/>
              <a:t>Give </a:t>
            </a:r>
            <a:r>
              <a:rPr lang="en-US" sz="2000" i="1" dirty="0" smtClean="0"/>
              <a:t>ALG</a:t>
            </a:r>
            <a:r>
              <a:rPr lang="en-US" sz="2000" dirty="0" smtClean="0"/>
              <a:t> a packet of value (1/2</a:t>
            </a:r>
            <a:r>
              <a:rPr lang="en-US" sz="2000" i="1" dirty="0" smtClean="0"/>
              <a:t>c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2</a:t>
            </a:r>
            <a:r>
              <a:rPr lang="en-US" sz="2000" i="1" baseline="30000" dirty="0" smtClean="0"/>
              <a:t>c</a:t>
            </a:r>
            <a:r>
              <a:rPr lang="en-US" sz="2000" baseline="30000" dirty="0" smtClean="0"/>
              <a:t>+1-</a:t>
            </a:r>
            <a:r>
              <a:rPr lang="en-US" sz="2000" i="1" baseline="30000" dirty="0" smtClean="0"/>
              <a:t>i</a:t>
            </a:r>
            <a:r>
              <a:rPr lang="en-US" sz="2000" i="1" dirty="0" smtClean="0"/>
              <a:t>.</a:t>
            </a:r>
          </a:p>
          <a:p>
            <a:pPr marL="896938" indent="-896938">
              <a:buFont typeface="+mj-lt"/>
              <a:buAutoNum type="arabicPeriod"/>
            </a:pPr>
            <a:r>
              <a:rPr lang="en-US" sz="2000" dirty="0" smtClean="0"/>
              <a:t>If the probability that ALG accepted any packet, so far, is less than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i</a:t>
            </a:r>
            <a:r>
              <a:rPr lang="en-US" sz="2000" dirty="0" smtClean="0"/>
              <a:t>/2</a:t>
            </a:r>
            <a:r>
              <a:rPr lang="en-US" sz="2000" i="1" dirty="0" smtClean="0"/>
              <a:t>c</a:t>
            </a:r>
            <a:r>
              <a:rPr lang="en-US" sz="2000" dirty="0" smtClean="0"/>
              <a:t>, terminate.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Give </a:t>
            </a:r>
            <a:r>
              <a:rPr lang="en-US" sz="2000" i="1" dirty="0" smtClean="0"/>
              <a:t>ALG</a:t>
            </a:r>
            <a:r>
              <a:rPr lang="en-US" sz="2000" dirty="0" smtClean="0"/>
              <a:t> a packet of value 1.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57356" y="4814911"/>
            <a:ext cx="7429552" cy="17573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ts val="23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Proof Idea</a:t>
            </a:r>
          </a:p>
          <a:p>
            <a:pPr marL="342900" marR="0" lvl="0" indent="-342900" algn="l" defTabSz="914400" rtl="0" eaLnBrk="1" fontAlgn="auto" latinLnBrk="0" hangingPunct="1">
              <a:lnSpc>
                <a:spcPts val="23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Packets have exponentially increasing values, but all values are at most 1, so only one packet gives revenue.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23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must accept each packet with some probability.</a:t>
            </a:r>
            <a:endParaRPr kumimoji="0" lang="en-US" sz="2400" b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23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i="1" dirty="0" smtClean="0"/>
              <a:t>OPT</a:t>
            </a:r>
            <a:r>
              <a:rPr lang="en-US" sz="2400" dirty="0" smtClean="0"/>
              <a:t> accepts with probability 1 the last packet.</a:t>
            </a:r>
            <a:endParaRPr kumimoji="0" lang="en-US" sz="2400" b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Dual-Fitting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0340" y="1571612"/>
            <a:ext cx="4114800" cy="75722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Offline Primal Program</a:t>
            </a:r>
          </a:p>
          <a:p>
            <a:pPr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3288" y="2257403"/>
          <a:ext cx="7746364" cy="1509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15" name="Equation" r:id="rId3" imgW="5994360" imgH="1168200" progId="Equation.3">
                  <p:embed/>
                </p:oleObj>
              </mc:Choice>
              <mc:Fallback>
                <p:oleObj name="Equation" r:id="rId3" imgW="5994360" imgH="1168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288" y="2257403"/>
                        <a:ext cx="7746364" cy="15098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8596" y="3829039"/>
            <a:ext cx="79476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en-US" sz="2400" i="1" dirty="0" smtClean="0"/>
              <a:t>y</a:t>
            </a:r>
            <a:r>
              <a:rPr lang="en-US" sz="2400" dirty="0" smtClean="0"/>
              <a:t>(</a:t>
            </a:r>
            <a:r>
              <a:rPr lang="en-US" sz="2400" i="1" dirty="0" err="1" smtClean="0"/>
              <a:t>d</a:t>
            </a:r>
            <a:r>
              <a:rPr lang="en-US" sz="2400" dirty="0" err="1" smtClean="0"/>
              <a:t>,</a:t>
            </a:r>
            <a:r>
              <a:rPr lang="en-US" sz="2400" i="1" dirty="0" err="1" smtClean="0"/>
              <a:t>t</a:t>
            </a:r>
            <a:r>
              <a:rPr lang="en-US" sz="2400" dirty="0" smtClean="0"/>
              <a:t>) – Indicates whether packet </a:t>
            </a:r>
            <a:r>
              <a:rPr lang="en-US" sz="2400" i="1" dirty="0" smtClean="0"/>
              <a:t>d</a:t>
            </a:r>
            <a:r>
              <a:rPr lang="en-US" sz="2400" dirty="0" smtClean="0"/>
              <a:t> was transmitted at time </a:t>
            </a:r>
            <a:r>
              <a:rPr lang="en-US" sz="2400" i="1" dirty="0" smtClean="0"/>
              <a:t>t</a:t>
            </a:r>
            <a:r>
              <a:rPr lang="en-US" sz="2400" dirty="0" smtClean="0"/>
              <a:t>.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en-US" sz="2400" i="1" dirty="0" smtClean="0"/>
              <a:t>w</a:t>
            </a:r>
            <a:r>
              <a:rPr lang="en-US" sz="2400" dirty="0" smtClean="0"/>
              <a:t>(</a:t>
            </a:r>
            <a:r>
              <a:rPr lang="en-US" sz="2400" i="1" dirty="0" smtClean="0"/>
              <a:t>d</a:t>
            </a:r>
            <a:r>
              <a:rPr lang="en-US" sz="2400" dirty="0" smtClean="0"/>
              <a:t>) – The value of packet </a:t>
            </a:r>
            <a:r>
              <a:rPr lang="en-US" sz="2400" i="1" dirty="0" smtClean="0"/>
              <a:t>d</a:t>
            </a:r>
            <a:r>
              <a:rPr lang="en-US" sz="2400" dirty="0" smtClean="0"/>
              <a:t>.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en-US" sz="2400" i="1" dirty="0" smtClean="0"/>
              <a:t>a</a:t>
            </a:r>
            <a:r>
              <a:rPr lang="en-US" sz="2400" dirty="0" smtClean="0"/>
              <a:t>(</a:t>
            </a:r>
            <a:r>
              <a:rPr lang="en-US" sz="2400" i="1" dirty="0" smtClean="0"/>
              <a:t>d</a:t>
            </a:r>
            <a:r>
              <a:rPr lang="en-US" sz="2400" dirty="0" smtClean="0"/>
              <a:t>) – The time when packet </a:t>
            </a:r>
            <a:r>
              <a:rPr lang="en-US" sz="2400" i="1" dirty="0" smtClean="0"/>
              <a:t>d</a:t>
            </a:r>
            <a:r>
              <a:rPr lang="en-US" sz="2400" dirty="0" smtClean="0"/>
              <a:t> arrived.</a:t>
            </a:r>
            <a:endParaRPr lang="en-US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8596" y="5386415"/>
            <a:ext cx="8001056" cy="12572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Remark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/>
              <a:t>The LP contains no FIFO constraint because this is no constraint from the offline point of view.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57949" y="296271"/>
            <a:ext cx="1571635" cy="10766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FadeDown">
              <a:avLst>
                <a:gd name="adj" fmla="val 18449"/>
              </a:avLst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Dual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3075" name="Picture 3" descr="C:\Documents and Settings\moranfe\Local Settings\Temporary Internet Files\Content.IE5\1909XSAM\MCj0433845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945072">
            <a:off x="6409082" y="512559"/>
            <a:ext cx="2479302" cy="12459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Dual-Fitting Method (cont.)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00340" y="1571612"/>
            <a:ext cx="4043362" cy="757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Offline Dual Program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96481" y="2257403"/>
          <a:ext cx="8266782" cy="1500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39" name="Equation" r:id="rId3" imgW="4203360" imgH="761760" progId="Equation.3">
                  <p:embed/>
                </p:oleObj>
              </mc:Choice>
              <mc:Fallback>
                <p:oleObj name="Equation" r:id="rId3" imgW="4203360" imgH="7617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481" y="2257403"/>
                        <a:ext cx="8266782" cy="15001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8596" y="3894616"/>
            <a:ext cx="824975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9388" indent="-179388"/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Method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en-US" sz="2400" dirty="0" smtClean="0"/>
              <a:t>Every dual solution is an upper bound on </a:t>
            </a:r>
            <a:r>
              <a:rPr lang="en-US" sz="2400" i="1" dirty="0" smtClean="0"/>
              <a:t>OPT</a:t>
            </a:r>
            <a:r>
              <a:rPr lang="en-US" sz="2400" dirty="0" smtClean="0"/>
              <a:t>.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en-US" sz="2400" dirty="0" smtClean="0"/>
              <a:t>To show that an algorithm is </a:t>
            </a:r>
            <a:r>
              <a:rPr lang="en-US" sz="2400" i="1" dirty="0" smtClean="0"/>
              <a:t>c</a:t>
            </a:r>
            <a:r>
              <a:rPr lang="en-US" sz="2400" dirty="0" smtClean="0"/>
              <a:t>-competitive we do the following:</a:t>
            </a:r>
          </a:p>
          <a:p>
            <a:pPr marL="636588" lvl="1" indent="-179388">
              <a:buFont typeface="Wingdings" pitchFamily="2" charset="2"/>
              <a:buChar char="§"/>
            </a:pPr>
            <a:r>
              <a:rPr lang="en-US" sz="2400" dirty="0" smtClean="0"/>
              <a:t>Consider any input sequence </a:t>
            </a:r>
            <a:r>
              <a:rPr lang="el-GR" sz="2400" i="1" dirty="0" smtClean="0"/>
              <a:t>σ</a:t>
            </a:r>
            <a:r>
              <a:rPr lang="en-US" sz="2400" dirty="0" smtClean="0"/>
              <a:t>.</a:t>
            </a:r>
          </a:p>
          <a:p>
            <a:pPr marL="636588" lvl="1" indent="-179388">
              <a:buFont typeface="Wingdings" pitchFamily="2" charset="2"/>
              <a:buChar char="§"/>
            </a:pPr>
            <a:r>
              <a:rPr lang="en-US" sz="2400" dirty="0" smtClean="0"/>
              <a:t>Calculate the revenue </a:t>
            </a:r>
            <a:r>
              <a:rPr lang="en-US" sz="2400" i="1" dirty="0" smtClean="0"/>
              <a:t>R</a:t>
            </a:r>
            <a:r>
              <a:rPr lang="el-GR" sz="2400" i="1" baseline="-25000" dirty="0" smtClean="0"/>
              <a:t>σ</a:t>
            </a:r>
            <a:r>
              <a:rPr lang="en-US" sz="2400" dirty="0" smtClean="0"/>
              <a:t> of the algorithm on </a:t>
            </a:r>
            <a:r>
              <a:rPr lang="el-GR" sz="2400" i="1" dirty="0" smtClean="0"/>
              <a:t>σ</a:t>
            </a:r>
            <a:r>
              <a:rPr lang="en-US" sz="2400" dirty="0" smtClean="0"/>
              <a:t>.</a:t>
            </a:r>
          </a:p>
          <a:p>
            <a:pPr marL="636588" lvl="1" indent="-179388">
              <a:buFont typeface="Wingdings" pitchFamily="2" charset="2"/>
              <a:buChar char="§"/>
            </a:pPr>
            <a:r>
              <a:rPr lang="en-US" sz="2400" dirty="0" smtClean="0"/>
              <a:t>Find a dual solution of value </a:t>
            </a:r>
            <a:r>
              <a:rPr lang="en-US" sz="2400" i="1" dirty="0" smtClean="0"/>
              <a:t>D</a:t>
            </a:r>
            <a:r>
              <a:rPr lang="el-GR" sz="2400" i="1" baseline="-25000" dirty="0" smtClean="0"/>
              <a:t>σ</a:t>
            </a:r>
            <a:r>
              <a:rPr lang="en-US" sz="2400" dirty="0" smtClean="0"/>
              <a:t> for </a:t>
            </a:r>
            <a:r>
              <a:rPr lang="el-GR" sz="2400" i="1" dirty="0" smtClean="0"/>
              <a:t>σ</a:t>
            </a:r>
            <a:r>
              <a:rPr lang="en-US" sz="2400" dirty="0" smtClean="0"/>
              <a:t>.</a:t>
            </a:r>
          </a:p>
          <a:p>
            <a:pPr marL="636588" lvl="1" indent="-179388">
              <a:buFont typeface="Wingdings" pitchFamily="2" charset="2"/>
              <a:buChar char="§"/>
            </a:pPr>
            <a:r>
              <a:rPr lang="en-US" sz="2400" dirty="0" smtClean="0"/>
              <a:t>Prove that </a:t>
            </a:r>
            <a:r>
              <a:rPr lang="en-US" sz="2400" i="1" dirty="0" smtClean="0"/>
              <a:t>D</a:t>
            </a:r>
            <a:r>
              <a:rPr lang="el-GR" sz="2400" i="1" baseline="-25000" dirty="0" smtClean="0"/>
              <a:t>σ</a:t>
            </a:r>
            <a:r>
              <a:rPr lang="en-US" sz="2400" dirty="0" smtClean="0"/>
              <a:t>/</a:t>
            </a:r>
            <a:r>
              <a:rPr lang="en-US" sz="2400" i="1" dirty="0" smtClean="0"/>
              <a:t>R</a:t>
            </a:r>
            <a:r>
              <a:rPr lang="el-GR" sz="2400" i="1" baseline="-25000" dirty="0" smtClean="0"/>
              <a:t>σ</a:t>
            </a:r>
            <a:r>
              <a:rPr lang="en-US" sz="2400" dirty="0" smtClean="0"/>
              <a:t> ≤ </a:t>
            </a:r>
            <a:r>
              <a:rPr lang="en-US" sz="2400" i="1" dirty="0" smtClean="0"/>
              <a:t>c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6357949" y="296271"/>
            <a:ext cx="1571635" cy="10766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FadeDown">
              <a:avLst>
                <a:gd name="adj" fmla="val 18449"/>
              </a:avLst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Dual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9" name="Picture 3" descr="C:\Documents and Settings\moranfe\Local Settings\Temporary Internet Files\Content.IE5\1909XSAM\MCj0433845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945072">
            <a:off x="6409082" y="512559"/>
            <a:ext cx="2479302" cy="12459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Deterministic Reduction to Simple Inputs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501122" cy="1428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Definition</a:t>
            </a:r>
          </a:p>
          <a:p>
            <a:pPr marL="0" indent="0">
              <a:buNone/>
            </a:pPr>
            <a:r>
              <a:rPr lang="en-US" sz="2400" dirty="0" smtClean="0"/>
              <a:t>An input sequence is simple if all packets in it arrive before time 1.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8596" y="2214554"/>
            <a:ext cx="8286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Reduction</a:t>
            </a:r>
          </a:p>
          <a:p>
            <a:r>
              <a:rPr lang="en-US" sz="2400" dirty="0" smtClean="0"/>
              <a:t>If there is a deterministic </a:t>
            </a:r>
            <a:r>
              <a:rPr lang="en-US" sz="2400" i="1" dirty="0" smtClean="0"/>
              <a:t>R</a:t>
            </a:r>
            <a:r>
              <a:rPr lang="en-US" sz="2400" dirty="0" smtClean="0"/>
              <a:t>-competitive algorithm </a:t>
            </a:r>
            <a:r>
              <a:rPr lang="en-US" sz="2400" i="1" dirty="0" smtClean="0"/>
              <a:t>A</a:t>
            </a:r>
            <a:r>
              <a:rPr lang="en-US" sz="2400" dirty="0" smtClean="0"/>
              <a:t> on simple input sequences, then there exists a deterministic </a:t>
            </a:r>
            <a:r>
              <a:rPr lang="en-US" sz="2400" i="1" dirty="0" smtClean="0"/>
              <a:t>R</a:t>
            </a:r>
            <a:r>
              <a:rPr lang="en-US" sz="2400" dirty="0" smtClean="0"/>
              <a:t>-competitive algorithm </a:t>
            </a:r>
            <a:r>
              <a:rPr lang="en-US" sz="2400" i="1" dirty="0" smtClean="0"/>
              <a:t>B</a:t>
            </a:r>
            <a:r>
              <a:rPr lang="en-US" sz="2400" dirty="0" smtClean="0"/>
              <a:t> on all input sequences.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3857628"/>
            <a:ext cx="2032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Definition of </a:t>
            </a:r>
            <a:r>
              <a:rPr lang="en-US" sz="2400" b="1" i="1" u="sng" dirty="0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endParaRPr lang="en-US" sz="2400" b="1" i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0229" y="4429132"/>
            <a:ext cx="1345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B</a:t>
            </a:r>
            <a:r>
              <a:rPr lang="en-US" sz="2400" dirty="0" smtClean="0"/>
              <a:t>’s Input: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0229" y="4896161"/>
            <a:ext cx="1345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A</a:t>
            </a:r>
            <a:r>
              <a:rPr lang="en-US" sz="2400" dirty="0" smtClean="0"/>
              <a:t>’s Input: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571472" y="5715016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400" dirty="0" smtClean="0"/>
              <a:t>1.	</a:t>
            </a:r>
            <a:r>
              <a:rPr lang="en-US" sz="2400" i="1" dirty="0" smtClean="0"/>
              <a:t>B</a:t>
            </a:r>
            <a:r>
              <a:rPr lang="en-US" sz="2400" dirty="0" smtClean="0"/>
              <a:t> simulates </a:t>
            </a:r>
            <a:r>
              <a:rPr lang="en-US" sz="2400" i="1" dirty="0" smtClean="0"/>
              <a:t>A</a:t>
            </a:r>
            <a:r>
              <a:rPr lang="en-US" sz="2400" dirty="0" smtClean="0"/>
              <a:t> and maps each input packets to </a:t>
            </a:r>
            <a:r>
              <a:rPr lang="en-US" sz="2400" i="1" dirty="0" smtClean="0"/>
              <a:t>A</a:t>
            </a:r>
            <a:r>
              <a:rPr lang="en-US" sz="2400" dirty="0" smtClean="0"/>
              <a:t>’s input.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1472" y="5715016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400" dirty="0" smtClean="0"/>
              <a:t>2.	Map each packet to time before time 1, and increase its value by the number of transmissions so far.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214546" y="450057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143108" y="500063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714612" y="450057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500298" y="500063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rot="5400000">
            <a:off x="1964513" y="4393413"/>
            <a:ext cx="214314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45"/>
          <p:cNvGrpSpPr/>
          <p:nvPr/>
        </p:nvGrpSpPr>
        <p:grpSpPr>
          <a:xfrm>
            <a:off x="2071670" y="4500570"/>
            <a:ext cx="5715040" cy="285752"/>
            <a:chOff x="2071670" y="4500570"/>
            <a:chExt cx="5715040" cy="285752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2071670" y="4786322"/>
              <a:ext cx="5715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 flipH="1" flipV="1">
              <a:off x="1928794" y="4643446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3071802" y="4643446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4214810" y="4643446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5357818" y="4643446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 flipV="1">
              <a:off x="6500826" y="4643446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7643834" y="4643446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47"/>
          <p:cNvGrpSpPr/>
          <p:nvPr/>
        </p:nvGrpSpPr>
        <p:grpSpPr>
          <a:xfrm>
            <a:off x="2071670" y="5000636"/>
            <a:ext cx="5715040" cy="285752"/>
            <a:chOff x="2071670" y="5000636"/>
            <a:chExt cx="5715040" cy="285752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2071670" y="5286388"/>
              <a:ext cx="5715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1928794" y="5143512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3071802" y="5143512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4214810" y="5143512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5357818" y="5143512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6500826" y="5143512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 flipH="1" flipV="1">
              <a:off x="7643834" y="5143512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48"/>
          <p:cNvGrpSpPr/>
          <p:nvPr/>
        </p:nvGrpSpPr>
        <p:grpSpPr>
          <a:xfrm>
            <a:off x="1928794" y="5286388"/>
            <a:ext cx="6055198" cy="461665"/>
            <a:chOff x="1928794" y="5286388"/>
            <a:chExt cx="6055198" cy="461665"/>
          </a:xfrm>
        </p:grpSpPr>
        <p:sp>
          <p:nvSpPr>
            <p:cNvPr id="37" name="TextBox 36"/>
            <p:cNvSpPr txBox="1"/>
            <p:nvPr/>
          </p:nvSpPr>
          <p:spPr>
            <a:xfrm>
              <a:off x="1928794" y="5286388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017396" y="5286388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214810" y="5286388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2</a:t>
              </a:r>
              <a:endParaRPr lang="en-US" sz="2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57818" y="5286388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500826" y="5286388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643834" y="5286388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5</a:t>
              </a:r>
              <a:endParaRPr lang="en-US" sz="2400" dirty="0"/>
            </a:p>
          </p:txBody>
        </p:sp>
      </p:grpSp>
      <p:sp>
        <p:nvSpPr>
          <p:cNvPr id="60" name="Rectangle 59"/>
          <p:cNvSpPr/>
          <p:nvPr/>
        </p:nvSpPr>
        <p:spPr>
          <a:xfrm>
            <a:off x="3643306" y="450057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2857488" y="500063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571472" y="5715016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400" dirty="0" smtClean="0"/>
              <a:t>3.	Reset the algorithm when the queue empties.</a:t>
            </a:r>
          </a:p>
        </p:txBody>
      </p:sp>
      <p:sp>
        <p:nvSpPr>
          <p:cNvPr id="27910" name="AutoShape 262"/>
          <p:cNvSpPr>
            <a:spLocks noChangeAspect="1" noChangeArrowheads="1" noTextEdit="1"/>
          </p:cNvSpPr>
          <p:nvPr/>
        </p:nvSpPr>
        <p:spPr bwMode="auto">
          <a:xfrm>
            <a:off x="5881688" y="2319338"/>
            <a:ext cx="2867025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776"/>
          <p:cNvGrpSpPr/>
          <p:nvPr/>
        </p:nvGrpSpPr>
        <p:grpSpPr>
          <a:xfrm>
            <a:off x="7500938" y="357188"/>
            <a:ext cx="1212850" cy="1227137"/>
            <a:chOff x="7500938" y="357188"/>
            <a:chExt cx="1212850" cy="1227137"/>
          </a:xfrm>
        </p:grpSpPr>
        <p:sp>
          <p:nvSpPr>
            <p:cNvPr id="27652" name="AutoShape 4"/>
            <p:cNvSpPr>
              <a:spLocks noChangeAspect="1" noChangeArrowheads="1" noTextEdit="1"/>
            </p:cNvSpPr>
            <p:nvPr/>
          </p:nvSpPr>
          <p:spPr bwMode="auto">
            <a:xfrm>
              <a:off x="7500938" y="357188"/>
              <a:ext cx="1212850" cy="1227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64" name="Freeform 316"/>
            <p:cNvSpPr>
              <a:spLocks/>
            </p:cNvSpPr>
            <p:nvPr/>
          </p:nvSpPr>
          <p:spPr bwMode="auto">
            <a:xfrm>
              <a:off x="7513772" y="787373"/>
              <a:ext cx="276142" cy="197737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19" y="100"/>
                </a:cxn>
                <a:cxn ang="0">
                  <a:pos x="673" y="211"/>
                </a:cxn>
                <a:cxn ang="0">
                  <a:pos x="695" y="380"/>
                </a:cxn>
                <a:cxn ang="0">
                  <a:pos x="794" y="585"/>
                </a:cxn>
                <a:cxn ang="0">
                  <a:pos x="863" y="669"/>
                </a:cxn>
                <a:cxn ang="0">
                  <a:pos x="608" y="636"/>
                </a:cxn>
                <a:cxn ang="0">
                  <a:pos x="0" y="444"/>
                </a:cxn>
                <a:cxn ang="0">
                  <a:pos x="0" y="41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863" h="669">
                  <a:moveTo>
                    <a:pt x="114" y="0"/>
                  </a:moveTo>
                  <a:lnTo>
                    <a:pt x="319" y="100"/>
                  </a:lnTo>
                  <a:lnTo>
                    <a:pt x="673" y="211"/>
                  </a:lnTo>
                  <a:lnTo>
                    <a:pt x="695" y="380"/>
                  </a:lnTo>
                  <a:lnTo>
                    <a:pt x="794" y="585"/>
                  </a:lnTo>
                  <a:lnTo>
                    <a:pt x="863" y="669"/>
                  </a:lnTo>
                  <a:lnTo>
                    <a:pt x="608" y="636"/>
                  </a:lnTo>
                  <a:lnTo>
                    <a:pt x="0" y="444"/>
                  </a:lnTo>
                  <a:lnTo>
                    <a:pt x="0" y="41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65" name="Freeform 317"/>
            <p:cNvSpPr>
              <a:spLocks/>
            </p:cNvSpPr>
            <p:nvPr/>
          </p:nvSpPr>
          <p:spPr bwMode="auto">
            <a:xfrm>
              <a:off x="8462648" y="785597"/>
              <a:ext cx="149283" cy="114261"/>
            </a:xfrm>
            <a:custGeom>
              <a:avLst/>
              <a:gdLst/>
              <a:ahLst/>
              <a:cxnLst>
                <a:cxn ang="0">
                  <a:pos x="0" y="270"/>
                </a:cxn>
                <a:cxn ang="0">
                  <a:pos x="466" y="386"/>
                </a:cxn>
                <a:cxn ang="0">
                  <a:pos x="457" y="28"/>
                </a:cxn>
                <a:cxn ang="0">
                  <a:pos x="261" y="0"/>
                </a:cxn>
                <a:cxn ang="0">
                  <a:pos x="113" y="15"/>
                </a:cxn>
                <a:cxn ang="0">
                  <a:pos x="0" y="270"/>
                </a:cxn>
                <a:cxn ang="0">
                  <a:pos x="0" y="270"/>
                </a:cxn>
              </a:cxnLst>
              <a:rect l="0" t="0" r="r" b="b"/>
              <a:pathLst>
                <a:path w="466" h="386">
                  <a:moveTo>
                    <a:pt x="0" y="270"/>
                  </a:moveTo>
                  <a:lnTo>
                    <a:pt x="466" y="386"/>
                  </a:lnTo>
                  <a:lnTo>
                    <a:pt x="457" y="28"/>
                  </a:lnTo>
                  <a:lnTo>
                    <a:pt x="261" y="0"/>
                  </a:lnTo>
                  <a:lnTo>
                    <a:pt x="113" y="15"/>
                  </a:lnTo>
                  <a:lnTo>
                    <a:pt x="0" y="270"/>
                  </a:lnTo>
                  <a:lnTo>
                    <a:pt x="0" y="27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66" name="Freeform 318"/>
            <p:cNvSpPr>
              <a:spLocks/>
            </p:cNvSpPr>
            <p:nvPr/>
          </p:nvSpPr>
          <p:spPr bwMode="auto">
            <a:xfrm>
              <a:off x="8199321" y="1020632"/>
              <a:ext cx="214635" cy="238587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24" y="424"/>
                </a:cxn>
                <a:cxn ang="0">
                  <a:pos x="192" y="806"/>
                </a:cxn>
                <a:cxn ang="0">
                  <a:pos x="669" y="792"/>
                </a:cxn>
                <a:cxn ang="0">
                  <a:pos x="494" y="178"/>
                </a:cxn>
                <a:cxn ang="0">
                  <a:pos x="192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669" h="806">
                  <a:moveTo>
                    <a:pt x="0" y="45"/>
                  </a:moveTo>
                  <a:lnTo>
                    <a:pt x="124" y="424"/>
                  </a:lnTo>
                  <a:lnTo>
                    <a:pt x="192" y="806"/>
                  </a:lnTo>
                  <a:lnTo>
                    <a:pt x="669" y="792"/>
                  </a:lnTo>
                  <a:lnTo>
                    <a:pt x="494" y="178"/>
                  </a:lnTo>
                  <a:lnTo>
                    <a:pt x="192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67" name="Freeform 319"/>
            <p:cNvSpPr>
              <a:spLocks/>
            </p:cNvSpPr>
            <p:nvPr/>
          </p:nvSpPr>
          <p:spPr bwMode="auto">
            <a:xfrm>
              <a:off x="8097449" y="966165"/>
              <a:ext cx="167223" cy="75187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152" y="253"/>
                </a:cxn>
                <a:cxn ang="0">
                  <a:pos x="521" y="194"/>
                </a:cxn>
                <a:cxn ang="0">
                  <a:pos x="323" y="0"/>
                </a:cxn>
                <a:cxn ang="0">
                  <a:pos x="140" y="141"/>
                </a:cxn>
                <a:cxn ang="0">
                  <a:pos x="0" y="240"/>
                </a:cxn>
                <a:cxn ang="0">
                  <a:pos x="0" y="240"/>
                </a:cxn>
              </a:cxnLst>
              <a:rect l="0" t="0" r="r" b="b"/>
              <a:pathLst>
                <a:path w="521" h="253">
                  <a:moveTo>
                    <a:pt x="0" y="240"/>
                  </a:moveTo>
                  <a:lnTo>
                    <a:pt x="152" y="253"/>
                  </a:lnTo>
                  <a:lnTo>
                    <a:pt x="521" y="194"/>
                  </a:lnTo>
                  <a:lnTo>
                    <a:pt x="323" y="0"/>
                  </a:lnTo>
                  <a:lnTo>
                    <a:pt x="140" y="141"/>
                  </a:lnTo>
                  <a:lnTo>
                    <a:pt x="0" y="240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68" name="Freeform 320"/>
            <p:cNvSpPr>
              <a:spLocks/>
            </p:cNvSpPr>
            <p:nvPr/>
          </p:nvSpPr>
          <p:spPr bwMode="auto">
            <a:xfrm>
              <a:off x="7894348" y="877954"/>
              <a:ext cx="202461" cy="864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5" y="74"/>
                </a:cxn>
                <a:cxn ang="0">
                  <a:pos x="633" y="95"/>
                </a:cxn>
                <a:cxn ang="0">
                  <a:pos x="372" y="209"/>
                </a:cxn>
                <a:cxn ang="0">
                  <a:pos x="146" y="292"/>
                </a:cxn>
                <a:cxn ang="0">
                  <a:pos x="17" y="5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33" h="292">
                  <a:moveTo>
                    <a:pt x="0" y="0"/>
                  </a:moveTo>
                  <a:lnTo>
                    <a:pt x="255" y="74"/>
                  </a:lnTo>
                  <a:lnTo>
                    <a:pt x="633" y="95"/>
                  </a:lnTo>
                  <a:lnTo>
                    <a:pt x="372" y="209"/>
                  </a:lnTo>
                  <a:lnTo>
                    <a:pt x="146" y="292"/>
                  </a:lnTo>
                  <a:lnTo>
                    <a:pt x="17" y="5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69" name="Freeform 321"/>
            <p:cNvSpPr>
              <a:spLocks/>
            </p:cNvSpPr>
            <p:nvPr/>
          </p:nvSpPr>
          <p:spPr bwMode="auto">
            <a:xfrm>
              <a:off x="8273001" y="666600"/>
              <a:ext cx="254358" cy="268780"/>
            </a:xfrm>
            <a:custGeom>
              <a:avLst/>
              <a:gdLst/>
              <a:ahLst/>
              <a:cxnLst>
                <a:cxn ang="0">
                  <a:pos x="525" y="0"/>
                </a:cxn>
                <a:cxn ang="0">
                  <a:pos x="489" y="169"/>
                </a:cxn>
                <a:cxn ang="0">
                  <a:pos x="403" y="367"/>
                </a:cxn>
                <a:cxn ang="0">
                  <a:pos x="280" y="528"/>
                </a:cxn>
                <a:cxn ang="0">
                  <a:pos x="0" y="730"/>
                </a:cxn>
                <a:cxn ang="0">
                  <a:pos x="143" y="813"/>
                </a:cxn>
                <a:cxn ang="0">
                  <a:pos x="405" y="907"/>
                </a:cxn>
                <a:cxn ang="0">
                  <a:pos x="502" y="802"/>
                </a:cxn>
                <a:cxn ang="0">
                  <a:pos x="637" y="570"/>
                </a:cxn>
                <a:cxn ang="0">
                  <a:pos x="740" y="315"/>
                </a:cxn>
                <a:cxn ang="0">
                  <a:pos x="795" y="61"/>
                </a:cxn>
                <a:cxn ang="0">
                  <a:pos x="525" y="0"/>
                </a:cxn>
                <a:cxn ang="0">
                  <a:pos x="525" y="0"/>
                </a:cxn>
              </a:cxnLst>
              <a:rect l="0" t="0" r="r" b="b"/>
              <a:pathLst>
                <a:path w="795" h="907">
                  <a:moveTo>
                    <a:pt x="525" y="0"/>
                  </a:moveTo>
                  <a:lnTo>
                    <a:pt x="489" y="169"/>
                  </a:lnTo>
                  <a:lnTo>
                    <a:pt x="403" y="367"/>
                  </a:lnTo>
                  <a:lnTo>
                    <a:pt x="280" y="528"/>
                  </a:lnTo>
                  <a:lnTo>
                    <a:pt x="0" y="730"/>
                  </a:lnTo>
                  <a:lnTo>
                    <a:pt x="143" y="813"/>
                  </a:lnTo>
                  <a:lnTo>
                    <a:pt x="405" y="907"/>
                  </a:lnTo>
                  <a:lnTo>
                    <a:pt x="502" y="802"/>
                  </a:lnTo>
                  <a:lnTo>
                    <a:pt x="637" y="570"/>
                  </a:lnTo>
                  <a:lnTo>
                    <a:pt x="740" y="315"/>
                  </a:lnTo>
                  <a:lnTo>
                    <a:pt x="795" y="61"/>
                  </a:lnTo>
                  <a:lnTo>
                    <a:pt x="525" y="0"/>
                  </a:lnTo>
                  <a:lnTo>
                    <a:pt x="52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83" name="Freeform 335"/>
            <p:cNvSpPr>
              <a:spLocks/>
            </p:cNvSpPr>
            <p:nvPr/>
          </p:nvSpPr>
          <p:spPr bwMode="auto">
            <a:xfrm>
              <a:off x="8198039" y="879729"/>
              <a:ext cx="415814" cy="252204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430" y="116"/>
                </a:cxn>
                <a:cxn ang="0">
                  <a:pos x="767" y="213"/>
                </a:cxn>
                <a:cxn ang="0">
                  <a:pos x="1299" y="278"/>
                </a:cxn>
                <a:cxn ang="0">
                  <a:pos x="1287" y="852"/>
                </a:cxn>
                <a:cxn ang="0">
                  <a:pos x="1044" y="822"/>
                </a:cxn>
                <a:cxn ang="0">
                  <a:pos x="677" y="729"/>
                </a:cxn>
                <a:cxn ang="0">
                  <a:pos x="314" y="561"/>
                </a:cxn>
                <a:cxn ang="0">
                  <a:pos x="0" y="293"/>
                </a:cxn>
                <a:cxn ang="0">
                  <a:pos x="116" y="170"/>
                </a:cxn>
                <a:cxn ang="0">
                  <a:pos x="215" y="0"/>
                </a:cxn>
                <a:cxn ang="0">
                  <a:pos x="215" y="0"/>
                </a:cxn>
              </a:cxnLst>
              <a:rect l="0" t="0" r="r" b="b"/>
              <a:pathLst>
                <a:path w="1299" h="852">
                  <a:moveTo>
                    <a:pt x="215" y="0"/>
                  </a:moveTo>
                  <a:lnTo>
                    <a:pt x="430" y="116"/>
                  </a:lnTo>
                  <a:lnTo>
                    <a:pt x="767" y="213"/>
                  </a:lnTo>
                  <a:lnTo>
                    <a:pt x="1299" y="278"/>
                  </a:lnTo>
                  <a:lnTo>
                    <a:pt x="1287" y="852"/>
                  </a:lnTo>
                  <a:lnTo>
                    <a:pt x="1044" y="822"/>
                  </a:lnTo>
                  <a:lnTo>
                    <a:pt x="677" y="729"/>
                  </a:lnTo>
                  <a:lnTo>
                    <a:pt x="314" y="561"/>
                  </a:lnTo>
                  <a:lnTo>
                    <a:pt x="0" y="293"/>
                  </a:lnTo>
                  <a:lnTo>
                    <a:pt x="116" y="170"/>
                  </a:lnTo>
                  <a:lnTo>
                    <a:pt x="215" y="0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84" name="Freeform 336"/>
            <p:cNvSpPr>
              <a:spLocks/>
            </p:cNvSpPr>
            <p:nvPr/>
          </p:nvSpPr>
          <p:spPr bwMode="auto">
            <a:xfrm>
              <a:off x="8437020" y="490176"/>
              <a:ext cx="98668" cy="8939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266"/>
                </a:cxn>
                <a:cxn ang="0">
                  <a:pos x="308" y="302"/>
                </a:cxn>
                <a:cxn ang="0">
                  <a:pos x="298" y="51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308" h="302">
                  <a:moveTo>
                    <a:pt x="5" y="0"/>
                  </a:moveTo>
                  <a:lnTo>
                    <a:pt x="0" y="266"/>
                  </a:lnTo>
                  <a:lnTo>
                    <a:pt x="308" y="302"/>
                  </a:lnTo>
                  <a:lnTo>
                    <a:pt x="298" y="51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85" name="Freeform 337"/>
            <p:cNvSpPr>
              <a:spLocks/>
            </p:cNvSpPr>
            <p:nvPr/>
          </p:nvSpPr>
          <p:spPr bwMode="auto">
            <a:xfrm>
              <a:off x="8176896" y="466494"/>
              <a:ext cx="209509" cy="66307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14" y="95"/>
                </a:cxn>
                <a:cxn ang="0">
                  <a:pos x="0" y="184"/>
                </a:cxn>
                <a:cxn ang="0">
                  <a:pos x="13" y="224"/>
                </a:cxn>
                <a:cxn ang="0">
                  <a:pos x="266" y="139"/>
                </a:cxn>
                <a:cxn ang="0">
                  <a:pos x="654" y="57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654" h="224">
                  <a:moveTo>
                    <a:pt x="144" y="0"/>
                  </a:moveTo>
                  <a:lnTo>
                    <a:pt x="114" y="95"/>
                  </a:lnTo>
                  <a:lnTo>
                    <a:pt x="0" y="184"/>
                  </a:lnTo>
                  <a:lnTo>
                    <a:pt x="13" y="224"/>
                  </a:lnTo>
                  <a:lnTo>
                    <a:pt x="266" y="139"/>
                  </a:lnTo>
                  <a:lnTo>
                    <a:pt x="654" y="57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86" name="Freeform 338"/>
            <p:cNvSpPr>
              <a:spLocks/>
            </p:cNvSpPr>
            <p:nvPr/>
          </p:nvSpPr>
          <p:spPr bwMode="auto">
            <a:xfrm>
              <a:off x="7905880" y="1076875"/>
              <a:ext cx="303051" cy="181160"/>
            </a:xfrm>
            <a:custGeom>
              <a:avLst/>
              <a:gdLst/>
              <a:ahLst/>
              <a:cxnLst>
                <a:cxn ang="0">
                  <a:pos x="359" y="0"/>
                </a:cxn>
                <a:cxn ang="0">
                  <a:pos x="947" y="602"/>
                </a:cxn>
                <a:cxn ang="0">
                  <a:pos x="314" y="612"/>
                </a:cxn>
                <a:cxn ang="0">
                  <a:pos x="0" y="161"/>
                </a:cxn>
                <a:cxn ang="0">
                  <a:pos x="359" y="0"/>
                </a:cxn>
                <a:cxn ang="0">
                  <a:pos x="359" y="0"/>
                </a:cxn>
              </a:cxnLst>
              <a:rect l="0" t="0" r="r" b="b"/>
              <a:pathLst>
                <a:path w="947" h="612">
                  <a:moveTo>
                    <a:pt x="359" y="0"/>
                  </a:moveTo>
                  <a:lnTo>
                    <a:pt x="947" y="602"/>
                  </a:lnTo>
                  <a:lnTo>
                    <a:pt x="314" y="612"/>
                  </a:lnTo>
                  <a:lnTo>
                    <a:pt x="0" y="161"/>
                  </a:lnTo>
                  <a:lnTo>
                    <a:pt x="359" y="0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87" name="Freeform 339"/>
            <p:cNvSpPr>
              <a:spLocks/>
            </p:cNvSpPr>
            <p:nvPr/>
          </p:nvSpPr>
          <p:spPr bwMode="auto">
            <a:xfrm>
              <a:off x="8185866" y="567139"/>
              <a:ext cx="428628" cy="143862"/>
            </a:xfrm>
            <a:custGeom>
              <a:avLst/>
              <a:gdLst/>
              <a:ahLst/>
              <a:cxnLst>
                <a:cxn ang="0">
                  <a:pos x="0" y="234"/>
                </a:cxn>
                <a:cxn ang="0">
                  <a:pos x="118" y="160"/>
                </a:cxn>
                <a:cxn ang="0">
                  <a:pos x="459" y="36"/>
                </a:cxn>
                <a:cxn ang="0">
                  <a:pos x="829" y="0"/>
                </a:cxn>
                <a:cxn ang="0">
                  <a:pos x="1128" y="48"/>
                </a:cxn>
                <a:cxn ang="0">
                  <a:pos x="1335" y="130"/>
                </a:cxn>
                <a:cxn ang="0">
                  <a:pos x="1339" y="485"/>
                </a:cxn>
                <a:cxn ang="0">
                  <a:pos x="1073" y="400"/>
                </a:cxn>
                <a:cxn ang="0">
                  <a:pos x="664" y="346"/>
                </a:cxn>
                <a:cxn ang="0">
                  <a:pos x="360" y="371"/>
                </a:cxn>
                <a:cxn ang="0">
                  <a:pos x="230" y="401"/>
                </a:cxn>
                <a:cxn ang="0">
                  <a:pos x="0" y="234"/>
                </a:cxn>
                <a:cxn ang="0">
                  <a:pos x="0" y="234"/>
                </a:cxn>
              </a:cxnLst>
              <a:rect l="0" t="0" r="r" b="b"/>
              <a:pathLst>
                <a:path w="1339" h="485">
                  <a:moveTo>
                    <a:pt x="0" y="234"/>
                  </a:moveTo>
                  <a:lnTo>
                    <a:pt x="118" y="160"/>
                  </a:lnTo>
                  <a:lnTo>
                    <a:pt x="459" y="36"/>
                  </a:lnTo>
                  <a:lnTo>
                    <a:pt x="829" y="0"/>
                  </a:lnTo>
                  <a:lnTo>
                    <a:pt x="1128" y="48"/>
                  </a:lnTo>
                  <a:lnTo>
                    <a:pt x="1335" y="130"/>
                  </a:lnTo>
                  <a:lnTo>
                    <a:pt x="1339" y="485"/>
                  </a:lnTo>
                  <a:lnTo>
                    <a:pt x="1073" y="400"/>
                  </a:lnTo>
                  <a:lnTo>
                    <a:pt x="664" y="346"/>
                  </a:lnTo>
                  <a:lnTo>
                    <a:pt x="360" y="371"/>
                  </a:lnTo>
                  <a:lnTo>
                    <a:pt x="230" y="401"/>
                  </a:lnTo>
                  <a:lnTo>
                    <a:pt x="0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88" name="Freeform 340"/>
            <p:cNvSpPr>
              <a:spLocks/>
            </p:cNvSpPr>
            <p:nvPr/>
          </p:nvSpPr>
          <p:spPr bwMode="auto">
            <a:xfrm>
              <a:off x="7515053" y="620422"/>
              <a:ext cx="778450" cy="637613"/>
            </a:xfrm>
            <a:custGeom>
              <a:avLst/>
              <a:gdLst/>
              <a:ahLst/>
              <a:cxnLst>
                <a:cxn ang="0">
                  <a:pos x="1839" y="0"/>
                </a:cxn>
                <a:cxn ang="0">
                  <a:pos x="1791" y="167"/>
                </a:cxn>
                <a:cxn ang="0">
                  <a:pos x="1799" y="260"/>
                </a:cxn>
                <a:cxn ang="0">
                  <a:pos x="2017" y="312"/>
                </a:cxn>
                <a:cxn ang="0">
                  <a:pos x="2147" y="462"/>
                </a:cxn>
                <a:cxn ang="0">
                  <a:pos x="2166" y="610"/>
                </a:cxn>
                <a:cxn ang="0">
                  <a:pos x="2124" y="730"/>
                </a:cxn>
                <a:cxn ang="0">
                  <a:pos x="1943" y="882"/>
                </a:cxn>
                <a:cxn ang="0">
                  <a:pos x="1588" y="1074"/>
                </a:cxn>
                <a:cxn ang="0">
                  <a:pos x="1130" y="1217"/>
                </a:cxn>
                <a:cxn ang="0">
                  <a:pos x="12" y="1507"/>
                </a:cxn>
                <a:cxn ang="0">
                  <a:pos x="0" y="2139"/>
                </a:cxn>
                <a:cxn ang="0">
                  <a:pos x="208" y="2154"/>
                </a:cxn>
                <a:cxn ang="0">
                  <a:pos x="396" y="2049"/>
                </a:cxn>
                <a:cxn ang="0">
                  <a:pos x="991" y="1800"/>
                </a:cxn>
                <a:cxn ang="0">
                  <a:pos x="1690" y="1479"/>
                </a:cxn>
                <a:cxn ang="0">
                  <a:pos x="1960" y="1317"/>
                </a:cxn>
                <a:cxn ang="0">
                  <a:pos x="2120" y="1179"/>
                </a:cxn>
                <a:cxn ang="0">
                  <a:pos x="2261" y="1032"/>
                </a:cxn>
                <a:cxn ang="0">
                  <a:pos x="2371" y="859"/>
                </a:cxn>
                <a:cxn ang="0">
                  <a:pos x="2432" y="631"/>
                </a:cxn>
                <a:cxn ang="0">
                  <a:pos x="2426" y="395"/>
                </a:cxn>
                <a:cxn ang="0">
                  <a:pos x="2333" y="209"/>
                </a:cxn>
                <a:cxn ang="0">
                  <a:pos x="2185" y="87"/>
                </a:cxn>
                <a:cxn ang="0">
                  <a:pos x="1936" y="9"/>
                </a:cxn>
                <a:cxn ang="0">
                  <a:pos x="1839" y="0"/>
                </a:cxn>
                <a:cxn ang="0">
                  <a:pos x="1839" y="0"/>
                </a:cxn>
              </a:cxnLst>
              <a:rect l="0" t="0" r="r" b="b"/>
              <a:pathLst>
                <a:path w="2432" h="2154">
                  <a:moveTo>
                    <a:pt x="1839" y="0"/>
                  </a:moveTo>
                  <a:lnTo>
                    <a:pt x="1791" y="167"/>
                  </a:lnTo>
                  <a:lnTo>
                    <a:pt x="1799" y="260"/>
                  </a:lnTo>
                  <a:lnTo>
                    <a:pt x="2017" y="312"/>
                  </a:lnTo>
                  <a:lnTo>
                    <a:pt x="2147" y="462"/>
                  </a:lnTo>
                  <a:lnTo>
                    <a:pt x="2166" y="610"/>
                  </a:lnTo>
                  <a:lnTo>
                    <a:pt x="2124" y="730"/>
                  </a:lnTo>
                  <a:lnTo>
                    <a:pt x="1943" y="882"/>
                  </a:lnTo>
                  <a:lnTo>
                    <a:pt x="1588" y="1074"/>
                  </a:lnTo>
                  <a:lnTo>
                    <a:pt x="1130" y="1217"/>
                  </a:lnTo>
                  <a:lnTo>
                    <a:pt x="12" y="1507"/>
                  </a:lnTo>
                  <a:lnTo>
                    <a:pt x="0" y="2139"/>
                  </a:lnTo>
                  <a:lnTo>
                    <a:pt x="208" y="2154"/>
                  </a:lnTo>
                  <a:lnTo>
                    <a:pt x="396" y="2049"/>
                  </a:lnTo>
                  <a:lnTo>
                    <a:pt x="991" y="1800"/>
                  </a:lnTo>
                  <a:lnTo>
                    <a:pt x="1690" y="1479"/>
                  </a:lnTo>
                  <a:lnTo>
                    <a:pt x="1960" y="1317"/>
                  </a:lnTo>
                  <a:lnTo>
                    <a:pt x="2120" y="1179"/>
                  </a:lnTo>
                  <a:lnTo>
                    <a:pt x="2261" y="1032"/>
                  </a:lnTo>
                  <a:lnTo>
                    <a:pt x="2371" y="859"/>
                  </a:lnTo>
                  <a:lnTo>
                    <a:pt x="2432" y="631"/>
                  </a:lnTo>
                  <a:lnTo>
                    <a:pt x="2426" y="395"/>
                  </a:lnTo>
                  <a:lnTo>
                    <a:pt x="2333" y="209"/>
                  </a:lnTo>
                  <a:lnTo>
                    <a:pt x="2185" y="87"/>
                  </a:lnTo>
                  <a:lnTo>
                    <a:pt x="1936" y="9"/>
                  </a:lnTo>
                  <a:lnTo>
                    <a:pt x="1839" y="0"/>
                  </a:lnTo>
                  <a:lnTo>
                    <a:pt x="183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89" name="Freeform 341"/>
            <p:cNvSpPr>
              <a:spLocks/>
            </p:cNvSpPr>
            <p:nvPr/>
          </p:nvSpPr>
          <p:spPr bwMode="auto">
            <a:xfrm>
              <a:off x="7894988" y="632262"/>
              <a:ext cx="119811" cy="85252"/>
            </a:xfrm>
            <a:custGeom>
              <a:avLst/>
              <a:gdLst/>
              <a:ahLst/>
              <a:cxnLst>
                <a:cxn ang="0">
                  <a:pos x="192" y="6"/>
                </a:cxn>
                <a:cxn ang="0">
                  <a:pos x="336" y="0"/>
                </a:cxn>
                <a:cxn ang="0">
                  <a:pos x="374" y="217"/>
                </a:cxn>
                <a:cxn ang="0">
                  <a:pos x="0" y="287"/>
                </a:cxn>
                <a:cxn ang="0">
                  <a:pos x="118" y="83"/>
                </a:cxn>
                <a:cxn ang="0">
                  <a:pos x="192" y="6"/>
                </a:cxn>
                <a:cxn ang="0">
                  <a:pos x="192" y="6"/>
                </a:cxn>
              </a:cxnLst>
              <a:rect l="0" t="0" r="r" b="b"/>
              <a:pathLst>
                <a:path w="374" h="287">
                  <a:moveTo>
                    <a:pt x="192" y="6"/>
                  </a:moveTo>
                  <a:lnTo>
                    <a:pt x="336" y="0"/>
                  </a:lnTo>
                  <a:lnTo>
                    <a:pt x="374" y="217"/>
                  </a:lnTo>
                  <a:lnTo>
                    <a:pt x="0" y="287"/>
                  </a:lnTo>
                  <a:lnTo>
                    <a:pt x="118" y="83"/>
                  </a:lnTo>
                  <a:lnTo>
                    <a:pt x="192" y="6"/>
                  </a:lnTo>
                  <a:lnTo>
                    <a:pt x="192" y="6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90" name="Freeform 342"/>
            <p:cNvSpPr>
              <a:spLocks/>
            </p:cNvSpPr>
            <p:nvPr/>
          </p:nvSpPr>
          <p:spPr bwMode="auto">
            <a:xfrm>
              <a:off x="7726484" y="574243"/>
              <a:ext cx="258843" cy="423891"/>
            </a:xfrm>
            <a:custGeom>
              <a:avLst/>
              <a:gdLst/>
              <a:ahLst/>
              <a:cxnLst>
                <a:cxn ang="0">
                  <a:pos x="626" y="0"/>
                </a:cxn>
                <a:cxn ang="0">
                  <a:pos x="468" y="86"/>
                </a:cxn>
                <a:cxn ang="0">
                  <a:pos x="268" y="238"/>
                </a:cxn>
                <a:cxn ang="0">
                  <a:pos x="107" y="441"/>
                </a:cxn>
                <a:cxn ang="0">
                  <a:pos x="0" y="723"/>
                </a:cxn>
                <a:cxn ang="0">
                  <a:pos x="4" y="992"/>
                </a:cxn>
                <a:cxn ang="0">
                  <a:pos x="84" y="1230"/>
                </a:cxn>
                <a:cxn ang="0">
                  <a:pos x="213" y="1434"/>
                </a:cxn>
                <a:cxn ang="0">
                  <a:pos x="667" y="1316"/>
                </a:cxn>
                <a:cxn ang="0">
                  <a:pos x="519" y="1036"/>
                </a:cxn>
                <a:cxn ang="0">
                  <a:pos x="456" y="768"/>
                </a:cxn>
                <a:cxn ang="0">
                  <a:pos x="538" y="447"/>
                </a:cxn>
                <a:cxn ang="0">
                  <a:pos x="696" y="224"/>
                </a:cxn>
                <a:cxn ang="0">
                  <a:pos x="810" y="122"/>
                </a:cxn>
                <a:cxn ang="0">
                  <a:pos x="626" y="0"/>
                </a:cxn>
                <a:cxn ang="0">
                  <a:pos x="626" y="0"/>
                </a:cxn>
              </a:cxnLst>
              <a:rect l="0" t="0" r="r" b="b"/>
              <a:pathLst>
                <a:path w="810" h="1434">
                  <a:moveTo>
                    <a:pt x="626" y="0"/>
                  </a:moveTo>
                  <a:lnTo>
                    <a:pt x="468" y="86"/>
                  </a:lnTo>
                  <a:lnTo>
                    <a:pt x="268" y="238"/>
                  </a:lnTo>
                  <a:lnTo>
                    <a:pt x="107" y="441"/>
                  </a:lnTo>
                  <a:lnTo>
                    <a:pt x="0" y="723"/>
                  </a:lnTo>
                  <a:lnTo>
                    <a:pt x="4" y="992"/>
                  </a:lnTo>
                  <a:lnTo>
                    <a:pt x="84" y="1230"/>
                  </a:lnTo>
                  <a:lnTo>
                    <a:pt x="213" y="1434"/>
                  </a:lnTo>
                  <a:lnTo>
                    <a:pt x="667" y="1316"/>
                  </a:lnTo>
                  <a:lnTo>
                    <a:pt x="519" y="1036"/>
                  </a:lnTo>
                  <a:lnTo>
                    <a:pt x="456" y="768"/>
                  </a:lnTo>
                  <a:lnTo>
                    <a:pt x="538" y="447"/>
                  </a:lnTo>
                  <a:lnTo>
                    <a:pt x="696" y="224"/>
                  </a:lnTo>
                  <a:lnTo>
                    <a:pt x="810" y="122"/>
                  </a:lnTo>
                  <a:lnTo>
                    <a:pt x="626" y="0"/>
                  </a:lnTo>
                  <a:lnTo>
                    <a:pt x="626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91" name="Freeform 343"/>
            <p:cNvSpPr>
              <a:spLocks/>
            </p:cNvSpPr>
            <p:nvPr/>
          </p:nvSpPr>
          <p:spPr bwMode="auto">
            <a:xfrm>
              <a:off x="7509928" y="650615"/>
              <a:ext cx="247310" cy="150375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278" y="49"/>
                </a:cxn>
                <a:cxn ang="0">
                  <a:pos x="671" y="0"/>
                </a:cxn>
                <a:cxn ang="0">
                  <a:pos x="772" y="211"/>
                </a:cxn>
                <a:cxn ang="0">
                  <a:pos x="736" y="285"/>
                </a:cxn>
                <a:cxn ang="0">
                  <a:pos x="512" y="334"/>
                </a:cxn>
                <a:cxn ang="0">
                  <a:pos x="10" y="507"/>
                </a:cxn>
                <a:cxn ang="0">
                  <a:pos x="0" y="119"/>
                </a:cxn>
                <a:cxn ang="0">
                  <a:pos x="0" y="119"/>
                </a:cxn>
              </a:cxnLst>
              <a:rect l="0" t="0" r="r" b="b"/>
              <a:pathLst>
                <a:path w="772" h="507">
                  <a:moveTo>
                    <a:pt x="0" y="119"/>
                  </a:moveTo>
                  <a:lnTo>
                    <a:pt x="278" y="49"/>
                  </a:lnTo>
                  <a:lnTo>
                    <a:pt x="671" y="0"/>
                  </a:lnTo>
                  <a:lnTo>
                    <a:pt x="772" y="211"/>
                  </a:lnTo>
                  <a:lnTo>
                    <a:pt x="736" y="285"/>
                  </a:lnTo>
                  <a:lnTo>
                    <a:pt x="512" y="334"/>
                  </a:lnTo>
                  <a:lnTo>
                    <a:pt x="10" y="507"/>
                  </a:lnTo>
                  <a:lnTo>
                    <a:pt x="0" y="119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92" name="Freeform 344"/>
            <p:cNvSpPr>
              <a:spLocks/>
            </p:cNvSpPr>
            <p:nvPr/>
          </p:nvSpPr>
          <p:spPr bwMode="auto">
            <a:xfrm>
              <a:off x="7564387" y="453470"/>
              <a:ext cx="274860" cy="25990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2" y="253"/>
                </a:cxn>
                <a:cxn ang="0">
                  <a:pos x="402" y="498"/>
                </a:cxn>
                <a:cxn ang="0">
                  <a:pos x="544" y="747"/>
                </a:cxn>
                <a:cxn ang="0">
                  <a:pos x="611" y="879"/>
                </a:cxn>
                <a:cxn ang="0">
                  <a:pos x="698" y="725"/>
                </a:cxn>
                <a:cxn ang="0">
                  <a:pos x="860" y="573"/>
                </a:cxn>
                <a:cxn ang="0">
                  <a:pos x="664" y="339"/>
                </a:cxn>
                <a:cxn ang="0">
                  <a:pos x="306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860" h="879">
                  <a:moveTo>
                    <a:pt x="0" y="21"/>
                  </a:moveTo>
                  <a:lnTo>
                    <a:pt x="232" y="253"/>
                  </a:lnTo>
                  <a:lnTo>
                    <a:pt x="402" y="498"/>
                  </a:lnTo>
                  <a:lnTo>
                    <a:pt x="544" y="747"/>
                  </a:lnTo>
                  <a:lnTo>
                    <a:pt x="611" y="879"/>
                  </a:lnTo>
                  <a:lnTo>
                    <a:pt x="698" y="725"/>
                  </a:lnTo>
                  <a:lnTo>
                    <a:pt x="860" y="573"/>
                  </a:lnTo>
                  <a:lnTo>
                    <a:pt x="664" y="339"/>
                  </a:lnTo>
                  <a:lnTo>
                    <a:pt x="306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2" name="Freeform 354"/>
            <p:cNvSpPr>
              <a:spLocks/>
            </p:cNvSpPr>
            <p:nvPr/>
          </p:nvSpPr>
          <p:spPr bwMode="auto">
            <a:xfrm>
              <a:off x="7715593" y="573059"/>
              <a:ext cx="219760" cy="425667"/>
            </a:xfrm>
            <a:custGeom>
              <a:avLst/>
              <a:gdLst/>
              <a:ahLst/>
              <a:cxnLst>
                <a:cxn ang="0">
                  <a:pos x="642" y="0"/>
                </a:cxn>
                <a:cxn ang="0">
                  <a:pos x="604" y="16"/>
                </a:cxn>
                <a:cxn ang="0">
                  <a:pos x="540" y="46"/>
                </a:cxn>
                <a:cxn ang="0">
                  <a:pos x="452" y="97"/>
                </a:cxn>
                <a:cxn ang="0">
                  <a:pos x="355" y="171"/>
                </a:cxn>
                <a:cxn ang="0">
                  <a:pos x="255" y="266"/>
                </a:cxn>
                <a:cxn ang="0">
                  <a:pos x="158" y="390"/>
                </a:cxn>
                <a:cxn ang="0">
                  <a:pos x="76" y="540"/>
                </a:cxn>
                <a:cxn ang="0">
                  <a:pos x="19" y="715"/>
                </a:cxn>
                <a:cxn ang="0">
                  <a:pos x="0" y="879"/>
                </a:cxn>
                <a:cxn ang="0">
                  <a:pos x="15" y="1027"/>
                </a:cxn>
                <a:cxn ang="0">
                  <a:pos x="55" y="1156"/>
                </a:cxn>
                <a:cxn ang="0">
                  <a:pos x="104" y="1263"/>
                </a:cxn>
                <a:cxn ang="0">
                  <a:pos x="158" y="1346"/>
                </a:cxn>
                <a:cxn ang="0">
                  <a:pos x="203" y="1405"/>
                </a:cxn>
                <a:cxn ang="0">
                  <a:pos x="232" y="1436"/>
                </a:cxn>
                <a:cxn ang="0">
                  <a:pos x="291" y="1424"/>
                </a:cxn>
                <a:cxn ang="0">
                  <a:pos x="275" y="1411"/>
                </a:cxn>
                <a:cxn ang="0">
                  <a:pos x="239" y="1369"/>
                </a:cxn>
                <a:cxn ang="0">
                  <a:pos x="188" y="1304"/>
                </a:cxn>
                <a:cxn ang="0">
                  <a:pos x="137" y="1215"/>
                </a:cxn>
                <a:cxn ang="0">
                  <a:pos x="89" y="1103"/>
                </a:cxn>
                <a:cxn ang="0">
                  <a:pos x="61" y="970"/>
                </a:cxn>
                <a:cxn ang="0">
                  <a:pos x="53" y="818"/>
                </a:cxn>
                <a:cxn ang="0">
                  <a:pos x="83" y="647"/>
                </a:cxn>
                <a:cxn ang="0">
                  <a:pos x="144" y="479"/>
                </a:cxn>
                <a:cxn ang="0">
                  <a:pos x="228" y="344"/>
                </a:cxn>
                <a:cxn ang="0">
                  <a:pos x="327" y="236"/>
                </a:cxn>
                <a:cxn ang="0">
                  <a:pos x="429" y="152"/>
                </a:cxn>
                <a:cxn ang="0">
                  <a:pos x="526" y="90"/>
                </a:cxn>
                <a:cxn ang="0">
                  <a:pos x="606" y="52"/>
                </a:cxn>
                <a:cxn ang="0">
                  <a:pos x="663" y="29"/>
                </a:cxn>
                <a:cxn ang="0">
                  <a:pos x="684" y="23"/>
                </a:cxn>
                <a:cxn ang="0">
                  <a:pos x="648" y="0"/>
                </a:cxn>
              </a:cxnLst>
              <a:rect l="0" t="0" r="r" b="b"/>
              <a:pathLst>
                <a:path w="684" h="1439">
                  <a:moveTo>
                    <a:pt x="648" y="0"/>
                  </a:moveTo>
                  <a:lnTo>
                    <a:pt x="642" y="0"/>
                  </a:lnTo>
                  <a:lnTo>
                    <a:pt x="629" y="6"/>
                  </a:lnTo>
                  <a:lnTo>
                    <a:pt x="604" y="16"/>
                  </a:lnTo>
                  <a:lnTo>
                    <a:pt x="576" y="29"/>
                  </a:lnTo>
                  <a:lnTo>
                    <a:pt x="540" y="46"/>
                  </a:lnTo>
                  <a:lnTo>
                    <a:pt x="498" y="71"/>
                  </a:lnTo>
                  <a:lnTo>
                    <a:pt x="452" y="97"/>
                  </a:lnTo>
                  <a:lnTo>
                    <a:pt x="407" y="131"/>
                  </a:lnTo>
                  <a:lnTo>
                    <a:pt x="355" y="171"/>
                  </a:lnTo>
                  <a:lnTo>
                    <a:pt x="304" y="215"/>
                  </a:lnTo>
                  <a:lnTo>
                    <a:pt x="255" y="266"/>
                  </a:lnTo>
                  <a:lnTo>
                    <a:pt x="205" y="325"/>
                  </a:lnTo>
                  <a:lnTo>
                    <a:pt x="158" y="390"/>
                  </a:lnTo>
                  <a:lnTo>
                    <a:pt x="114" y="462"/>
                  </a:lnTo>
                  <a:lnTo>
                    <a:pt x="76" y="540"/>
                  </a:lnTo>
                  <a:lnTo>
                    <a:pt x="43" y="628"/>
                  </a:lnTo>
                  <a:lnTo>
                    <a:pt x="19" y="715"/>
                  </a:lnTo>
                  <a:lnTo>
                    <a:pt x="5" y="799"/>
                  </a:lnTo>
                  <a:lnTo>
                    <a:pt x="0" y="879"/>
                  </a:lnTo>
                  <a:lnTo>
                    <a:pt x="5" y="957"/>
                  </a:lnTo>
                  <a:lnTo>
                    <a:pt x="15" y="1027"/>
                  </a:lnTo>
                  <a:lnTo>
                    <a:pt x="34" y="1095"/>
                  </a:lnTo>
                  <a:lnTo>
                    <a:pt x="55" y="1156"/>
                  </a:lnTo>
                  <a:lnTo>
                    <a:pt x="80" y="1213"/>
                  </a:lnTo>
                  <a:lnTo>
                    <a:pt x="104" y="1263"/>
                  </a:lnTo>
                  <a:lnTo>
                    <a:pt x="133" y="1308"/>
                  </a:lnTo>
                  <a:lnTo>
                    <a:pt x="158" y="1346"/>
                  </a:lnTo>
                  <a:lnTo>
                    <a:pt x="182" y="1380"/>
                  </a:lnTo>
                  <a:lnTo>
                    <a:pt x="203" y="1405"/>
                  </a:lnTo>
                  <a:lnTo>
                    <a:pt x="220" y="1424"/>
                  </a:lnTo>
                  <a:lnTo>
                    <a:pt x="232" y="1436"/>
                  </a:lnTo>
                  <a:lnTo>
                    <a:pt x="237" y="1439"/>
                  </a:lnTo>
                  <a:lnTo>
                    <a:pt x="291" y="1424"/>
                  </a:lnTo>
                  <a:lnTo>
                    <a:pt x="285" y="1420"/>
                  </a:lnTo>
                  <a:lnTo>
                    <a:pt x="275" y="1411"/>
                  </a:lnTo>
                  <a:lnTo>
                    <a:pt x="258" y="1392"/>
                  </a:lnTo>
                  <a:lnTo>
                    <a:pt x="239" y="1369"/>
                  </a:lnTo>
                  <a:lnTo>
                    <a:pt x="215" y="1341"/>
                  </a:lnTo>
                  <a:lnTo>
                    <a:pt x="188" y="1304"/>
                  </a:lnTo>
                  <a:lnTo>
                    <a:pt x="163" y="1263"/>
                  </a:lnTo>
                  <a:lnTo>
                    <a:pt x="137" y="1215"/>
                  </a:lnTo>
                  <a:lnTo>
                    <a:pt x="112" y="1162"/>
                  </a:lnTo>
                  <a:lnTo>
                    <a:pt x="89" y="1103"/>
                  </a:lnTo>
                  <a:lnTo>
                    <a:pt x="72" y="1038"/>
                  </a:lnTo>
                  <a:lnTo>
                    <a:pt x="61" y="970"/>
                  </a:lnTo>
                  <a:lnTo>
                    <a:pt x="53" y="896"/>
                  </a:lnTo>
                  <a:lnTo>
                    <a:pt x="53" y="818"/>
                  </a:lnTo>
                  <a:lnTo>
                    <a:pt x="63" y="734"/>
                  </a:lnTo>
                  <a:lnTo>
                    <a:pt x="83" y="647"/>
                  </a:lnTo>
                  <a:lnTo>
                    <a:pt x="108" y="559"/>
                  </a:lnTo>
                  <a:lnTo>
                    <a:pt x="144" y="479"/>
                  </a:lnTo>
                  <a:lnTo>
                    <a:pt x="182" y="409"/>
                  </a:lnTo>
                  <a:lnTo>
                    <a:pt x="228" y="344"/>
                  </a:lnTo>
                  <a:lnTo>
                    <a:pt x="275" y="287"/>
                  </a:lnTo>
                  <a:lnTo>
                    <a:pt x="327" y="236"/>
                  </a:lnTo>
                  <a:lnTo>
                    <a:pt x="378" y="190"/>
                  </a:lnTo>
                  <a:lnTo>
                    <a:pt x="429" y="152"/>
                  </a:lnTo>
                  <a:lnTo>
                    <a:pt x="479" y="120"/>
                  </a:lnTo>
                  <a:lnTo>
                    <a:pt x="526" y="90"/>
                  </a:lnTo>
                  <a:lnTo>
                    <a:pt x="568" y="67"/>
                  </a:lnTo>
                  <a:lnTo>
                    <a:pt x="606" y="52"/>
                  </a:lnTo>
                  <a:lnTo>
                    <a:pt x="639" y="36"/>
                  </a:lnTo>
                  <a:lnTo>
                    <a:pt x="663" y="29"/>
                  </a:lnTo>
                  <a:lnTo>
                    <a:pt x="678" y="23"/>
                  </a:lnTo>
                  <a:lnTo>
                    <a:pt x="684" y="23"/>
                  </a:lnTo>
                  <a:lnTo>
                    <a:pt x="648" y="0"/>
                  </a:lnTo>
                  <a:lnTo>
                    <a:pt x="64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3" name="Freeform 355"/>
            <p:cNvSpPr>
              <a:spLocks/>
            </p:cNvSpPr>
            <p:nvPr/>
          </p:nvSpPr>
          <p:spPr bwMode="auto">
            <a:xfrm>
              <a:off x="7868079" y="608581"/>
              <a:ext cx="121733" cy="356992"/>
            </a:xfrm>
            <a:custGeom>
              <a:avLst/>
              <a:gdLst/>
              <a:ahLst/>
              <a:cxnLst>
                <a:cxn ang="0">
                  <a:pos x="375" y="27"/>
                </a:cxn>
                <a:cxn ang="0">
                  <a:pos x="350" y="48"/>
                </a:cxn>
                <a:cxn ang="0">
                  <a:pos x="304" y="87"/>
                </a:cxn>
                <a:cxn ang="0">
                  <a:pos x="247" y="148"/>
                </a:cxn>
                <a:cxn ang="0">
                  <a:pos x="188" y="222"/>
                </a:cxn>
                <a:cxn ang="0">
                  <a:pos x="131" y="314"/>
                </a:cxn>
                <a:cxn ang="0">
                  <a:pos x="84" y="416"/>
                </a:cxn>
                <a:cxn ang="0">
                  <a:pos x="55" y="532"/>
                </a:cxn>
                <a:cxn ang="0">
                  <a:pos x="49" y="654"/>
                </a:cxn>
                <a:cxn ang="0">
                  <a:pos x="63" y="770"/>
                </a:cxn>
                <a:cxn ang="0">
                  <a:pos x="87" y="873"/>
                </a:cxn>
                <a:cxn ang="0">
                  <a:pos x="124" y="964"/>
                </a:cxn>
                <a:cxn ang="0">
                  <a:pos x="160" y="1042"/>
                </a:cxn>
                <a:cxn ang="0">
                  <a:pos x="194" y="1103"/>
                </a:cxn>
                <a:cxn ang="0">
                  <a:pos x="222" y="1144"/>
                </a:cxn>
                <a:cxn ang="0">
                  <a:pos x="240" y="1167"/>
                </a:cxn>
                <a:cxn ang="0">
                  <a:pos x="202" y="1205"/>
                </a:cxn>
                <a:cxn ang="0">
                  <a:pos x="192" y="1188"/>
                </a:cxn>
                <a:cxn ang="0">
                  <a:pos x="165" y="1146"/>
                </a:cxn>
                <a:cxn ang="0">
                  <a:pos x="129" y="1082"/>
                </a:cxn>
                <a:cxn ang="0">
                  <a:pos x="89" y="1002"/>
                </a:cxn>
                <a:cxn ang="0">
                  <a:pos x="51" y="905"/>
                </a:cxn>
                <a:cxn ang="0">
                  <a:pos x="19" y="802"/>
                </a:cxn>
                <a:cxn ang="0">
                  <a:pos x="2" y="692"/>
                </a:cxn>
                <a:cxn ang="0">
                  <a:pos x="4" y="587"/>
                </a:cxn>
                <a:cxn ang="0">
                  <a:pos x="19" y="487"/>
                </a:cxn>
                <a:cxn ang="0">
                  <a:pos x="42" y="403"/>
                </a:cxn>
                <a:cxn ang="0">
                  <a:pos x="70" y="327"/>
                </a:cxn>
                <a:cxn ang="0">
                  <a:pos x="108" y="260"/>
                </a:cxn>
                <a:cxn ang="0">
                  <a:pos x="154" y="196"/>
                </a:cxn>
                <a:cxn ang="0">
                  <a:pos x="207" y="135"/>
                </a:cxn>
                <a:cxn ang="0">
                  <a:pos x="268" y="70"/>
                </a:cxn>
                <a:cxn ang="0">
                  <a:pos x="338" y="0"/>
                </a:cxn>
                <a:cxn ang="0">
                  <a:pos x="380" y="25"/>
                </a:cxn>
              </a:cxnLst>
              <a:rect l="0" t="0" r="r" b="b"/>
              <a:pathLst>
                <a:path w="380" h="1205">
                  <a:moveTo>
                    <a:pt x="380" y="25"/>
                  </a:moveTo>
                  <a:lnTo>
                    <a:pt x="375" y="27"/>
                  </a:lnTo>
                  <a:lnTo>
                    <a:pt x="365" y="34"/>
                  </a:lnTo>
                  <a:lnTo>
                    <a:pt x="350" y="48"/>
                  </a:lnTo>
                  <a:lnTo>
                    <a:pt x="331" y="67"/>
                  </a:lnTo>
                  <a:lnTo>
                    <a:pt x="304" y="87"/>
                  </a:lnTo>
                  <a:lnTo>
                    <a:pt x="278" y="116"/>
                  </a:lnTo>
                  <a:lnTo>
                    <a:pt x="247" y="148"/>
                  </a:lnTo>
                  <a:lnTo>
                    <a:pt x="219" y="184"/>
                  </a:lnTo>
                  <a:lnTo>
                    <a:pt x="188" y="222"/>
                  </a:lnTo>
                  <a:lnTo>
                    <a:pt x="160" y="266"/>
                  </a:lnTo>
                  <a:lnTo>
                    <a:pt x="131" y="314"/>
                  </a:lnTo>
                  <a:lnTo>
                    <a:pt x="106" y="365"/>
                  </a:lnTo>
                  <a:lnTo>
                    <a:pt x="84" y="416"/>
                  </a:lnTo>
                  <a:lnTo>
                    <a:pt x="67" y="473"/>
                  </a:lnTo>
                  <a:lnTo>
                    <a:pt x="55" y="532"/>
                  </a:lnTo>
                  <a:lnTo>
                    <a:pt x="51" y="593"/>
                  </a:lnTo>
                  <a:lnTo>
                    <a:pt x="49" y="654"/>
                  </a:lnTo>
                  <a:lnTo>
                    <a:pt x="53" y="713"/>
                  </a:lnTo>
                  <a:lnTo>
                    <a:pt x="63" y="770"/>
                  </a:lnTo>
                  <a:lnTo>
                    <a:pt x="74" y="823"/>
                  </a:lnTo>
                  <a:lnTo>
                    <a:pt x="87" y="873"/>
                  </a:lnTo>
                  <a:lnTo>
                    <a:pt x="105" y="922"/>
                  </a:lnTo>
                  <a:lnTo>
                    <a:pt x="124" y="964"/>
                  </a:lnTo>
                  <a:lnTo>
                    <a:pt x="143" y="1006"/>
                  </a:lnTo>
                  <a:lnTo>
                    <a:pt x="160" y="1042"/>
                  </a:lnTo>
                  <a:lnTo>
                    <a:pt x="179" y="1074"/>
                  </a:lnTo>
                  <a:lnTo>
                    <a:pt x="194" y="1103"/>
                  </a:lnTo>
                  <a:lnTo>
                    <a:pt x="211" y="1127"/>
                  </a:lnTo>
                  <a:lnTo>
                    <a:pt x="222" y="1144"/>
                  </a:lnTo>
                  <a:lnTo>
                    <a:pt x="234" y="1160"/>
                  </a:lnTo>
                  <a:lnTo>
                    <a:pt x="240" y="1167"/>
                  </a:lnTo>
                  <a:lnTo>
                    <a:pt x="243" y="1171"/>
                  </a:lnTo>
                  <a:lnTo>
                    <a:pt x="202" y="1205"/>
                  </a:lnTo>
                  <a:lnTo>
                    <a:pt x="198" y="1200"/>
                  </a:lnTo>
                  <a:lnTo>
                    <a:pt x="192" y="1188"/>
                  </a:lnTo>
                  <a:lnTo>
                    <a:pt x="179" y="1171"/>
                  </a:lnTo>
                  <a:lnTo>
                    <a:pt x="165" y="1146"/>
                  </a:lnTo>
                  <a:lnTo>
                    <a:pt x="146" y="1118"/>
                  </a:lnTo>
                  <a:lnTo>
                    <a:pt x="129" y="1082"/>
                  </a:lnTo>
                  <a:lnTo>
                    <a:pt x="108" y="1044"/>
                  </a:lnTo>
                  <a:lnTo>
                    <a:pt x="89" y="1002"/>
                  </a:lnTo>
                  <a:lnTo>
                    <a:pt x="68" y="954"/>
                  </a:lnTo>
                  <a:lnTo>
                    <a:pt x="51" y="905"/>
                  </a:lnTo>
                  <a:lnTo>
                    <a:pt x="32" y="854"/>
                  </a:lnTo>
                  <a:lnTo>
                    <a:pt x="19" y="802"/>
                  </a:lnTo>
                  <a:lnTo>
                    <a:pt x="10" y="747"/>
                  </a:lnTo>
                  <a:lnTo>
                    <a:pt x="2" y="692"/>
                  </a:lnTo>
                  <a:lnTo>
                    <a:pt x="0" y="639"/>
                  </a:lnTo>
                  <a:lnTo>
                    <a:pt x="4" y="587"/>
                  </a:lnTo>
                  <a:lnTo>
                    <a:pt x="10" y="534"/>
                  </a:lnTo>
                  <a:lnTo>
                    <a:pt x="19" y="487"/>
                  </a:lnTo>
                  <a:lnTo>
                    <a:pt x="29" y="443"/>
                  </a:lnTo>
                  <a:lnTo>
                    <a:pt x="42" y="403"/>
                  </a:lnTo>
                  <a:lnTo>
                    <a:pt x="55" y="363"/>
                  </a:lnTo>
                  <a:lnTo>
                    <a:pt x="70" y="327"/>
                  </a:lnTo>
                  <a:lnTo>
                    <a:pt x="89" y="293"/>
                  </a:lnTo>
                  <a:lnTo>
                    <a:pt x="108" y="260"/>
                  </a:lnTo>
                  <a:lnTo>
                    <a:pt x="129" y="228"/>
                  </a:lnTo>
                  <a:lnTo>
                    <a:pt x="154" y="196"/>
                  </a:lnTo>
                  <a:lnTo>
                    <a:pt x="179" y="165"/>
                  </a:lnTo>
                  <a:lnTo>
                    <a:pt x="207" y="135"/>
                  </a:lnTo>
                  <a:lnTo>
                    <a:pt x="236" y="103"/>
                  </a:lnTo>
                  <a:lnTo>
                    <a:pt x="268" y="70"/>
                  </a:lnTo>
                  <a:lnTo>
                    <a:pt x="300" y="36"/>
                  </a:lnTo>
                  <a:lnTo>
                    <a:pt x="338" y="0"/>
                  </a:lnTo>
                  <a:lnTo>
                    <a:pt x="380" y="25"/>
                  </a:lnTo>
                  <a:lnTo>
                    <a:pt x="38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4" name="Freeform 356"/>
            <p:cNvSpPr>
              <a:spLocks/>
            </p:cNvSpPr>
            <p:nvPr/>
          </p:nvSpPr>
          <p:spPr bwMode="auto">
            <a:xfrm>
              <a:off x="8172411" y="483663"/>
              <a:ext cx="231293" cy="63939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1" y="215"/>
                </a:cxn>
                <a:cxn ang="0">
                  <a:pos x="13" y="209"/>
                </a:cxn>
                <a:cxn ang="0">
                  <a:pos x="28" y="200"/>
                </a:cxn>
                <a:cxn ang="0">
                  <a:pos x="51" y="190"/>
                </a:cxn>
                <a:cxn ang="0">
                  <a:pos x="79" y="177"/>
                </a:cxn>
                <a:cxn ang="0">
                  <a:pos x="114" y="162"/>
                </a:cxn>
                <a:cxn ang="0">
                  <a:pos x="152" y="145"/>
                </a:cxn>
                <a:cxn ang="0">
                  <a:pos x="197" y="129"/>
                </a:cxn>
                <a:cxn ang="0">
                  <a:pos x="247" y="112"/>
                </a:cxn>
                <a:cxn ang="0">
                  <a:pos x="302" y="95"/>
                </a:cxn>
                <a:cxn ang="0">
                  <a:pos x="361" y="76"/>
                </a:cxn>
                <a:cxn ang="0">
                  <a:pos x="425" y="61"/>
                </a:cxn>
                <a:cxn ang="0">
                  <a:pos x="494" y="46"/>
                </a:cxn>
                <a:cxn ang="0">
                  <a:pos x="564" y="34"/>
                </a:cxn>
                <a:cxn ang="0">
                  <a:pos x="642" y="21"/>
                </a:cxn>
                <a:cxn ang="0">
                  <a:pos x="722" y="15"/>
                </a:cxn>
                <a:cxn ang="0">
                  <a:pos x="636" y="0"/>
                </a:cxn>
                <a:cxn ang="0">
                  <a:pos x="631" y="0"/>
                </a:cxn>
                <a:cxn ang="0">
                  <a:pos x="621" y="0"/>
                </a:cxn>
                <a:cxn ang="0">
                  <a:pos x="602" y="2"/>
                </a:cxn>
                <a:cxn ang="0">
                  <a:pos x="579" y="6"/>
                </a:cxn>
                <a:cxn ang="0">
                  <a:pos x="549" y="10"/>
                </a:cxn>
                <a:cxn ang="0">
                  <a:pos x="517" y="13"/>
                </a:cxn>
                <a:cxn ang="0">
                  <a:pos x="477" y="19"/>
                </a:cxn>
                <a:cxn ang="0">
                  <a:pos x="435" y="29"/>
                </a:cxn>
                <a:cxn ang="0">
                  <a:pos x="389" y="34"/>
                </a:cxn>
                <a:cxn ang="0">
                  <a:pos x="342" y="48"/>
                </a:cxn>
                <a:cxn ang="0">
                  <a:pos x="290" y="57"/>
                </a:cxn>
                <a:cxn ang="0">
                  <a:pos x="241" y="72"/>
                </a:cxn>
                <a:cxn ang="0">
                  <a:pos x="188" y="89"/>
                </a:cxn>
                <a:cxn ang="0">
                  <a:pos x="136" y="107"/>
                </a:cxn>
                <a:cxn ang="0">
                  <a:pos x="85" y="127"/>
                </a:cxn>
                <a:cxn ang="0">
                  <a:pos x="38" y="150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722" h="217">
                  <a:moveTo>
                    <a:pt x="0" y="217"/>
                  </a:moveTo>
                  <a:lnTo>
                    <a:pt x="1" y="215"/>
                  </a:lnTo>
                  <a:lnTo>
                    <a:pt x="13" y="209"/>
                  </a:lnTo>
                  <a:lnTo>
                    <a:pt x="28" y="200"/>
                  </a:lnTo>
                  <a:lnTo>
                    <a:pt x="51" y="190"/>
                  </a:lnTo>
                  <a:lnTo>
                    <a:pt x="79" y="177"/>
                  </a:lnTo>
                  <a:lnTo>
                    <a:pt x="114" y="162"/>
                  </a:lnTo>
                  <a:lnTo>
                    <a:pt x="152" y="145"/>
                  </a:lnTo>
                  <a:lnTo>
                    <a:pt x="197" y="129"/>
                  </a:lnTo>
                  <a:lnTo>
                    <a:pt x="247" y="112"/>
                  </a:lnTo>
                  <a:lnTo>
                    <a:pt x="302" y="95"/>
                  </a:lnTo>
                  <a:lnTo>
                    <a:pt x="361" y="76"/>
                  </a:lnTo>
                  <a:lnTo>
                    <a:pt x="425" y="61"/>
                  </a:lnTo>
                  <a:lnTo>
                    <a:pt x="494" y="46"/>
                  </a:lnTo>
                  <a:lnTo>
                    <a:pt x="564" y="34"/>
                  </a:lnTo>
                  <a:lnTo>
                    <a:pt x="642" y="21"/>
                  </a:lnTo>
                  <a:lnTo>
                    <a:pt x="722" y="15"/>
                  </a:lnTo>
                  <a:lnTo>
                    <a:pt x="636" y="0"/>
                  </a:lnTo>
                  <a:lnTo>
                    <a:pt x="631" y="0"/>
                  </a:lnTo>
                  <a:lnTo>
                    <a:pt x="621" y="0"/>
                  </a:lnTo>
                  <a:lnTo>
                    <a:pt x="602" y="2"/>
                  </a:lnTo>
                  <a:lnTo>
                    <a:pt x="579" y="6"/>
                  </a:lnTo>
                  <a:lnTo>
                    <a:pt x="549" y="10"/>
                  </a:lnTo>
                  <a:lnTo>
                    <a:pt x="517" y="13"/>
                  </a:lnTo>
                  <a:lnTo>
                    <a:pt x="477" y="19"/>
                  </a:lnTo>
                  <a:lnTo>
                    <a:pt x="435" y="29"/>
                  </a:lnTo>
                  <a:lnTo>
                    <a:pt x="389" y="34"/>
                  </a:lnTo>
                  <a:lnTo>
                    <a:pt x="342" y="48"/>
                  </a:lnTo>
                  <a:lnTo>
                    <a:pt x="290" y="57"/>
                  </a:lnTo>
                  <a:lnTo>
                    <a:pt x="241" y="72"/>
                  </a:lnTo>
                  <a:lnTo>
                    <a:pt x="188" y="89"/>
                  </a:lnTo>
                  <a:lnTo>
                    <a:pt x="136" y="107"/>
                  </a:lnTo>
                  <a:lnTo>
                    <a:pt x="85" y="127"/>
                  </a:lnTo>
                  <a:lnTo>
                    <a:pt x="38" y="150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5" name="Freeform 357"/>
            <p:cNvSpPr>
              <a:spLocks/>
            </p:cNvSpPr>
            <p:nvPr/>
          </p:nvSpPr>
          <p:spPr bwMode="auto">
            <a:xfrm>
              <a:off x="7511209" y="692057"/>
              <a:ext cx="707973" cy="386002"/>
            </a:xfrm>
            <a:custGeom>
              <a:avLst/>
              <a:gdLst/>
              <a:ahLst/>
              <a:cxnLst>
                <a:cxn ang="0">
                  <a:pos x="1804" y="40"/>
                </a:cxn>
                <a:cxn ang="0">
                  <a:pos x="1831" y="42"/>
                </a:cxn>
                <a:cxn ang="0">
                  <a:pos x="1880" y="52"/>
                </a:cxn>
                <a:cxn ang="0">
                  <a:pos x="1943" y="71"/>
                </a:cxn>
                <a:cxn ang="0">
                  <a:pos x="2008" y="101"/>
                </a:cxn>
                <a:cxn ang="0">
                  <a:pos x="2070" y="147"/>
                </a:cxn>
                <a:cxn ang="0">
                  <a:pos x="2118" y="211"/>
                </a:cxn>
                <a:cxn ang="0">
                  <a:pos x="2150" y="299"/>
                </a:cxn>
                <a:cxn ang="0">
                  <a:pos x="2146" y="407"/>
                </a:cxn>
                <a:cxn ang="0">
                  <a:pos x="2076" y="516"/>
                </a:cxn>
                <a:cxn ang="0">
                  <a:pos x="1949" y="622"/>
                </a:cxn>
                <a:cxn ang="0">
                  <a:pos x="1776" y="721"/>
                </a:cxn>
                <a:cxn ang="0">
                  <a:pos x="1572" y="812"/>
                </a:cxn>
                <a:cxn ang="0">
                  <a:pos x="1352" y="892"/>
                </a:cxn>
                <a:cxn ang="0">
                  <a:pos x="1127" y="958"/>
                </a:cxn>
                <a:cxn ang="0">
                  <a:pos x="914" y="1012"/>
                </a:cxn>
                <a:cxn ang="0">
                  <a:pos x="722" y="1048"/>
                </a:cxn>
                <a:cxn ang="0">
                  <a:pos x="551" y="1086"/>
                </a:cxn>
                <a:cxn ang="0">
                  <a:pos x="401" y="1122"/>
                </a:cxn>
                <a:cxn ang="0">
                  <a:pos x="272" y="1158"/>
                </a:cxn>
                <a:cxn ang="0">
                  <a:pos x="165" y="1190"/>
                </a:cxn>
                <a:cxn ang="0">
                  <a:pos x="86" y="1219"/>
                </a:cxn>
                <a:cxn ang="0">
                  <a:pos x="30" y="1240"/>
                </a:cxn>
                <a:cxn ang="0">
                  <a:pos x="2" y="1251"/>
                </a:cxn>
                <a:cxn ang="0">
                  <a:pos x="6" y="1304"/>
                </a:cxn>
                <a:cxn ang="0">
                  <a:pos x="32" y="1295"/>
                </a:cxn>
                <a:cxn ang="0">
                  <a:pos x="114" y="1270"/>
                </a:cxn>
                <a:cxn ang="0">
                  <a:pos x="240" y="1234"/>
                </a:cxn>
                <a:cxn ang="0">
                  <a:pos x="401" y="1187"/>
                </a:cxn>
                <a:cxn ang="0">
                  <a:pos x="589" y="1131"/>
                </a:cxn>
                <a:cxn ang="0">
                  <a:pos x="800" y="1074"/>
                </a:cxn>
                <a:cxn ang="0">
                  <a:pos x="1023" y="1014"/>
                </a:cxn>
                <a:cxn ang="0">
                  <a:pos x="1249" y="958"/>
                </a:cxn>
                <a:cxn ang="0">
                  <a:pos x="1462" y="898"/>
                </a:cxn>
                <a:cxn ang="0">
                  <a:pos x="1654" y="825"/>
                </a:cxn>
                <a:cxn ang="0">
                  <a:pos x="1819" y="746"/>
                </a:cxn>
                <a:cxn ang="0">
                  <a:pos x="1960" y="662"/>
                </a:cxn>
                <a:cxn ang="0">
                  <a:pos x="2070" y="574"/>
                </a:cxn>
                <a:cxn ang="0">
                  <a:pos x="2150" y="491"/>
                </a:cxn>
                <a:cxn ang="0">
                  <a:pos x="2198" y="409"/>
                </a:cxn>
                <a:cxn ang="0">
                  <a:pos x="2211" y="337"/>
                </a:cxn>
                <a:cxn ang="0">
                  <a:pos x="2200" y="268"/>
                </a:cxn>
                <a:cxn ang="0">
                  <a:pos x="2177" y="204"/>
                </a:cxn>
                <a:cxn ang="0">
                  <a:pos x="2143" y="145"/>
                </a:cxn>
                <a:cxn ang="0">
                  <a:pos x="2099" y="95"/>
                </a:cxn>
                <a:cxn ang="0">
                  <a:pos x="2042" y="54"/>
                </a:cxn>
                <a:cxn ang="0">
                  <a:pos x="1973" y="23"/>
                </a:cxn>
                <a:cxn ang="0">
                  <a:pos x="1892" y="2"/>
                </a:cxn>
                <a:cxn ang="0">
                  <a:pos x="1800" y="0"/>
                </a:cxn>
                <a:cxn ang="0">
                  <a:pos x="1800" y="40"/>
                </a:cxn>
              </a:cxnLst>
              <a:rect l="0" t="0" r="r" b="b"/>
              <a:pathLst>
                <a:path w="2211" h="1304">
                  <a:moveTo>
                    <a:pt x="1800" y="40"/>
                  </a:moveTo>
                  <a:lnTo>
                    <a:pt x="1804" y="40"/>
                  </a:lnTo>
                  <a:lnTo>
                    <a:pt x="1814" y="40"/>
                  </a:lnTo>
                  <a:lnTo>
                    <a:pt x="1831" y="42"/>
                  </a:lnTo>
                  <a:lnTo>
                    <a:pt x="1854" y="46"/>
                  </a:lnTo>
                  <a:lnTo>
                    <a:pt x="1880" y="52"/>
                  </a:lnTo>
                  <a:lnTo>
                    <a:pt x="1911" y="59"/>
                  </a:lnTo>
                  <a:lnTo>
                    <a:pt x="1943" y="71"/>
                  </a:lnTo>
                  <a:lnTo>
                    <a:pt x="1975" y="84"/>
                  </a:lnTo>
                  <a:lnTo>
                    <a:pt x="2008" y="101"/>
                  </a:lnTo>
                  <a:lnTo>
                    <a:pt x="2040" y="122"/>
                  </a:lnTo>
                  <a:lnTo>
                    <a:pt x="2070" y="147"/>
                  </a:lnTo>
                  <a:lnTo>
                    <a:pt x="2097" y="177"/>
                  </a:lnTo>
                  <a:lnTo>
                    <a:pt x="2118" y="211"/>
                  </a:lnTo>
                  <a:lnTo>
                    <a:pt x="2139" y="253"/>
                  </a:lnTo>
                  <a:lnTo>
                    <a:pt x="2150" y="299"/>
                  </a:lnTo>
                  <a:lnTo>
                    <a:pt x="2156" y="352"/>
                  </a:lnTo>
                  <a:lnTo>
                    <a:pt x="2146" y="407"/>
                  </a:lnTo>
                  <a:lnTo>
                    <a:pt x="2118" y="462"/>
                  </a:lnTo>
                  <a:lnTo>
                    <a:pt x="2076" y="516"/>
                  </a:lnTo>
                  <a:lnTo>
                    <a:pt x="2019" y="569"/>
                  </a:lnTo>
                  <a:lnTo>
                    <a:pt x="1949" y="622"/>
                  </a:lnTo>
                  <a:lnTo>
                    <a:pt x="1867" y="673"/>
                  </a:lnTo>
                  <a:lnTo>
                    <a:pt x="1776" y="721"/>
                  </a:lnTo>
                  <a:lnTo>
                    <a:pt x="1679" y="770"/>
                  </a:lnTo>
                  <a:lnTo>
                    <a:pt x="1572" y="812"/>
                  </a:lnTo>
                  <a:lnTo>
                    <a:pt x="1464" y="854"/>
                  </a:lnTo>
                  <a:lnTo>
                    <a:pt x="1352" y="892"/>
                  </a:lnTo>
                  <a:lnTo>
                    <a:pt x="1240" y="928"/>
                  </a:lnTo>
                  <a:lnTo>
                    <a:pt x="1127" y="958"/>
                  </a:lnTo>
                  <a:lnTo>
                    <a:pt x="1019" y="989"/>
                  </a:lnTo>
                  <a:lnTo>
                    <a:pt x="914" y="1012"/>
                  </a:lnTo>
                  <a:lnTo>
                    <a:pt x="817" y="1033"/>
                  </a:lnTo>
                  <a:lnTo>
                    <a:pt x="722" y="1048"/>
                  </a:lnTo>
                  <a:lnTo>
                    <a:pt x="635" y="1067"/>
                  </a:lnTo>
                  <a:lnTo>
                    <a:pt x="551" y="1086"/>
                  </a:lnTo>
                  <a:lnTo>
                    <a:pt x="473" y="1105"/>
                  </a:lnTo>
                  <a:lnTo>
                    <a:pt x="401" y="1122"/>
                  </a:lnTo>
                  <a:lnTo>
                    <a:pt x="333" y="1139"/>
                  </a:lnTo>
                  <a:lnTo>
                    <a:pt x="272" y="1158"/>
                  </a:lnTo>
                  <a:lnTo>
                    <a:pt x="217" y="1175"/>
                  </a:lnTo>
                  <a:lnTo>
                    <a:pt x="165" y="1190"/>
                  </a:lnTo>
                  <a:lnTo>
                    <a:pt x="124" y="1206"/>
                  </a:lnTo>
                  <a:lnTo>
                    <a:pt x="86" y="1219"/>
                  </a:lnTo>
                  <a:lnTo>
                    <a:pt x="55" y="1230"/>
                  </a:lnTo>
                  <a:lnTo>
                    <a:pt x="30" y="1240"/>
                  </a:lnTo>
                  <a:lnTo>
                    <a:pt x="13" y="1247"/>
                  </a:lnTo>
                  <a:lnTo>
                    <a:pt x="2" y="1251"/>
                  </a:lnTo>
                  <a:lnTo>
                    <a:pt x="0" y="1253"/>
                  </a:lnTo>
                  <a:lnTo>
                    <a:pt x="6" y="1304"/>
                  </a:lnTo>
                  <a:lnTo>
                    <a:pt x="11" y="1301"/>
                  </a:lnTo>
                  <a:lnTo>
                    <a:pt x="32" y="1295"/>
                  </a:lnTo>
                  <a:lnTo>
                    <a:pt x="67" y="1285"/>
                  </a:lnTo>
                  <a:lnTo>
                    <a:pt x="114" y="1270"/>
                  </a:lnTo>
                  <a:lnTo>
                    <a:pt x="171" y="1253"/>
                  </a:lnTo>
                  <a:lnTo>
                    <a:pt x="240" y="1234"/>
                  </a:lnTo>
                  <a:lnTo>
                    <a:pt x="316" y="1211"/>
                  </a:lnTo>
                  <a:lnTo>
                    <a:pt x="401" y="1187"/>
                  </a:lnTo>
                  <a:lnTo>
                    <a:pt x="492" y="1160"/>
                  </a:lnTo>
                  <a:lnTo>
                    <a:pt x="589" y="1131"/>
                  </a:lnTo>
                  <a:lnTo>
                    <a:pt x="692" y="1103"/>
                  </a:lnTo>
                  <a:lnTo>
                    <a:pt x="800" y="1074"/>
                  </a:lnTo>
                  <a:lnTo>
                    <a:pt x="911" y="1044"/>
                  </a:lnTo>
                  <a:lnTo>
                    <a:pt x="1023" y="1014"/>
                  </a:lnTo>
                  <a:lnTo>
                    <a:pt x="1135" y="985"/>
                  </a:lnTo>
                  <a:lnTo>
                    <a:pt x="1249" y="958"/>
                  </a:lnTo>
                  <a:lnTo>
                    <a:pt x="1357" y="930"/>
                  </a:lnTo>
                  <a:lnTo>
                    <a:pt x="1462" y="898"/>
                  </a:lnTo>
                  <a:lnTo>
                    <a:pt x="1561" y="862"/>
                  </a:lnTo>
                  <a:lnTo>
                    <a:pt x="1654" y="825"/>
                  </a:lnTo>
                  <a:lnTo>
                    <a:pt x="1739" y="785"/>
                  </a:lnTo>
                  <a:lnTo>
                    <a:pt x="1819" y="746"/>
                  </a:lnTo>
                  <a:lnTo>
                    <a:pt x="1893" y="704"/>
                  </a:lnTo>
                  <a:lnTo>
                    <a:pt x="1960" y="662"/>
                  </a:lnTo>
                  <a:lnTo>
                    <a:pt x="2019" y="618"/>
                  </a:lnTo>
                  <a:lnTo>
                    <a:pt x="2070" y="574"/>
                  </a:lnTo>
                  <a:lnTo>
                    <a:pt x="2112" y="531"/>
                  </a:lnTo>
                  <a:lnTo>
                    <a:pt x="2150" y="491"/>
                  </a:lnTo>
                  <a:lnTo>
                    <a:pt x="2177" y="447"/>
                  </a:lnTo>
                  <a:lnTo>
                    <a:pt x="2198" y="409"/>
                  </a:lnTo>
                  <a:lnTo>
                    <a:pt x="2209" y="371"/>
                  </a:lnTo>
                  <a:lnTo>
                    <a:pt x="2211" y="337"/>
                  </a:lnTo>
                  <a:lnTo>
                    <a:pt x="2205" y="301"/>
                  </a:lnTo>
                  <a:lnTo>
                    <a:pt x="2200" y="268"/>
                  </a:lnTo>
                  <a:lnTo>
                    <a:pt x="2188" y="234"/>
                  </a:lnTo>
                  <a:lnTo>
                    <a:pt x="2177" y="204"/>
                  </a:lnTo>
                  <a:lnTo>
                    <a:pt x="2160" y="173"/>
                  </a:lnTo>
                  <a:lnTo>
                    <a:pt x="2143" y="145"/>
                  </a:lnTo>
                  <a:lnTo>
                    <a:pt x="2122" y="118"/>
                  </a:lnTo>
                  <a:lnTo>
                    <a:pt x="2099" y="95"/>
                  </a:lnTo>
                  <a:lnTo>
                    <a:pt x="2070" y="73"/>
                  </a:lnTo>
                  <a:lnTo>
                    <a:pt x="2042" y="54"/>
                  </a:lnTo>
                  <a:lnTo>
                    <a:pt x="2009" y="35"/>
                  </a:lnTo>
                  <a:lnTo>
                    <a:pt x="1973" y="23"/>
                  </a:lnTo>
                  <a:lnTo>
                    <a:pt x="1933" y="10"/>
                  </a:lnTo>
                  <a:lnTo>
                    <a:pt x="1892" y="2"/>
                  </a:lnTo>
                  <a:lnTo>
                    <a:pt x="1846" y="0"/>
                  </a:lnTo>
                  <a:lnTo>
                    <a:pt x="1800" y="0"/>
                  </a:lnTo>
                  <a:lnTo>
                    <a:pt x="1800" y="40"/>
                  </a:lnTo>
                  <a:lnTo>
                    <a:pt x="180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" name="Freeform 358"/>
            <p:cNvSpPr>
              <a:spLocks/>
            </p:cNvSpPr>
            <p:nvPr/>
          </p:nvSpPr>
          <p:spPr bwMode="auto">
            <a:xfrm>
              <a:off x="7565669" y="620422"/>
              <a:ext cx="736164" cy="637021"/>
            </a:xfrm>
            <a:custGeom>
              <a:avLst/>
              <a:gdLst/>
              <a:ahLst/>
              <a:cxnLst>
                <a:cxn ang="0">
                  <a:pos x="1681" y="25"/>
                </a:cxn>
                <a:cxn ang="0">
                  <a:pos x="1724" y="28"/>
                </a:cxn>
                <a:cxn ang="0">
                  <a:pos x="1799" y="40"/>
                </a:cxn>
                <a:cxn ang="0">
                  <a:pos x="1896" y="65"/>
                </a:cxn>
                <a:cxn ang="0">
                  <a:pos x="2000" y="108"/>
                </a:cxn>
                <a:cxn ang="0">
                  <a:pos x="2101" y="175"/>
                </a:cxn>
                <a:cxn ang="0">
                  <a:pos x="2185" y="268"/>
                </a:cxn>
                <a:cxn ang="0">
                  <a:pos x="2240" y="395"/>
                </a:cxn>
                <a:cxn ang="0">
                  <a:pos x="2257" y="553"/>
                </a:cxn>
                <a:cxn ang="0">
                  <a:pos x="2240" y="707"/>
                </a:cxn>
                <a:cxn ang="0">
                  <a:pos x="2190" y="852"/>
                </a:cxn>
                <a:cxn ang="0">
                  <a:pos x="2112" y="987"/>
                </a:cxn>
                <a:cxn ang="0">
                  <a:pos x="2010" y="1110"/>
                </a:cxn>
                <a:cxn ang="0">
                  <a:pos x="1886" y="1226"/>
                </a:cxn>
                <a:cxn ang="0">
                  <a:pos x="1738" y="1336"/>
                </a:cxn>
                <a:cxn ang="0">
                  <a:pos x="1574" y="1435"/>
                </a:cxn>
                <a:cxn ang="0">
                  <a:pos x="1392" y="1532"/>
                </a:cxn>
                <a:cxn ang="0">
                  <a:pos x="1183" y="1629"/>
                </a:cxn>
                <a:cxn ang="0">
                  <a:pos x="956" y="1728"/>
                </a:cxn>
                <a:cxn ang="0">
                  <a:pos x="726" y="1829"/>
                </a:cxn>
                <a:cxn ang="0">
                  <a:pos x="508" y="1920"/>
                </a:cxn>
                <a:cxn ang="0">
                  <a:pos x="310" y="2002"/>
                </a:cxn>
                <a:cxn ang="0">
                  <a:pos x="148" y="2074"/>
                </a:cxn>
                <a:cxn ang="0">
                  <a:pos x="36" y="2127"/>
                </a:cxn>
                <a:cxn ang="0">
                  <a:pos x="61" y="2150"/>
                </a:cxn>
                <a:cxn ang="0">
                  <a:pos x="116" y="2125"/>
                </a:cxn>
                <a:cxn ang="0">
                  <a:pos x="266" y="2063"/>
                </a:cxn>
                <a:cxn ang="0">
                  <a:pos x="485" y="1969"/>
                </a:cxn>
                <a:cxn ang="0">
                  <a:pos x="742" y="1861"/>
                </a:cxn>
                <a:cxn ang="0">
                  <a:pos x="1012" y="1741"/>
                </a:cxn>
                <a:cxn ang="0">
                  <a:pos x="1266" y="1627"/>
                </a:cxn>
                <a:cxn ang="0">
                  <a:pos x="1479" y="1526"/>
                </a:cxn>
                <a:cxn ang="0">
                  <a:pos x="1624" y="1452"/>
                </a:cxn>
                <a:cxn ang="0">
                  <a:pos x="1730" y="1382"/>
                </a:cxn>
                <a:cxn ang="0">
                  <a:pos x="1848" y="1300"/>
                </a:cxn>
                <a:cxn ang="0">
                  <a:pos x="1970" y="1199"/>
                </a:cxn>
                <a:cxn ang="0">
                  <a:pos x="2084" y="1085"/>
                </a:cxn>
                <a:cxn ang="0">
                  <a:pos x="2183" y="952"/>
                </a:cxn>
                <a:cxn ang="0">
                  <a:pos x="2255" y="806"/>
                </a:cxn>
                <a:cxn ang="0">
                  <a:pos x="2295" y="641"/>
                </a:cxn>
                <a:cxn ang="0">
                  <a:pos x="2293" y="462"/>
                </a:cxn>
                <a:cxn ang="0">
                  <a:pos x="2243" y="295"/>
                </a:cxn>
                <a:cxn ang="0">
                  <a:pos x="2166" y="177"/>
                </a:cxn>
                <a:cxn ang="0">
                  <a:pos x="2069" y="93"/>
                </a:cxn>
                <a:cxn ang="0">
                  <a:pos x="1962" y="42"/>
                </a:cxn>
                <a:cxn ang="0">
                  <a:pos x="1859" y="13"/>
                </a:cxn>
                <a:cxn ang="0">
                  <a:pos x="1774" y="2"/>
                </a:cxn>
                <a:cxn ang="0">
                  <a:pos x="1711" y="0"/>
                </a:cxn>
                <a:cxn ang="0">
                  <a:pos x="1690" y="2"/>
                </a:cxn>
                <a:cxn ang="0">
                  <a:pos x="1675" y="25"/>
                </a:cxn>
              </a:cxnLst>
              <a:rect l="0" t="0" r="r" b="b"/>
              <a:pathLst>
                <a:path w="2299" h="2150">
                  <a:moveTo>
                    <a:pt x="1675" y="25"/>
                  </a:moveTo>
                  <a:lnTo>
                    <a:pt x="1681" y="25"/>
                  </a:lnTo>
                  <a:lnTo>
                    <a:pt x="1698" y="25"/>
                  </a:lnTo>
                  <a:lnTo>
                    <a:pt x="1724" y="28"/>
                  </a:lnTo>
                  <a:lnTo>
                    <a:pt x="1759" y="34"/>
                  </a:lnTo>
                  <a:lnTo>
                    <a:pt x="1799" y="40"/>
                  </a:lnTo>
                  <a:lnTo>
                    <a:pt x="1846" y="51"/>
                  </a:lnTo>
                  <a:lnTo>
                    <a:pt x="1896" y="65"/>
                  </a:lnTo>
                  <a:lnTo>
                    <a:pt x="1949" y="85"/>
                  </a:lnTo>
                  <a:lnTo>
                    <a:pt x="2000" y="108"/>
                  </a:lnTo>
                  <a:lnTo>
                    <a:pt x="2051" y="139"/>
                  </a:lnTo>
                  <a:lnTo>
                    <a:pt x="2101" y="175"/>
                  </a:lnTo>
                  <a:lnTo>
                    <a:pt x="2145" y="219"/>
                  </a:lnTo>
                  <a:lnTo>
                    <a:pt x="2185" y="268"/>
                  </a:lnTo>
                  <a:lnTo>
                    <a:pt x="2215" y="327"/>
                  </a:lnTo>
                  <a:lnTo>
                    <a:pt x="2240" y="395"/>
                  </a:lnTo>
                  <a:lnTo>
                    <a:pt x="2255" y="473"/>
                  </a:lnTo>
                  <a:lnTo>
                    <a:pt x="2257" y="553"/>
                  </a:lnTo>
                  <a:lnTo>
                    <a:pt x="2253" y="633"/>
                  </a:lnTo>
                  <a:lnTo>
                    <a:pt x="2240" y="707"/>
                  </a:lnTo>
                  <a:lnTo>
                    <a:pt x="2219" y="781"/>
                  </a:lnTo>
                  <a:lnTo>
                    <a:pt x="2190" y="852"/>
                  </a:lnTo>
                  <a:lnTo>
                    <a:pt x="2156" y="920"/>
                  </a:lnTo>
                  <a:lnTo>
                    <a:pt x="2112" y="987"/>
                  </a:lnTo>
                  <a:lnTo>
                    <a:pt x="2067" y="1051"/>
                  </a:lnTo>
                  <a:lnTo>
                    <a:pt x="2010" y="1110"/>
                  </a:lnTo>
                  <a:lnTo>
                    <a:pt x="1951" y="1171"/>
                  </a:lnTo>
                  <a:lnTo>
                    <a:pt x="1886" y="1226"/>
                  </a:lnTo>
                  <a:lnTo>
                    <a:pt x="1814" y="1283"/>
                  </a:lnTo>
                  <a:lnTo>
                    <a:pt x="1738" y="1336"/>
                  </a:lnTo>
                  <a:lnTo>
                    <a:pt x="1658" y="1388"/>
                  </a:lnTo>
                  <a:lnTo>
                    <a:pt x="1574" y="1435"/>
                  </a:lnTo>
                  <a:lnTo>
                    <a:pt x="1487" y="1485"/>
                  </a:lnTo>
                  <a:lnTo>
                    <a:pt x="1392" y="1532"/>
                  </a:lnTo>
                  <a:lnTo>
                    <a:pt x="1289" y="1582"/>
                  </a:lnTo>
                  <a:lnTo>
                    <a:pt x="1183" y="1629"/>
                  </a:lnTo>
                  <a:lnTo>
                    <a:pt x="1071" y="1680"/>
                  </a:lnTo>
                  <a:lnTo>
                    <a:pt x="956" y="1728"/>
                  </a:lnTo>
                  <a:lnTo>
                    <a:pt x="842" y="1779"/>
                  </a:lnTo>
                  <a:lnTo>
                    <a:pt x="726" y="1829"/>
                  </a:lnTo>
                  <a:lnTo>
                    <a:pt x="616" y="1876"/>
                  </a:lnTo>
                  <a:lnTo>
                    <a:pt x="508" y="1920"/>
                  </a:lnTo>
                  <a:lnTo>
                    <a:pt x="407" y="1964"/>
                  </a:lnTo>
                  <a:lnTo>
                    <a:pt x="310" y="2002"/>
                  </a:lnTo>
                  <a:lnTo>
                    <a:pt x="225" y="2042"/>
                  </a:lnTo>
                  <a:lnTo>
                    <a:pt x="148" y="2074"/>
                  </a:lnTo>
                  <a:lnTo>
                    <a:pt x="86" y="2104"/>
                  </a:lnTo>
                  <a:lnTo>
                    <a:pt x="36" y="2127"/>
                  </a:lnTo>
                  <a:lnTo>
                    <a:pt x="0" y="2150"/>
                  </a:lnTo>
                  <a:lnTo>
                    <a:pt x="61" y="2150"/>
                  </a:lnTo>
                  <a:lnTo>
                    <a:pt x="74" y="2142"/>
                  </a:lnTo>
                  <a:lnTo>
                    <a:pt x="116" y="2125"/>
                  </a:lnTo>
                  <a:lnTo>
                    <a:pt x="181" y="2097"/>
                  </a:lnTo>
                  <a:lnTo>
                    <a:pt x="266" y="2063"/>
                  </a:lnTo>
                  <a:lnTo>
                    <a:pt x="369" y="2019"/>
                  </a:lnTo>
                  <a:lnTo>
                    <a:pt x="485" y="1969"/>
                  </a:lnTo>
                  <a:lnTo>
                    <a:pt x="610" y="1916"/>
                  </a:lnTo>
                  <a:lnTo>
                    <a:pt x="742" y="1861"/>
                  </a:lnTo>
                  <a:lnTo>
                    <a:pt x="877" y="1800"/>
                  </a:lnTo>
                  <a:lnTo>
                    <a:pt x="1012" y="1741"/>
                  </a:lnTo>
                  <a:lnTo>
                    <a:pt x="1143" y="1682"/>
                  </a:lnTo>
                  <a:lnTo>
                    <a:pt x="1266" y="1627"/>
                  </a:lnTo>
                  <a:lnTo>
                    <a:pt x="1378" y="1574"/>
                  </a:lnTo>
                  <a:lnTo>
                    <a:pt x="1479" y="1526"/>
                  </a:lnTo>
                  <a:lnTo>
                    <a:pt x="1561" y="1485"/>
                  </a:lnTo>
                  <a:lnTo>
                    <a:pt x="1624" y="1452"/>
                  </a:lnTo>
                  <a:lnTo>
                    <a:pt x="1673" y="1418"/>
                  </a:lnTo>
                  <a:lnTo>
                    <a:pt x="1730" y="1382"/>
                  </a:lnTo>
                  <a:lnTo>
                    <a:pt x="1787" y="1342"/>
                  </a:lnTo>
                  <a:lnTo>
                    <a:pt x="1848" y="1300"/>
                  </a:lnTo>
                  <a:lnTo>
                    <a:pt x="1907" y="1251"/>
                  </a:lnTo>
                  <a:lnTo>
                    <a:pt x="1970" y="1199"/>
                  </a:lnTo>
                  <a:lnTo>
                    <a:pt x="2027" y="1144"/>
                  </a:lnTo>
                  <a:lnTo>
                    <a:pt x="2084" y="1085"/>
                  </a:lnTo>
                  <a:lnTo>
                    <a:pt x="2135" y="1021"/>
                  </a:lnTo>
                  <a:lnTo>
                    <a:pt x="2183" y="952"/>
                  </a:lnTo>
                  <a:lnTo>
                    <a:pt x="2223" y="882"/>
                  </a:lnTo>
                  <a:lnTo>
                    <a:pt x="2255" y="806"/>
                  </a:lnTo>
                  <a:lnTo>
                    <a:pt x="2280" y="724"/>
                  </a:lnTo>
                  <a:lnTo>
                    <a:pt x="2295" y="641"/>
                  </a:lnTo>
                  <a:lnTo>
                    <a:pt x="2299" y="553"/>
                  </a:lnTo>
                  <a:lnTo>
                    <a:pt x="2293" y="462"/>
                  </a:lnTo>
                  <a:lnTo>
                    <a:pt x="2272" y="373"/>
                  </a:lnTo>
                  <a:lnTo>
                    <a:pt x="2243" y="295"/>
                  </a:lnTo>
                  <a:lnTo>
                    <a:pt x="2207" y="230"/>
                  </a:lnTo>
                  <a:lnTo>
                    <a:pt x="2166" y="177"/>
                  </a:lnTo>
                  <a:lnTo>
                    <a:pt x="2118" y="129"/>
                  </a:lnTo>
                  <a:lnTo>
                    <a:pt x="2069" y="93"/>
                  </a:lnTo>
                  <a:lnTo>
                    <a:pt x="2015" y="63"/>
                  </a:lnTo>
                  <a:lnTo>
                    <a:pt x="1962" y="42"/>
                  </a:lnTo>
                  <a:lnTo>
                    <a:pt x="1909" y="25"/>
                  </a:lnTo>
                  <a:lnTo>
                    <a:pt x="1859" y="13"/>
                  </a:lnTo>
                  <a:lnTo>
                    <a:pt x="1814" y="6"/>
                  </a:lnTo>
                  <a:lnTo>
                    <a:pt x="1774" y="2"/>
                  </a:lnTo>
                  <a:lnTo>
                    <a:pt x="1738" y="0"/>
                  </a:lnTo>
                  <a:lnTo>
                    <a:pt x="1711" y="0"/>
                  </a:lnTo>
                  <a:lnTo>
                    <a:pt x="1696" y="2"/>
                  </a:lnTo>
                  <a:lnTo>
                    <a:pt x="1690" y="2"/>
                  </a:lnTo>
                  <a:lnTo>
                    <a:pt x="1675" y="25"/>
                  </a:lnTo>
                  <a:lnTo>
                    <a:pt x="1675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7" name="Freeform 359"/>
            <p:cNvSpPr>
              <a:spLocks/>
            </p:cNvSpPr>
            <p:nvPr/>
          </p:nvSpPr>
          <p:spPr bwMode="auto">
            <a:xfrm>
              <a:off x="7889863" y="692649"/>
              <a:ext cx="123655" cy="33745"/>
            </a:xfrm>
            <a:custGeom>
              <a:avLst/>
              <a:gdLst/>
              <a:ahLst/>
              <a:cxnLst>
                <a:cxn ang="0">
                  <a:pos x="381" y="46"/>
                </a:cxn>
                <a:cxn ang="0">
                  <a:pos x="379" y="46"/>
                </a:cxn>
                <a:cxn ang="0">
                  <a:pos x="369" y="46"/>
                </a:cxn>
                <a:cxn ang="0">
                  <a:pos x="356" y="46"/>
                </a:cxn>
                <a:cxn ang="0">
                  <a:pos x="339" y="48"/>
                </a:cxn>
                <a:cxn ang="0">
                  <a:pos x="318" y="50"/>
                </a:cxn>
                <a:cxn ang="0">
                  <a:pos x="295" y="52"/>
                </a:cxn>
                <a:cxn ang="0">
                  <a:pos x="269" y="55"/>
                </a:cxn>
                <a:cxn ang="0">
                  <a:pos x="242" y="59"/>
                </a:cxn>
                <a:cxn ang="0">
                  <a:pos x="211" y="63"/>
                </a:cxn>
                <a:cxn ang="0">
                  <a:pos x="179" y="69"/>
                </a:cxn>
                <a:cxn ang="0">
                  <a:pos x="147" y="74"/>
                </a:cxn>
                <a:cxn ang="0">
                  <a:pos x="116" y="82"/>
                </a:cxn>
                <a:cxn ang="0">
                  <a:pos x="84" y="88"/>
                </a:cxn>
                <a:cxn ang="0">
                  <a:pos x="54" y="95"/>
                </a:cxn>
                <a:cxn ang="0">
                  <a:pos x="25" y="103"/>
                </a:cxn>
                <a:cxn ang="0">
                  <a:pos x="0" y="114"/>
                </a:cxn>
                <a:cxn ang="0">
                  <a:pos x="14" y="69"/>
                </a:cxn>
                <a:cxn ang="0">
                  <a:pos x="16" y="69"/>
                </a:cxn>
                <a:cxn ang="0">
                  <a:pos x="25" y="65"/>
                </a:cxn>
                <a:cxn ang="0">
                  <a:pos x="38" y="61"/>
                </a:cxn>
                <a:cxn ang="0">
                  <a:pos x="56" y="57"/>
                </a:cxn>
                <a:cxn ang="0">
                  <a:pos x="78" y="52"/>
                </a:cxn>
                <a:cxn ang="0">
                  <a:pos x="103" y="46"/>
                </a:cxn>
                <a:cxn ang="0">
                  <a:pos x="130" y="40"/>
                </a:cxn>
                <a:cxn ang="0">
                  <a:pos x="162" y="33"/>
                </a:cxn>
                <a:cxn ang="0">
                  <a:pos x="192" y="27"/>
                </a:cxn>
                <a:cxn ang="0">
                  <a:pos x="223" y="21"/>
                </a:cxn>
                <a:cxn ang="0">
                  <a:pos x="253" y="14"/>
                </a:cxn>
                <a:cxn ang="0">
                  <a:pos x="286" y="10"/>
                </a:cxn>
                <a:cxn ang="0">
                  <a:pos x="314" y="6"/>
                </a:cxn>
                <a:cxn ang="0">
                  <a:pos x="341" y="4"/>
                </a:cxn>
                <a:cxn ang="0">
                  <a:pos x="365" y="0"/>
                </a:cxn>
                <a:cxn ang="0">
                  <a:pos x="386" y="2"/>
                </a:cxn>
                <a:cxn ang="0">
                  <a:pos x="381" y="46"/>
                </a:cxn>
                <a:cxn ang="0">
                  <a:pos x="381" y="46"/>
                </a:cxn>
              </a:cxnLst>
              <a:rect l="0" t="0" r="r" b="b"/>
              <a:pathLst>
                <a:path w="386" h="114">
                  <a:moveTo>
                    <a:pt x="381" y="46"/>
                  </a:moveTo>
                  <a:lnTo>
                    <a:pt x="379" y="46"/>
                  </a:lnTo>
                  <a:lnTo>
                    <a:pt x="369" y="46"/>
                  </a:lnTo>
                  <a:lnTo>
                    <a:pt x="356" y="46"/>
                  </a:lnTo>
                  <a:lnTo>
                    <a:pt x="339" y="48"/>
                  </a:lnTo>
                  <a:lnTo>
                    <a:pt x="318" y="50"/>
                  </a:lnTo>
                  <a:lnTo>
                    <a:pt x="295" y="52"/>
                  </a:lnTo>
                  <a:lnTo>
                    <a:pt x="269" y="55"/>
                  </a:lnTo>
                  <a:lnTo>
                    <a:pt x="242" y="59"/>
                  </a:lnTo>
                  <a:lnTo>
                    <a:pt x="211" y="63"/>
                  </a:lnTo>
                  <a:lnTo>
                    <a:pt x="179" y="69"/>
                  </a:lnTo>
                  <a:lnTo>
                    <a:pt x="147" y="74"/>
                  </a:lnTo>
                  <a:lnTo>
                    <a:pt x="116" y="82"/>
                  </a:lnTo>
                  <a:lnTo>
                    <a:pt x="84" y="88"/>
                  </a:lnTo>
                  <a:lnTo>
                    <a:pt x="54" y="95"/>
                  </a:lnTo>
                  <a:lnTo>
                    <a:pt x="25" y="103"/>
                  </a:lnTo>
                  <a:lnTo>
                    <a:pt x="0" y="114"/>
                  </a:lnTo>
                  <a:lnTo>
                    <a:pt x="14" y="69"/>
                  </a:lnTo>
                  <a:lnTo>
                    <a:pt x="16" y="69"/>
                  </a:lnTo>
                  <a:lnTo>
                    <a:pt x="25" y="65"/>
                  </a:lnTo>
                  <a:lnTo>
                    <a:pt x="38" y="61"/>
                  </a:lnTo>
                  <a:lnTo>
                    <a:pt x="56" y="57"/>
                  </a:lnTo>
                  <a:lnTo>
                    <a:pt x="78" y="52"/>
                  </a:lnTo>
                  <a:lnTo>
                    <a:pt x="103" y="46"/>
                  </a:lnTo>
                  <a:lnTo>
                    <a:pt x="130" y="40"/>
                  </a:lnTo>
                  <a:lnTo>
                    <a:pt x="162" y="33"/>
                  </a:lnTo>
                  <a:lnTo>
                    <a:pt x="192" y="27"/>
                  </a:lnTo>
                  <a:lnTo>
                    <a:pt x="223" y="21"/>
                  </a:lnTo>
                  <a:lnTo>
                    <a:pt x="253" y="14"/>
                  </a:lnTo>
                  <a:lnTo>
                    <a:pt x="286" y="10"/>
                  </a:lnTo>
                  <a:lnTo>
                    <a:pt x="314" y="6"/>
                  </a:lnTo>
                  <a:lnTo>
                    <a:pt x="341" y="4"/>
                  </a:lnTo>
                  <a:lnTo>
                    <a:pt x="365" y="0"/>
                  </a:lnTo>
                  <a:lnTo>
                    <a:pt x="386" y="2"/>
                  </a:lnTo>
                  <a:lnTo>
                    <a:pt x="381" y="46"/>
                  </a:lnTo>
                  <a:lnTo>
                    <a:pt x="381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8" name="Freeform 360"/>
            <p:cNvSpPr>
              <a:spLocks/>
            </p:cNvSpPr>
            <p:nvPr/>
          </p:nvSpPr>
          <p:spPr bwMode="auto">
            <a:xfrm>
              <a:off x="7943682" y="627526"/>
              <a:ext cx="57663" cy="14800"/>
            </a:xfrm>
            <a:custGeom>
              <a:avLst/>
              <a:gdLst/>
              <a:ahLst/>
              <a:cxnLst>
                <a:cxn ang="0">
                  <a:pos x="53" y="11"/>
                </a:cxn>
                <a:cxn ang="0">
                  <a:pos x="161" y="0"/>
                </a:cxn>
                <a:cxn ang="0">
                  <a:pos x="180" y="34"/>
                </a:cxn>
                <a:cxn ang="0">
                  <a:pos x="0" y="49"/>
                </a:cxn>
                <a:cxn ang="0">
                  <a:pos x="53" y="11"/>
                </a:cxn>
                <a:cxn ang="0">
                  <a:pos x="53" y="11"/>
                </a:cxn>
              </a:cxnLst>
              <a:rect l="0" t="0" r="r" b="b"/>
              <a:pathLst>
                <a:path w="180" h="49">
                  <a:moveTo>
                    <a:pt x="53" y="11"/>
                  </a:moveTo>
                  <a:lnTo>
                    <a:pt x="161" y="0"/>
                  </a:lnTo>
                  <a:lnTo>
                    <a:pt x="180" y="34"/>
                  </a:lnTo>
                  <a:lnTo>
                    <a:pt x="0" y="49"/>
                  </a:lnTo>
                  <a:lnTo>
                    <a:pt x="53" y="11"/>
                  </a:lnTo>
                  <a:lnTo>
                    <a:pt x="5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9" name="Freeform 361"/>
            <p:cNvSpPr>
              <a:spLocks/>
            </p:cNvSpPr>
            <p:nvPr/>
          </p:nvSpPr>
          <p:spPr bwMode="auto">
            <a:xfrm>
              <a:off x="7899473" y="1120092"/>
              <a:ext cx="124296" cy="14208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333" y="477"/>
                </a:cxn>
                <a:cxn ang="0">
                  <a:pos x="388" y="481"/>
                </a:cxn>
                <a:cxn ang="0">
                  <a:pos x="38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388" h="481">
                  <a:moveTo>
                    <a:pt x="0" y="17"/>
                  </a:moveTo>
                  <a:lnTo>
                    <a:pt x="333" y="477"/>
                  </a:lnTo>
                  <a:lnTo>
                    <a:pt x="388" y="481"/>
                  </a:lnTo>
                  <a:lnTo>
                    <a:pt x="38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0" name="Freeform 362"/>
            <p:cNvSpPr>
              <a:spLocks/>
            </p:cNvSpPr>
            <p:nvPr/>
          </p:nvSpPr>
          <p:spPr bwMode="auto">
            <a:xfrm>
              <a:off x="8010314" y="1069178"/>
              <a:ext cx="207587" cy="188265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46" y="637"/>
                </a:cxn>
                <a:cxn ang="0">
                  <a:pos x="612" y="637"/>
                </a:cxn>
                <a:cxn ang="0">
                  <a:pos x="0" y="29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46" h="637">
                  <a:moveTo>
                    <a:pt x="40" y="0"/>
                  </a:moveTo>
                  <a:lnTo>
                    <a:pt x="646" y="637"/>
                  </a:lnTo>
                  <a:lnTo>
                    <a:pt x="612" y="637"/>
                  </a:lnTo>
                  <a:lnTo>
                    <a:pt x="0" y="29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1" name="Freeform 363"/>
            <p:cNvSpPr>
              <a:spLocks/>
            </p:cNvSpPr>
            <p:nvPr/>
          </p:nvSpPr>
          <p:spPr bwMode="auto">
            <a:xfrm>
              <a:off x="7552855" y="455838"/>
              <a:ext cx="210149" cy="2628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4"/>
                </a:cxn>
                <a:cxn ang="0">
                  <a:pos x="21" y="17"/>
                </a:cxn>
                <a:cxn ang="0">
                  <a:pos x="44" y="40"/>
                </a:cxn>
                <a:cxn ang="0">
                  <a:pos x="76" y="72"/>
                </a:cxn>
                <a:cxn ang="0">
                  <a:pos x="114" y="112"/>
                </a:cxn>
                <a:cxn ang="0">
                  <a:pos x="160" y="160"/>
                </a:cxn>
                <a:cxn ang="0">
                  <a:pos x="208" y="211"/>
                </a:cxn>
                <a:cxn ang="0">
                  <a:pos x="259" y="272"/>
                </a:cxn>
                <a:cxn ang="0">
                  <a:pos x="310" y="334"/>
                </a:cxn>
                <a:cxn ang="0">
                  <a:pos x="363" y="403"/>
                </a:cxn>
                <a:cxn ang="0">
                  <a:pos x="415" y="475"/>
                </a:cxn>
                <a:cxn ang="0">
                  <a:pos x="466" y="553"/>
                </a:cxn>
                <a:cxn ang="0">
                  <a:pos x="512" y="633"/>
                </a:cxn>
                <a:cxn ang="0">
                  <a:pos x="555" y="717"/>
                </a:cxn>
                <a:cxn ang="0">
                  <a:pos x="593" y="800"/>
                </a:cxn>
                <a:cxn ang="0">
                  <a:pos x="624" y="888"/>
                </a:cxn>
                <a:cxn ang="0">
                  <a:pos x="656" y="859"/>
                </a:cxn>
                <a:cxn ang="0">
                  <a:pos x="654" y="852"/>
                </a:cxn>
                <a:cxn ang="0">
                  <a:pos x="647" y="833"/>
                </a:cxn>
                <a:cxn ang="0">
                  <a:pos x="635" y="804"/>
                </a:cxn>
                <a:cxn ang="0">
                  <a:pos x="620" y="766"/>
                </a:cxn>
                <a:cxn ang="0">
                  <a:pos x="597" y="718"/>
                </a:cxn>
                <a:cxn ang="0">
                  <a:pos x="573" y="665"/>
                </a:cxn>
                <a:cxn ang="0">
                  <a:pos x="542" y="604"/>
                </a:cxn>
                <a:cxn ang="0">
                  <a:pos x="508" y="542"/>
                </a:cxn>
                <a:cxn ang="0">
                  <a:pos x="466" y="473"/>
                </a:cxn>
                <a:cxn ang="0">
                  <a:pos x="420" y="403"/>
                </a:cxn>
                <a:cxn ang="0">
                  <a:pos x="371" y="331"/>
                </a:cxn>
                <a:cxn ang="0">
                  <a:pos x="316" y="260"/>
                </a:cxn>
                <a:cxn ang="0">
                  <a:pos x="255" y="190"/>
                </a:cxn>
                <a:cxn ang="0">
                  <a:pos x="190" y="123"/>
                </a:cxn>
                <a:cxn ang="0">
                  <a:pos x="118" y="59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56" h="888">
                  <a:moveTo>
                    <a:pt x="0" y="0"/>
                  </a:moveTo>
                  <a:lnTo>
                    <a:pt x="6" y="4"/>
                  </a:lnTo>
                  <a:lnTo>
                    <a:pt x="21" y="17"/>
                  </a:lnTo>
                  <a:lnTo>
                    <a:pt x="44" y="40"/>
                  </a:lnTo>
                  <a:lnTo>
                    <a:pt x="76" y="72"/>
                  </a:lnTo>
                  <a:lnTo>
                    <a:pt x="114" y="112"/>
                  </a:lnTo>
                  <a:lnTo>
                    <a:pt x="160" y="160"/>
                  </a:lnTo>
                  <a:lnTo>
                    <a:pt x="208" y="211"/>
                  </a:lnTo>
                  <a:lnTo>
                    <a:pt x="259" y="272"/>
                  </a:lnTo>
                  <a:lnTo>
                    <a:pt x="310" y="334"/>
                  </a:lnTo>
                  <a:lnTo>
                    <a:pt x="363" y="403"/>
                  </a:lnTo>
                  <a:lnTo>
                    <a:pt x="415" y="475"/>
                  </a:lnTo>
                  <a:lnTo>
                    <a:pt x="466" y="553"/>
                  </a:lnTo>
                  <a:lnTo>
                    <a:pt x="512" y="633"/>
                  </a:lnTo>
                  <a:lnTo>
                    <a:pt x="555" y="717"/>
                  </a:lnTo>
                  <a:lnTo>
                    <a:pt x="593" y="800"/>
                  </a:lnTo>
                  <a:lnTo>
                    <a:pt x="624" y="888"/>
                  </a:lnTo>
                  <a:lnTo>
                    <a:pt x="656" y="859"/>
                  </a:lnTo>
                  <a:lnTo>
                    <a:pt x="654" y="852"/>
                  </a:lnTo>
                  <a:lnTo>
                    <a:pt x="647" y="833"/>
                  </a:lnTo>
                  <a:lnTo>
                    <a:pt x="635" y="804"/>
                  </a:lnTo>
                  <a:lnTo>
                    <a:pt x="620" y="766"/>
                  </a:lnTo>
                  <a:lnTo>
                    <a:pt x="597" y="718"/>
                  </a:lnTo>
                  <a:lnTo>
                    <a:pt x="573" y="665"/>
                  </a:lnTo>
                  <a:lnTo>
                    <a:pt x="542" y="604"/>
                  </a:lnTo>
                  <a:lnTo>
                    <a:pt x="508" y="542"/>
                  </a:lnTo>
                  <a:lnTo>
                    <a:pt x="466" y="473"/>
                  </a:lnTo>
                  <a:lnTo>
                    <a:pt x="420" y="403"/>
                  </a:lnTo>
                  <a:lnTo>
                    <a:pt x="371" y="331"/>
                  </a:lnTo>
                  <a:lnTo>
                    <a:pt x="316" y="260"/>
                  </a:lnTo>
                  <a:lnTo>
                    <a:pt x="255" y="190"/>
                  </a:lnTo>
                  <a:lnTo>
                    <a:pt x="190" y="123"/>
                  </a:lnTo>
                  <a:lnTo>
                    <a:pt x="118" y="59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2" name="Freeform 364"/>
            <p:cNvSpPr>
              <a:spLocks/>
            </p:cNvSpPr>
            <p:nvPr/>
          </p:nvSpPr>
          <p:spPr bwMode="auto">
            <a:xfrm>
              <a:off x="7659851" y="457614"/>
              <a:ext cx="184521" cy="1675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"/>
                </a:cxn>
                <a:cxn ang="0">
                  <a:pos x="17" y="15"/>
                </a:cxn>
                <a:cxn ang="0">
                  <a:pos x="40" y="34"/>
                </a:cxn>
                <a:cxn ang="0">
                  <a:pos x="68" y="62"/>
                </a:cxn>
                <a:cxn ang="0">
                  <a:pos x="101" y="93"/>
                </a:cxn>
                <a:cxn ang="0">
                  <a:pos x="141" y="131"/>
                </a:cxn>
                <a:cxn ang="0">
                  <a:pos x="182" y="173"/>
                </a:cxn>
                <a:cxn ang="0">
                  <a:pos x="228" y="216"/>
                </a:cxn>
                <a:cxn ang="0">
                  <a:pos x="274" y="262"/>
                </a:cxn>
                <a:cxn ang="0">
                  <a:pos x="319" y="308"/>
                </a:cxn>
                <a:cxn ang="0">
                  <a:pos x="363" y="355"/>
                </a:cxn>
                <a:cxn ang="0">
                  <a:pos x="407" y="403"/>
                </a:cxn>
                <a:cxn ang="0">
                  <a:pos x="447" y="446"/>
                </a:cxn>
                <a:cxn ang="0">
                  <a:pos x="483" y="490"/>
                </a:cxn>
                <a:cxn ang="0">
                  <a:pos x="513" y="530"/>
                </a:cxn>
                <a:cxn ang="0">
                  <a:pos x="538" y="566"/>
                </a:cxn>
                <a:cxn ang="0">
                  <a:pos x="576" y="539"/>
                </a:cxn>
                <a:cxn ang="0">
                  <a:pos x="572" y="534"/>
                </a:cxn>
                <a:cxn ang="0">
                  <a:pos x="559" y="520"/>
                </a:cxn>
                <a:cxn ang="0">
                  <a:pos x="542" y="498"/>
                </a:cxn>
                <a:cxn ang="0">
                  <a:pos x="517" y="471"/>
                </a:cxn>
                <a:cxn ang="0">
                  <a:pos x="488" y="437"/>
                </a:cxn>
                <a:cxn ang="0">
                  <a:pos x="454" y="399"/>
                </a:cxn>
                <a:cxn ang="0">
                  <a:pos x="418" y="355"/>
                </a:cxn>
                <a:cxn ang="0">
                  <a:pos x="378" y="311"/>
                </a:cxn>
                <a:cxn ang="0">
                  <a:pos x="334" y="266"/>
                </a:cxn>
                <a:cxn ang="0">
                  <a:pos x="293" y="218"/>
                </a:cxn>
                <a:cxn ang="0">
                  <a:pos x="247" y="173"/>
                </a:cxn>
                <a:cxn ang="0">
                  <a:pos x="203" y="131"/>
                </a:cxn>
                <a:cxn ang="0">
                  <a:pos x="160" y="89"/>
                </a:cxn>
                <a:cxn ang="0">
                  <a:pos x="118" y="55"/>
                </a:cxn>
                <a:cxn ang="0">
                  <a:pos x="78" y="22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6" h="566">
                  <a:moveTo>
                    <a:pt x="0" y="0"/>
                  </a:moveTo>
                  <a:lnTo>
                    <a:pt x="4" y="1"/>
                  </a:lnTo>
                  <a:lnTo>
                    <a:pt x="17" y="15"/>
                  </a:lnTo>
                  <a:lnTo>
                    <a:pt x="40" y="34"/>
                  </a:lnTo>
                  <a:lnTo>
                    <a:pt x="68" y="62"/>
                  </a:lnTo>
                  <a:lnTo>
                    <a:pt x="101" y="93"/>
                  </a:lnTo>
                  <a:lnTo>
                    <a:pt x="141" y="131"/>
                  </a:lnTo>
                  <a:lnTo>
                    <a:pt x="182" y="173"/>
                  </a:lnTo>
                  <a:lnTo>
                    <a:pt x="228" y="216"/>
                  </a:lnTo>
                  <a:lnTo>
                    <a:pt x="274" y="262"/>
                  </a:lnTo>
                  <a:lnTo>
                    <a:pt x="319" y="308"/>
                  </a:lnTo>
                  <a:lnTo>
                    <a:pt x="363" y="355"/>
                  </a:lnTo>
                  <a:lnTo>
                    <a:pt x="407" y="403"/>
                  </a:lnTo>
                  <a:lnTo>
                    <a:pt x="447" y="446"/>
                  </a:lnTo>
                  <a:lnTo>
                    <a:pt x="483" y="490"/>
                  </a:lnTo>
                  <a:lnTo>
                    <a:pt x="513" y="530"/>
                  </a:lnTo>
                  <a:lnTo>
                    <a:pt x="538" y="566"/>
                  </a:lnTo>
                  <a:lnTo>
                    <a:pt x="576" y="539"/>
                  </a:lnTo>
                  <a:lnTo>
                    <a:pt x="572" y="534"/>
                  </a:lnTo>
                  <a:lnTo>
                    <a:pt x="559" y="520"/>
                  </a:lnTo>
                  <a:lnTo>
                    <a:pt x="542" y="498"/>
                  </a:lnTo>
                  <a:lnTo>
                    <a:pt x="517" y="471"/>
                  </a:lnTo>
                  <a:lnTo>
                    <a:pt x="488" y="437"/>
                  </a:lnTo>
                  <a:lnTo>
                    <a:pt x="454" y="399"/>
                  </a:lnTo>
                  <a:lnTo>
                    <a:pt x="418" y="355"/>
                  </a:lnTo>
                  <a:lnTo>
                    <a:pt x="378" y="311"/>
                  </a:lnTo>
                  <a:lnTo>
                    <a:pt x="334" y="266"/>
                  </a:lnTo>
                  <a:lnTo>
                    <a:pt x="293" y="218"/>
                  </a:lnTo>
                  <a:lnTo>
                    <a:pt x="247" y="173"/>
                  </a:lnTo>
                  <a:lnTo>
                    <a:pt x="203" y="131"/>
                  </a:lnTo>
                  <a:lnTo>
                    <a:pt x="160" y="89"/>
                  </a:lnTo>
                  <a:lnTo>
                    <a:pt x="118" y="55"/>
                  </a:lnTo>
                  <a:lnTo>
                    <a:pt x="78" y="22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3" name="Freeform 365"/>
            <p:cNvSpPr>
              <a:spLocks/>
            </p:cNvSpPr>
            <p:nvPr/>
          </p:nvSpPr>
          <p:spPr bwMode="auto">
            <a:xfrm>
              <a:off x="8177537" y="561811"/>
              <a:ext cx="438879" cy="78739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7" y="240"/>
                </a:cxn>
                <a:cxn ang="0">
                  <a:pos x="30" y="225"/>
                </a:cxn>
                <a:cxn ang="0">
                  <a:pos x="64" y="204"/>
                </a:cxn>
                <a:cxn ang="0">
                  <a:pos x="116" y="177"/>
                </a:cxn>
                <a:cxn ang="0">
                  <a:pos x="177" y="145"/>
                </a:cxn>
                <a:cxn ang="0">
                  <a:pos x="247" y="114"/>
                </a:cxn>
                <a:cxn ang="0">
                  <a:pos x="329" y="82"/>
                </a:cxn>
                <a:cxn ang="0">
                  <a:pos x="420" y="55"/>
                </a:cxn>
                <a:cxn ang="0">
                  <a:pos x="519" y="29"/>
                </a:cxn>
                <a:cxn ang="0">
                  <a:pos x="627" y="12"/>
                </a:cxn>
                <a:cxn ang="0">
                  <a:pos x="739" y="0"/>
                </a:cxn>
                <a:cxn ang="0">
                  <a:pos x="857" y="0"/>
                </a:cxn>
                <a:cxn ang="0">
                  <a:pos x="977" y="12"/>
                </a:cxn>
                <a:cxn ang="0">
                  <a:pos x="1102" y="38"/>
                </a:cxn>
                <a:cxn ang="0">
                  <a:pos x="1230" y="78"/>
                </a:cxn>
                <a:cxn ang="0">
                  <a:pos x="1361" y="137"/>
                </a:cxn>
                <a:cxn ang="0">
                  <a:pos x="1370" y="183"/>
                </a:cxn>
                <a:cxn ang="0">
                  <a:pos x="1363" y="177"/>
                </a:cxn>
                <a:cxn ang="0">
                  <a:pos x="1342" y="168"/>
                </a:cxn>
                <a:cxn ang="0">
                  <a:pos x="1308" y="150"/>
                </a:cxn>
                <a:cxn ang="0">
                  <a:pos x="1264" y="133"/>
                </a:cxn>
                <a:cxn ang="0">
                  <a:pos x="1207" y="112"/>
                </a:cxn>
                <a:cxn ang="0">
                  <a:pos x="1140" y="92"/>
                </a:cxn>
                <a:cxn ang="0">
                  <a:pos x="1064" y="73"/>
                </a:cxn>
                <a:cxn ang="0">
                  <a:pos x="979" y="59"/>
                </a:cxn>
                <a:cxn ang="0">
                  <a:pos x="884" y="48"/>
                </a:cxn>
                <a:cxn ang="0">
                  <a:pos x="783" y="44"/>
                </a:cxn>
                <a:cxn ang="0">
                  <a:pos x="671" y="50"/>
                </a:cxn>
                <a:cxn ang="0">
                  <a:pos x="557" y="67"/>
                </a:cxn>
                <a:cxn ang="0">
                  <a:pos x="435" y="93"/>
                </a:cxn>
                <a:cxn ang="0">
                  <a:pos x="310" y="135"/>
                </a:cxn>
                <a:cxn ang="0">
                  <a:pos x="178" y="192"/>
                </a:cxn>
                <a:cxn ang="0">
                  <a:pos x="45" y="266"/>
                </a:cxn>
                <a:cxn ang="0">
                  <a:pos x="0" y="246"/>
                </a:cxn>
                <a:cxn ang="0">
                  <a:pos x="0" y="246"/>
                </a:cxn>
              </a:cxnLst>
              <a:rect l="0" t="0" r="r" b="b"/>
              <a:pathLst>
                <a:path w="1370" h="266">
                  <a:moveTo>
                    <a:pt x="0" y="246"/>
                  </a:moveTo>
                  <a:lnTo>
                    <a:pt x="7" y="240"/>
                  </a:lnTo>
                  <a:lnTo>
                    <a:pt x="30" y="225"/>
                  </a:lnTo>
                  <a:lnTo>
                    <a:pt x="64" y="204"/>
                  </a:lnTo>
                  <a:lnTo>
                    <a:pt x="116" y="177"/>
                  </a:lnTo>
                  <a:lnTo>
                    <a:pt x="177" y="145"/>
                  </a:lnTo>
                  <a:lnTo>
                    <a:pt x="247" y="114"/>
                  </a:lnTo>
                  <a:lnTo>
                    <a:pt x="329" y="82"/>
                  </a:lnTo>
                  <a:lnTo>
                    <a:pt x="420" y="55"/>
                  </a:lnTo>
                  <a:lnTo>
                    <a:pt x="519" y="29"/>
                  </a:lnTo>
                  <a:lnTo>
                    <a:pt x="627" y="12"/>
                  </a:lnTo>
                  <a:lnTo>
                    <a:pt x="739" y="0"/>
                  </a:lnTo>
                  <a:lnTo>
                    <a:pt x="857" y="0"/>
                  </a:lnTo>
                  <a:lnTo>
                    <a:pt x="977" y="12"/>
                  </a:lnTo>
                  <a:lnTo>
                    <a:pt x="1102" y="38"/>
                  </a:lnTo>
                  <a:lnTo>
                    <a:pt x="1230" y="78"/>
                  </a:lnTo>
                  <a:lnTo>
                    <a:pt x="1361" y="137"/>
                  </a:lnTo>
                  <a:lnTo>
                    <a:pt x="1370" y="183"/>
                  </a:lnTo>
                  <a:lnTo>
                    <a:pt x="1363" y="177"/>
                  </a:lnTo>
                  <a:lnTo>
                    <a:pt x="1342" y="168"/>
                  </a:lnTo>
                  <a:lnTo>
                    <a:pt x="1308" y="150"/>
                  </a:lnTo>
                  <a:lnTo>
                    <a:pt x="1264" y="133"/>
                  </a:lnTo>
                  <a:lnTo>
                    <a:pt x="1207" y="112"/>
                  </a:lnTo>
                  <a:lnTo>
                    <a:pt x="1140" y="92"/>
                  </a:lnTo>
                  <a:lnTo>
                    <a:pt x="1064" y="73"/>
                  </a:lnTo>
                  <a:lnTo>
                    <a:pt x="979" y="59"/>
                  </a:lnTo>
                  <a:lnTo>
                    <a:pt x="884" y="48"/>
                  </a:lnTo>
                  <a:lnTo>
                    <a:pt x="783" y="44"/>
                  </a:lnTo>
                  <a:lnTo>
                    <a:pt x="671" y="50"/>
                  </a:lnTo>
                  <a:lnTo>
                    <a:pt x="557" y="67"/>
                  </a:lnTo>
                  <a:lnTo>
                    <a:pt x="435" y="93"/>
                  </a:lnTo>
                  <a:lnTo>
                    <a:pt x="310" y="135"/>
                  </a:lnTo>
                  <a:lnTo>
                    <a:pt x="178" y="192"/>
                  </a:lnTo>
                  <a:lnTo>
                    <a:pt x="45" y="266"/>
                  </a:lnTo>
                  <a:lnTo>
                    <a:pt x="0" y="246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4" name="Freeform 366"/>
            <p:cNvSpPr>
              <a:spLocks/>
            </p:cNvSpPr>
            <p:nvPr/>
          </p:nvSpPr>
          <p:spPr bwMode="auto">
            <a:xfrm>
              <a:off x="8259546" y="662456"/>
              <a:ext cx="352385" cy="53282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6" y="64"/>
                </a:cxn>
                <a:cxn ang="0">
                  <a:pos x="23" y="59"/>
                </a:cxn>
                <a:cxn ang="0">
                  <a:pos x="52" y="49"/>
                </a:cxn>
                <a:cxn ang="0">
                  <a:pos x="94" y="41"/>
                </a:cxn>
                <a:cxn ang="0">
                  <a:pos x="141" y="28"/>
                </a:cxn>
                <a:cxn ang="0">
                  <a:pos x="200" y="19"/>
                </a:cxn>
                <a:cxn ang="0">
                  <a:pos x="267" y="9"/>
                </a:cxn>
                <a:cxn ang="0">
                  <a:pos x="341" y="5"/>
                </a:cxn>
                <a:cxn ang="0">
                  <a:pos x="419" y="0"/>
                </a:cxn>
                <a:cxn ang="0">
                  <a:pos x="504" y="1"/>
                </a:cxn>
                <a:cxn ang="0">
                  <a:pos x="595" y="5"/>
                </a:cxn>
                <a:cxn ang="0">
                  <a:pos x="690" y="19"/>
                </a:cxn>
                <a:cxn ang="0">
                  <a:pos x="787" y="38"/>
                </a:cxn>
                <a:cxn ang="0">
                  <a:pos x="886" y="64"/>
                </a:cxn>
                <a:cxn ang="0">
                  <a:pos x="989" y="100"/>
                </a:cxn>
                <a:cxn ang="0">
                  <a:pos x="1094" y="148"/>
                </a:cxn>
                <a:cxn ang="0">
                  <a:pos x="1099" y="180"/>
                </a:cxn>
                <a:cxn ang="0">
                  <a:pos x="1092" y="176"/>
                </a:cxn>
                <a:cxn ang="0">
                  <a:pos x="1073" y="171"/>
                </a:cxn>
                <a:cxn ang="0">
                  <a:pos x="1044" y="157"/>
                </a:cxn>
                <a:cxn ang="0">
                  <a:pos x="1004" y="144"/>
                </a:cxn>
                <a:cxn ang="0">
                  <a:pos x="955" y="129"/>
                </a:cxn>
                <a:cxn ang="0">
                  <a:pos x="896" y="112"/>
                </a:cxn>
                <a:cxn ang="0">
                  <a:pos x="829" y="97"/>
                </a:cxn>
                <a:cxn ang="0">
                  <a:pos x="757" y="79"/>
                </a:cxn>
                <a:cxn ang="0">
                  <a:pos x="675" y="64"/>
                </a:cxn>
                <a:cxn ang="0">
                  <a:pos x="592" y="55"/>
                </a:cxn>
                <a:cxn ang="0">
                  <a:pos x="502" y="45"/>
                </a:cxn>
                <a:cxn ang="0">
                  <a:pos x="409" y="41"/>
                </a:cxn>
                <a:cxn ang="0">
                  <a:pos x="310" y="43"/>
                </a:cxn>
                <a:cxn ang="0">
                  <a:pos x="211" y="51"/>
                </a:cxn>
                <a:cxn ang="0">
                  <a:pos x="111" y="68"/>
                </a:cxn>
                <a:cxn ang="0">
                  <a:pos x="10" y="91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1099" h="180">
                  <a:moveTo>
                    <a:pt x="0" y="68"/>
                  </a:moveTo>
                  <a:lnTo>
                    <a:pt x="6" y="64"/>
                  </a:lnTo>
                  <a:lnTo>
                    <a:pt x="23" y="59"/>
                  </a:lnTo>
                  <a:lnTo>
                    <a:pt x="52" y="49"/>
                  </a:lnTo>
                  <a:lnTo>
                    <a:pt x="94" y="41"/>
                  </a:lnTo>
                  <a:lnTo>
                    <a:pt x="141" y="28"/>
                  </a:lnTo>
                  <a:lnTo>
                    <a:pt x="200" y="19"/>
                  </a:lnTo>
                  <a:lnTo>
                    <a:pt x="267" y="9"/>
                  </a:lnTo>
                  <a:lnTo>
                    <a:pt x="341" y="5"/>
                  </a:lnTo>
                  <a:lnTo>
                    <a:pt x="419" y="0"/>
                  </a:lnTo>
                  <a:lnTo>
                    <a:pt x="504" y="1"/>
                  </a:lnTo>
                  <a:lnTo>
                    <a:pt x="595" y="5"/>
                  </a:lnTo>
                  <a:lnTo>
                    <a:pt x="690" y="19"/>
                  </a:lnTo>
                  <a:lnTo>
                    <a:pt x="787" y="38"/>
                  </a:lnTo>
                  <a:lnTo>
                    <a:pt x="886" y="64"/>
                  </a:lnTo>
                  <a:lnTo>
                    <a:pt x="989" y="100"/>
                  </a:lnTo>
                  <a:lnTo>
                    <a:pt x="1094" y="148"/>
                  </a:lnTo>
                  <a:lnTo>
                    <a:pt x="1099" y="180"/>
                  </a:lnTo>
                  <a:lnTo>
                    <a:pt x="1092" y="176"/>
                  </a:lnTo>
                  <a:lnTo>
                    <a:pt x="1073" y="171"/>
                  </a:lnTo>
                  <a:lnTo>
                    <a:pt x="1044" y="157"/>
                  </a:lnTo>
                  <a:lnTo>
                    <a:pt x="1004" y="144"/>
                  </a:lnTo>
                  <a:lnTo>
                    <a:pt x="955" y="129"/>
                  </a:lnTo>
                  <a:lnTo>
                    <a:pt x="896" y="112"/>
                  </a:lnTo>
                  <a:lnTo>
                    <a:pt x="829" y="97"/>
                  </a:lnTo>
                  <a:lnTo>
                    <a:pt x="757" y="79"/>
                  </a:lnTo>
                  <a:lnTo>
                    <a:pt x="675" y="64"/>
                  </a:lnTo>
                  <a:lnTo>
                    <a:pt x="592" y="55"/>
                  </a:lnTo>
                  <a:lnTo>
                    <a:pt x="502" y="45"/>
                  </a:lnTo>
                  <a:lnTo>
                    <a:pt x="409" y="41"/>
                  </a:lnTo>
                  <a:lnTo>
                    <a:pt x="310" y="43"/>
                  </a:lnTo>
                  <a:lnTo>
                    <a:pt x="211" y="51"/>
                  </a:lnTo>
                  <a:lnTo>
                    <a:pt x="111" y="68"/>
                  </a:lnTo>
                  <a:lnTo>
                    <a:pt x="10" y="91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5" name="Freeform 367"/>
            <p:cNvSpPr>
              <a:spLocks/>
            </p:cNvSpPr>
            <p:nvPr/>
          </p:nvSpPr>
          <p:spPr bwMode="auto">
            <a:xfrm>
              <a:off x="8431254" y="489584"/>
              <a:ext cx="14736" cy="79332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0" y="0"/>
                </a:cxn>
                <a:cxn ang="0">
                  <a:pos x="45" y="9"/>
                </a:cxn>
                <a:cxn ang="0">
                  <a:pos x="34" y="264"/>
                </a:cxn>
                <a:cxn ang="0">
                  <a:pos x="0" y="268"/>
                </a:cxn>
                <a:cxn ang="0">
                  <a:pos x="0" y="268"/>
                </a:cxn>
              </a:cxnLst>
              <a:rect l="0" t="0" r="r" b="b"/>
              <a:pathLst>
                <a:path w="45" h="268">
                  <a:moveTo>
                    <a:pt x="0" y="268"/>
                  </a:moveTo>
                  <a:lnTo>
                    <a:pt x="0" y="0"/>
                  </a:lnTo>
                  <a:lnTo>
                    <a:pt x="45" y="9"/>
                  </a:lnTo>
                  <a:lnTo>
                    <a:pt x="34" y="264"/>
                  </a:lnTo>
                  <a:lnTo>
                    <a:pt x="0" y="268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6" name="Freeform 368"/>
            <p:cNvSpPr>
              <a:spLocks/>
            </p:cNvSpPr>
            <p:nvPr/>
          </p:nvSpPr>
          <p:spPr bwMode="auto">
            <a:xfrm>
              <a:off x="8526718" y="507345"/>
              <a:ext cx="15377" cy="76964"/>
            </a:xfrm>
            <a:custGeom>
              <a:avLst/>
              <a:gdLst/>
              <a:ahLst/>
              <a:cxnLst>
                <a:cxn ang="0">
                  <a:pos x="11" y="239"/>
                </a:cxn>
                <a:cxn ang="0">
                  <a:pos x="0" y="0"/>
                </a:cxn>
                <a:cxn ang="0">
                  <a:pos x="40" y="5"/>
                </a:cxn>
                <a:cxn ang="0">
                  <a:pos x="50" y="258"/>
                </a:cxn>
                <a:cxn ang="0">
                  <a:pos x="11" y="239"/>
                </a:cxn>
                <a:cxn ang="0">
                  <a:pos x="11" y="239"/>
                </a:cxn>
              </a:cxnLst>
              <a:rect l="0" t="0" r="r" b="b"/>
              <a:pathLst>
                <a:path w="50" h="258">
                  <a:moveTo>
                    <a:pt x="11" y="239"/>
                  </a:moveTo>
                  <a:lnTo>
                    <a:pt x="0" y="0"/>
                  </a:lnTo>
                  <a:lnTo>
                    <a:pt x="40" y="5"/>
                  </a:lnTo>
                  <a:lnTo>
                    <a:pt x="50" y="258"/>
                  </a:lnTo>
                  <a:lnTo>
                    <a:pt x="11" y="239"/>
                  </a:lnTo>
                  <a:lnTo>
                    <a:pt x="11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7" name="Freeform 369"/>
            <p:cNvSpPr>
              <a:spLocks/>
            </p:cNvSpPr>
            <p:nvPr/>
          </p:nvSpPr>
          <p:spPr bwMode="auto">
            <a:xfrm>
              <a:off x="7510569" y="646471"/>
              <a:ext cx="219119" cy="48546"/>
            </a:xfrm>
            <a:custGeom>
              <a:avLst/>
              <a:gdLst/>
              <a:ahLst/>
              <a:cxnLst>
                <a:cxn ang="0">
                  <a:pos x="656" y="0"/>
                </a:cxn>
                <a:cxn ang="0">
                  <a:pos x="652" y="0"/>
                </a:cxn>
                <a:cxn ang="0">
                  <a:pos x="639" y="0"/>
                </a:cxn>
                <a:cxn ang="0">
                  <a:pos x="618" y="2"/>
                </a:cxn>
                <a:cxn ang="0">
                  <a:pos x="593" y="6"/>
                </a:cxn>
                <a:cxn ang="0">
                  <a:pos x="559" y="8"/>
                </a:cxn>
                <a:cxn ang="0">
                  <a:pos x="523" y="12"/>
                </a:cxn>
                <a:cxn ang="0">
                  <a:pos x="479" y="16"/>
                </a:cxn>
                <a:cxn ang="0">
                  <a:pos x="435" y="23"/>
                </a:cxn>
                <a:cxn ang="0">
                  <a:pos x="384" y="29"/>
                </a:cxn>
                <a:cxn ang="0">
                  <a:pos x="333" y="35"/>
                </a:cxn>
                <a:cxn ang="0">
                  <a:pos x="280" y="42"/>
                </a:cxn>
                <a:cxn ang="0">
                  <a:pos x="226" y="52"/>
                </a:cxn>
                <a:cxn ang="0">
                  <a:pos x="169" y="61"/>
                </a:cxn>
                <a:cxn ang="0">
                  <a:pos x="114" y="73"/>
                </a:cxn>
                <a:cxn ang="0">
                  <a:pos x="61" y="82"/>
                </a:cxn>
                <a:cxn ang="0">
                  <a:pos x="10" y="95"/>
                </a:cxn>
                <a:cxn ang="0">
                  <a:pos x="0" y="164"/>
                </a:cxn>
                <a:cxn ang="0">
                  <a:pos x="2" y="160"/>
                </a:cxn>
                <a:cxn ang="0">
                  <a:pos x="13" y="156"/>
                </a:cxn>
                <a:cxn ang="0">
                  <a:pos x="29" y="151"/>
                </a:cxn>
                <a:cxn ang="0">
                  <a:pos x="51" y="145"/>
                </a:cxn>
                <a:cxn ang="0">
                  <a:pos x="78" y="135"/>
                </a:cxn>
                <a:cxn ang="0">
                  <a:pos x="112" y="128"/>
                </a:cxn>
                <a:cxn ang="0">
                  <a:pos x="150" y="116"/>
                </a:cxn>
                <a:cxn ang="0">
                  <a:pos x="194" y="107"/>
                </a:cxn>
                <a:cxn ang="0">
                  <a:pos x="242" y="95"/>
                </a:cxn>
                <a:cxn ang="0">
                  <a:pos x="295" y="82"/>
                </a:cxn>
                <a:cxn ang="0">
                  <a:pos x="352" y="73"/>
                </a:cxn>
                <a:cxn ang="0">
                  <a:pos x="413" y="63"/>
                </a:cxn>
                <a:cxn ang="0">
                  <a:pos x="475" y="52"/>
                </a:cxn>
                <a:cxn ang="0">
                  <a:pos x="542" y="44"/>
                </a:cxn>
                <a:cxn ang="0">
                  <a:pos x="612" y="38"/>
                </a:cxn>
                <a:cxn ang="0">
                  <a:pos x="684" y="35"/>
                </a:cxn>
                <a:cxn ang="0">
                  <a:pos x="656" y="0"/>
                </a:cxn>
                <a:cxn ang="0">
                  <a:pos x="656" y="0"/>
                </a:cxn>
              </a:cxnLst>
              <a:rect l="0" t="0" r="r" b="b"/>
              <a:pathLst>
                <a:path w="684" h="164">
                  <a:moveTo>
                    <a:pt x="656" y="0"/>
                  </a:moveTo>
                  <a:lnTo>
                    <a:pt x="652" y="0"/>
                  </a:lnTo>
                  <a:lnTo>
                    <a:pt x="639" y="0"/>
                  </a:lnTo>
                  <a:lnTo>
                    <a:pt x="618" y="2"/>
                  </a:lnTo>
                  <a:lnTo>
                    <a:pt x="593" y="6"/>
                  </a:lnTo>
                  <a:lnTo>
                    <a:pt x="559" y="8"/>
                  </a:lnTo>
                  <a:lnTo>
                    <a:pt x="523" y="12"/>
                  </a:lnTo>
                  <a:lnTo>
                    <a:pt x="479" y="16"/>
                  </a:lnTo>
                  <a:lnTo>
                    <a:pt x="435" y="23"/>
                  </a:lnTo>
                  <a:lnTo>
                    <a:pt x="384" y="29"/>
                  </a:lnTo>
                  <a:lnTo>
                    <a:pt x="333" y="35"/>
                  </a:lnTo>
                  <a:lnTo>
                    <a:pt x="280" y="42"/>
                  </a:lnTo>
                  <a:lnTo>
                    <a:pt x="226" y="52"/>
                  </a:lnTo>
                  <a:lnTo>
                    <a:pt x="169" y="61"/>
                  </a:lnTo>
                  <a:lnTo>
                    <a:pt x="114" y="73"/>
                  </a:lnTo>
                  <a:lnTo>
                    <a:pt x="61" y="82"/>
                  </a:lnTo>
                  <a:lnTo>
                    <a:pt x="10" y="95"/>
                  </a:lnTo>
                  <a:lnTo>
                    <a:pt x="0" y="164"/>
                  </a:lnTo>
                  <a:lnTo>
                    <a:pt x="2" y="160"/>
                  </a:lnTo>
                  <a:lnTo>
                    <a:pt x="13" y="156"/>
                  </a:lnTo>
                  <a:lnTo>
                    <a:pt x="29" y="151"/>
                  </a:lnTo>
                  <a:lnTo>
                    <a:pt x="51" y="145"/>
                  </a:lnTo>
                  <a:lnTo>
                    <a:pt x="78" y="135"/>
                  </a:lnTo>
                  <a:lnTo>
                    <a:pt x="112" y="128"/>
                  </a:lnTo>
                  <a:lnTo>
                    <a:pt x="150" y="116"/>
                  </a:lnTo>
                  <a:lnTo>
                    <a:pt x="194" y="107"/>
                  </a:lnTo>
                  <a:lnTo>
                    <a:pt x="242" y="95"/>
                  </a:lnTo>
                  <a:lnTo>
                    <a:pt x="295" y="82"/>
                  </a:lnTo>
                  <a:lnTo>
                    <a:pt x="352" y="73"/>
                  </a:lnTo>
                  <a:lnTo>
                    <a:pt x="413" y="63"/>
                  </a:lnTo>
                  <a:lnTo>
                    <a:pt x="475" y="52"/>
                  </a:lnTo>
                  <a:lnTo>
                    <a:pt x="542" y="44"/>
                  </a:lnTo>
                  <a:lnTo>
                    <a:pt x="612" y="38"/>
                  </a:lnTo>
                  <a:lnTo>
                    <a:pt x="684" y="35"/>
                  </a:lnTo>
                  <a:lnTo>
                    <a:pt x="656" y="0"/>
                  </a:lnTo>
                  <a:lnTo>
                    <a:pt x="65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8" name="Freeform 370"/>
            <p:cNvSpPr>
              <a:spLocks/>
            </p:cNvSpPr>
            <p:nvPr/>
          </p:nvSpPr>
          <p:spPr bwMode="auto">
            <a:xfrm>
              <a:off x="7515694" y="726395"/>
              <a:ext cx="236418" cy="79923"/>
            </a:xfrm>
            <a:custGeom>
              <a:avLst/>
              <a:gdLst/>
              <a:ahLst/>
              <a:cxnLst>
                <a:cxn ang="0">
                  <a:pos x="740" y="0"/>
                </a:cxn>
                <a:cxn ang="0">
                  <a:pos x="734" y="0"/>
                </a:cxn>
                <a:cxn ang="0">
                  <a:pos x="721" y="4"/>
                </a:cxn>
                <a:cxn ang="0">
                  <a:pos x="700" y="8"/>
                </a:cxn>
                <a:cxn ang="0">
                  <a:pos x="671" y="16"/>
                </a:cxn>
                <a:cxn ang="0">
                  <a:pos x="635" y="25"/>
                </a:cxn>
                <a:cxn ang="0">
                  <a:pos x="593" y="35"/>
                </a:cxn>
                <a:cxn ang="0">
                  <a:pos x="548" y="48"/>
                </a:cxn>
                <a:cxn ang="0">
                  <a:pos x="497" y="63"/>
                </a:cxn>
                <a:cxn ang="0">
                  <a:pos x="441" y="76"/>
                </a:cxn>
                <a:cxn ang="0">
                  <a:pos x="384" y="93"/>
                </a:cxn>
                <a:cxn ang="0">
                  <a:pos x="324" y="112"/>
                </a:cxn>
                <a:cxn ang="0">
                  <a:pos x="261" y="133"/>
                </a:cxn>
                <a:cxn ang="0">
                  <a:pos x="196" y="154"/>
                </a:cxn>
                <a:cxn ang="0">
                  <a:pos x="133" y="175"/>
                </a:cxn>
                <a:cxn ang="0">
                  <a:pos x="71" y="198"/>
                </a:cxn>
                <a:cxn ang="0">
                  <a:pos x="8" y="223"/>
                </a:cxn>
                <a:cxn ang="0">
                  <a:pos x="0" y="270"/>
                </a:cxn>
                <a:cxn ang="0">
                  <a:pos x="4" y="266"/>
                </a:cxn>
                <a:cxn ang="0">
                  <a:pos x="17" y="261"/>
                </a:cxn>
                <a:cxn ang="0">
                  <a:pos x="38" y="253"/>
                </a:cxn>
                <a:cxn ang="0">
                  <a:pos x="67" y="242"/>
                </a:cxn>
                <a:cxn ang="0">
                  <a:pos x="101" y="228"/>
                </a:cxn>
                <a:cxn ang="0">
                  <a:pos x="143" y="211"/>
                </a:cxn>
                <a:cxn ang="0">
                  <a:pos x="189" y="196"/>
                </a:cxn>
                <a:cxn ang="0">
                  <a:pos x="240" y="179"/>
                </a:cxn>
                <a:cxn ang="0">
                  <a:pos x="291" y="158"/>
                </a:cxn>
                <a:cxn ang="0">
                  <a:pos x="348" y="141"/>
                </a:cxn>
                <a:cxn ang="0">
                  <a:pos x="407" y="120"/>
                </a:cxn>
                <a:cxn ang="0">
                  <a:pos x="470" y="103"/>
                </a:cxn>
                <a:cxn ang="0">
                  <a:pos x="531" y="84"/>
                </a:cxn>
                <a:cxn ang="0">
                  <a:pos x="593" y="67"/>
                </a:cxn>
                <a:cxn ang="0">
                  <a:pos x="654" y="52"/>
                </a:cxn>
                <a:cxn ang="0">
                  <a:pos x="715" y="40"/>
                </a:cxn>
                <a:cxn ang="0">
                  <a:pos x="740" y="0"/>
                </a:cxn>
                <a:cxn ang="0">
                  <a:pos x="740" y="0"/>
                </a:cxn>
              </a:cxnLst>
              <a:rect l="0" t="0" r="r" b="b"/>
              <a:pathLst>
                <a:path w="740" h="270">
                  <a:moveTo>
                    <a:pt x="740" y="0"/>
                  </a:moveTo>
                  <a:lnTo>
                    <a:pt x="734" y="0"/>
                  </a:lnTo>
                  <a:lnTo>
                    <a:pt x="721" y="4"/>
                  </a:lnTo>
                  <a:lnTo>
                    <a:pt x="700" y="8"/>
                  </a:lnTo>
                  <a:lnTo>
                    <a:pt x="671" y="16"/>
                  </a:lnTo>
                  <a:lnTo>
                    <a:pt x="635" y="25"/>
                  </a:lnTo>
                  <a:lnTo>
                    <a:pt x="593" y="35"/>
                  </a:lnTo>
                  <a:lnTo>
                    <a:pt x="548" y="48"/>
                  </a:lnTo>
                  <a:lnTo>
                    <a:pt x="497" y="63"/>
                  </a:lnTo>
                  <a:lnTo>
                    <a:pt x="441" y="76"/>
                  </a:lnTo>
                  <a:lnTo>
                    <a:pt x="384" y="93"/>
                  </a:lnTo>
                  <a:lnTo>
                    <a:pt x="324" y="112"/>
                  </a:lnTo>
                  <a:lnTo>
                    <a:pt x="261" y="133"/>
                  </a:lnTo>
                  <a:lnTo>
                    <a:pt x="196" y="154"/>
                  </a:lnTo>
                  <a:lnTo>
                    <a:pt x="133" y="175"/>
                  </a:lnTo>
                  <a:lnTo>
                    <a:pt x="71" y="198"/>
                  </a:lnTo>
                  <a:lnTo>
                    <a:pt x="8" y="223"/>
                  </a:lnTo>
                  <a:lnTo>
                    <a:pt x="0" y="270"/>
                  </a:lnTo>
                  <a:lnTo>
                    <a:pt x="4" y="266"/>
                  </a:lnTo>
                  <a:lnTo>
                    <a:pt x="17" y="261"/>
                  </a:lnTo>
                  <a:lnTo>
                    <a:pt x="38" y="253"/>
                  </a:lnTo>
                  <a:lnTo>
                    <a:pt x="67" y="242"/>
                  </a:lnTo>
                  <a:lnTo>
                    <a:pt x="101" y="228"/>
                  </a:lnTo>
                  <a:lnTo>
                    <a:pt x="143" y="211"/>
                  </a:lnTo>
                  <a:lnTo>
                    <a:pt x="189" y="196"/>
                  </a:lnTo>
                  <a:lnTo>
                    <a:pt x="240" y="179"/>
                  </a:lnTo>
                  <a:lnTo>
                    <a:pt x="291" y="158"/>
                  </a:lnTo>
                  <a:lnTo>
                    <a:pt x="348" y="141"/>
                  </a:lnTo>
                  <a:lnTo>
                    <a:pt x="407" y="120"/>
                  </a:lnTo>
                  <a:lnTo>
                    <a:pt x="470" y="103"/>
                  </a:lnTo>
                  <a:lnTo>
                    <a:pt x="531" y="84"/>
                  </a:lnTo>
                  <a:lnTo>
                    <a:pt x="593" y="67"/>
                  </a:lnTo>
                  <a:lnTo>
                    <a:pt x="654" y="52"/>
                  </a:lnTo>
                  <a:lnTo>
                    <a:pt x="715" y="40"/>
                  </a:lnTo>
                  <a:lnTo>
                    <a:pt x="740" y="0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9" name="Freeform 371"/>
            <p:cNvSpPr>
              <a:spLocks/>
            </p:cNvSpPr>
            <p:nvPr/>
          </p:nvSpPr>
          <p:spPr bwMode="auto">
            <a:xfrm>
              <a:off x="8267876" y="876769"/>
              <a:ext cx="345337" cy="9354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7" y="4"/>
                </a:cxn>
                <a:cxn ang="0">
                  <a:pos x="31" y="9"/>
                </a:cxn>
                <a:cxn ang="0">
                  <a:pos x="53" y="23"/>
                </a:cxn>
                <a:cxn ang="0">
                  <a:pos x="86" y="40"/>
                </a:cxn>
                <a:cxn ang="0">
                  <a:pos x="124" y="57"/>
                </a:cxn>
                <a:cxn ang="0">
                  <a:pos x="173" y="78"/>
                </a:cxn>
                <a:cxn ang="0">
                  <a:pos x="230" y="101"/>
                </a:cxn>
                <a:cxn ang="0">
                  <a:pos x="295" y="125"/>
                </a:cxn>
                <a:cxn ang="0">
                  <a:pos x="367" y="148"/>
                </a:cxn>
                <a:cxn ang="0">
                  <a:pos x="447" y="171"/>
                </a:cxn>
                <a:cxn ang="0">
                  <a:pos x="534" y="192"/>
                </a:cxn>
                <a:cxn ang="0">
                  <a:pos x="629" y="213"/>
                </a:cxn>
                <a:cxn ang="0">
                  <a:pos x="730" y="232"/>
                </a:cxn>
                <a:cxn ang="0">
                  <a:pos x="838" y="245"/>
                </a:cxn>
                <a:cxn ang="0">
                  <a:pos x="954" y="257"/>
                </a:cxn>
                <a:cxn ang="0">
                  <a:pos x="1080" y="264"/>
                </a:cxn>
                <a:cxn ang="0">
                  <a:pos x="1080" y="315"/>
                </a:cxn>
                <a:cxn ang="0">
                  <a:pos x="1070" y="314"/>
                </a:cxn>
                <a:cxn ang="0">
                  <a:pos x="1048" y="314"/>
                </a:cxn>
                <a:cxn ang="0">
                  <a:pos x="1013" y="312"/>
                </a:cxn>
                <a:cxn ang="0">
                  <a:pos x="968" y="310"/>
                </a:cxn>
                <a:cxn ang="0">
                  <a:pos x="909" y="304"/>
                </a:cxn>
                <a:cxn ang="0">
                  <a:pos x="842" y="296"/>
                </a:cxn>
                <a:cxn ang="0">
                  <a:pos x="768" y="287"/>
                </a:cxn>
                <a:cxn ang="0">
                  <a:pos x="690" y="277"/>
                </a:cxn>
                <a:cxn ang="0">
                  <a:pos x="605" y="262"/>
                </a:cxn>
                <a:cxn ang="0">
                  <a:pos x="517" y="241"/>
                </a:cxn>
                <a:cxn ang="0">
                  <a:pos x="428" y="219"/>
                </a:cxn>
                <a:cxn ang="0">
                  <a:pos x="339" y="194"/>
                </a:cxn>
                <a:cxn ang="0">
                  <a:pos x="247" y="160"/>
                </a:cxn>
                <a:cxn ang="0">
                  <a:pos x="162" y="123"/>
                </a:cxn>
                <a:cxn ang="0">
                  <a:pos x="78" y="82"/>
                </a:cxn>
                <a:cxn ang="0">
                  <a:pos x="0" y="34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80" h="315">
                  <a:moveTo>
                    <a:pt x="13" y="0"/>
                  </a:moveTo>
                  <a:lnTo>
                    <a:pt x="17" y="4"/>
                  </a:lnTo>
                  <a:lnTo>
                    <a:pt x="31" y="9"/>
                  </a:lnTo>
                  <a:lnTo>
                    <a:pt x="53" y="23"/>
                  </a:lnTo>
                  <a:lnTo>
                    <a:pt x="86" y="40"/>
                  </a:lnTo>
                  <a:lnTo>
                    <a:pt x="124" y="57"/>
                  </a:lnTo>
                  <a:lnTo>
                    <a:pt x="173" y="78"/>
                  </a:lnTo>
                  <a:lnTo>
                    <a:pt x="230" y="101"/>
                  </a:lnTo>
                  <a:lnTo>
                    <a:pt x="295" y="125"/>
                  </a:lnTo>
                  <a:lnTo>
                    <a:pt x="367" y="148"/>
                  </a:lnTo>
                  <a:lnTo>
                    <a:pt x="447" y="171"/>
                  </a:lnTo>
                  <a:lnTo>
                    <a:pt x="534" y="192"/>
                  </a:lnTo>
                  <a:lnTo>
                    <a:pt x="629" y="213"/>
                  </a:lnTo>
                  <a:lnTo>
                    <a:pt x="730" y="232"/>
                  </a:lnTo>
                  <a:lnTo>
                    <a:pt x="838" y="245"/>
                  </a:lnTo>
                  <a:lnTo>
                    <a:pt x="954" y="257"/>
                  </a:lnTo>
                  <a:lnTo>
                    <a:pt x="1080" y="264"/>
                  </a:lnTo>
                  <a:lnTo>
                    <a:pt x="1080" y="315"/>
                  </a:lnTo>
                  <a:lnTo>
                    <a:pt x="1070" y="314"/>
                  </a:lnTo>
                  <a:lnTo>
                    <a:pt x="1048" y="314"/>
                  </a:lnTo>
                  <a:lnTo>
                    <a:pt x="1013" y="312"/>
                  </a:lnTo>
                  <a:lnTo>
                    <a:pt x="968" y="310"/>
                  </a:lnTo>
                  <a:lnTo>
                    <a:pt x="909" y="304"/>
                  </a:lnTo>
                  <a:lnTo>
                    <a:pt x="842" y="296"/>
                  </a:lnTo>
                  <a:lnTo>
                    <a:pt x="768" y="287"/>
                  </a:lnTo>
                  <a:lnTo>
                    <a:pt x="690" y="277"/>
                  </a:lnTo>
                  <a:lnTo>
                    <a:pt x="605" y="262"/>
                  </a:lnTo>
                  <a:lnTo>
                    <a:pt x="517" y="241"/>
                  </a:lnTo>
                  <a:lnTo>
                    <a:pt x="428" y="219"/>
                  </a:lnTo>
                  <a:lnTo>
                    <a:pt x="339" y="194"/>
                  </a:lnTo>
                  <a:lnTo>
                    <a:pt x="247" y="160"/>
                  </a:lnTo>
                  <a:lnTo>
                    <a:pt x="162" y="123"/>
                  </a:lnTo>
                  <a:lnTo>
                    <a:pt x="78" y="82"/>
                  </a:lnTo>
                  <a:lnTo>
                    <a:pt x="0" y="34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0" name="Freeform 372"/>
            <p:cNvSpPr>
              <a:spLocks/>
            </p:cNvSpPr>
            <p:nvPr/>
          </p:nvSpPr>
          <p:spPr bwMode="auto">
            <a:xfrm>
              <a:off x="8193554" y="963205"/>
              <a:ext cx="417096" cy="17524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4" y="3"/>
                </a:cxn>
                <a:cxn ang="0">
                  <a:pos x="57" y="19"/>
                </a:cxn>
                <a:cxn ang="0">
                  <a:pos x="78" y="41"/>
                </a:cxn>
                <a:cxn ang="0">
                  <a:pos x="110" y="74"/>
                </a:cxn>
                <a:cxn ang="0">
                  <a:pos x="150" y="110"/>
                </a:cxn>
                <a:cxn ang="0">
                  <a:pos x="202" y="152"/>
                </a:cxn>
                <a:cxn ang="0">
                  <a:pos x="263" y="195"/>
                </a:cxn>
                <a:cxn ang="0">
                  <a:pos x="335" y="243"/>
                </a:cxn>
                <a:cxn ang="0">
                  <a:pos x="415" y="291"/>
                </a:cxn>
                <a:cxn ang="0">
                  <a:pos x="508" y="338"/>
                </a:cxn>
                <a:cxn ang="0">
                  <a:pos x="610" y="384"/>
                </a:cxn>
                <a:cxn ang="0">
                  <a:pos x="725" y="426"/>
                </a:cxn>
                <a:cxn ang="0">
                  <a:pos x="850" y="465"/>
                </a:cxn>
                <a:cxn ang="0">
                  <a:pos x="989" y="498"/>
                </a:cxn>
                <a:cxn ang="0">
                  <a:pos x="1135" y="524"/>
                </a:cxn>
                <a:cxn ang="0">
                  <a:pos x="1299" y="543"/>
                </a:cxn>
                <a:cxn ang="0">
                  <a:pos x="1302" y="591"/>
                </a:cxn>
                <a:cxn ang="0">
                  <a:pos x="1293" y="589"/>
                </a:cxn>
                <a:cxn ang="0">
                  <a:pos x="1264" y="587"/>
                </a:cxn>
                <a:cxn ang="0">
                  <a:pos x="1219" y="583"/>
                </a:cxn>
                <a:cxn ang="0">
                  <a:pos x="1158" y="576"/>
                </a:cxn>
                <a:cxn ang="0">
                  <a:pos x="1086" y="564"/>
                </a:cxn>
                <a:cxn ang="0">
                  <a:pos x="1002" y="549"/>
                </a:cxn>
                <a:cxn ang="0">
                  <a:pos x="911" y="528"/>
                </a:cxn>
                <a:cxn ang="0">
                  <a:pos x="812" y="505"/>
                </a:cxn>
                <a:cxn ang="0">
                  <a:pos x="705" y="473"/>
                </a:cxn>
                <a:cxn ang="0">
                  <a:pos x="599" y="433"/>
                </a:cxn>
                <a:cxn ang="0">
                  <a:pos x="489" y="387"/>
                </a:cxn>
                <a:cxn ang="0">
                  <a:pos x="382" y="334"/>
                </a:cxn>
                <a:cxn ang="0">
                  <a:pos x="276" y="272"/>
                </a:cxn>
                <a:cxn ang="0">
                  <a:pos x="177" y="197"/>
                </a:cxn>
                <a:cxn ang="0">
                  <a:pos x="84" y="116"/>
                </a:cxn>
                <a:cxn ang="0">
                  <a:pos x="0" y="22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1302" h="591">
                  <a:moveTo>
                    <a:pt x="40" y="0"/>
                  </a:moveTo>
                  <a:lnTo>
                    <a:pt x="44" y="3"/>
                  </a:lnTo>
                  <a:lnTo>
                    <a:pt x="57" y="19"/>
                  </a:lnTo>
                  <a:lnTo>
                    <a:pt x="78" y="41"/>
                  </a:lnTo>
                  <a:lnTo>
                    <a:pt x="110" y="74"/>
                  </a:lnTo>
                  <a:lnTo>
                    <a:pt x="150" y="110"/>
                  </a:lnTo>
                  <a:lnTo>
                    <a:pt x="202" y="152"/>
                  </a:lnTo>
                  <a:lnTo>
                    <a:pt x="263" y="195"/>
                  </a:lnTo>
                  <a:lnTo>
                    <a:pt x="335" y="243"/>
                  </a:lnTo>
                  <a:lnTo>
                    <a:pt x="415" y="291"/>
                  </a:lnTo>
                  <a:lnTo>
                    <a:pt x="508" y="338"/>
                  </a:lnTo>
                  <a:lnTo>
                    <a:pt x="610" y="384"/>
                  </a:lnTo>
                  <a:lnTo>
                    <a:pt x="725" y="426"/>
                  </a:lnTo>
                  <a:lnTo>
                    <a:pt x="850" y="465"/>
                  </a:lnTo>
                  <a:lnTo>
                    <a:pt x="989" y="498"/>
                  </a:lnTo>
                  <a:lnTo>
                    <a:pt x="1135" y="524"/>
                  </a:lnTo>
                  <a:lnTo>
                    <a:pt x="1299" y="543"/>
                  </a:lnTo>
                  <a:lnTo>
                    <a:pt x="1302" y="591"/>
                  </a:lnTo>
                  <a:lnTo>
                    <a:pt x="1293" y="589"/>
                  </a:lnTo>
                  <a:lnTo>
                    <a:pt x="1264" y="587"/>
                  </a:lnTo>
                  <a:lnTo>
                    <a:pt x="1219" y="583"/>
                  </a:lnTo>
                  <a:lnTo>
                    <a:pt x="1158" y="576"/>
                  </a:lnTo>
                  <a:lnTo>
                    <a:pt x="1086" y="564"/>
                  </a:lnTo>
                  <a:lnTo>
                    <a:pt x="1002" y="549"/>
                  </a:lnTo>
                  <a:lnTo>
                    <a:pt x="911" y="528"/>
                  </a:lnTo>
                  <a:lnTo>
                    <a:pt x="812" y="505"/>
                  </a:lnTo>
                  <a:lnTo>
                    <a:pt x="705" y="473"/>
                  </a:lnTo>
                  <a:lnTo>
                    <a:pt x="599" y="433"/>
                  </a:lnTo>
                  <a:lnTo>
                    <a:pt x="489" y="387"/>
                  </a:lnTo>
                  <a:lnTo>
                    <a:pt x="382" y="334"/>
                  </a:lnTo>
                  <a:lnTo>
                    <a:pt x="276" y="272"/>
                  </a:lnTo>
                  <a:lnTo>
                    <a:pt x="177" y="197"/>
                  </a:lnTo>
                  <a:lnTo>
                    <a:pt x="84" y="116"/>
                  </a:lnTo>
                  <a:lnTo>
                    <a:pt x="0" y="22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1" name="Freeform 373"/>
            <p:cNvSpPr>
              <a:spLocks/>
            </p:cNvSpPr>
            <p:nvPr/>
          </p:nvSpPr>
          <p:spPr bwMode="auto">
            <a:xfrm>
              <a:off x="7886659" y="867889"/>
              <a:ext cx="217838" cy="426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15" y="6"/>
                </a:cxn>
                <a:cxn ang="0">
                  <a:pos x="32" y="12"/>
                </a:cxn>
                <a:cxn ang="0">
                  <a:pos x="57" y="21"/>
                </a:cxn>
                <a:cxn ang="0">
                  <a:pos x="88" y="31"/>
                </a:cxn>
                <a:cxn ang="0">
                  <a:pos x="124" y="42"/>
                </a:cxn>
                <a:cxn ang="0">
                  <a:pos x="164" y="54"/>
                </a:cxn>
                <a:cxn ang="0">
                  <a:pos x="211" y="67"/>
                </a:cxn>
                <a:cxn ang="0">
                  <a:pos x="261" y="77"/>
                </a:cxn>
                <a:cxn ang="0">
                  <a:pos x="312" y="88"/>
                </a:cxn>
                <a:cxn ang="0">
                  <a:pos x="369" y="96"/>
                </a:cxn>
                <a:cxn ang="0">
                  <a:pos x="428" y="105"/>
                </a:cxn>
                <a:cxn ang="0">
                  <a:pos x="487" y="109"/>
                </a:cxn>
                <a:cxn ang="0">
                  <a:pos x="549" y="113"/>
                </a:cxn>
                <a:cxn ang="0">
                  <a:pos x="614" y="111"/>
                </a:cxn>
                <a:cxn ang="0">
                  <a:pos x="681" y="107"/>
                </a:cxn>
                <a:cxn ang="0">
                  <a:pos x="620" y="143"/>
                </a:cxn>
                <a:cxn ang="0">
                  <a:pos x="614" y="143"/>
                </a:cxn>
                <a:cxn ang="0">
                  <a:pos x="601" y="143"/>
                </a:cxn>
                <a:cxn ang="0">
                  <a:pos x="578" y="143"/>
                </a:cxn>
                <a:cxn ang="0">
                  <a:pos x="549" y="145"/>
                </a:cxn>
                <a:cxn ang="0">
                  <a:pos x="513" y="143"/>
                </a:cxn>
                <a:cxn ang="0">
                  <a:pos x="475" y="143"/>
                </a:cxn>
                <a:cxn ang="0">
                  <a:pos x="432" y="141"/>
                </a:cxn>
                <a:cxn ang="0">
                  <a:pos x="386" y="139"/>
                </a:cxn>
                <a:cxn ang="0">
                  <a:pos x="337" y="135"/>
                </a:cxn>
                <a:cxn ang="0">
                  <a:pos x="289" y="130"/>
                </a:cxn>
                <a:cxn ang="0">
                  <a:pos x="238" y="122"/>
                </a:cxn>
                <a:cxn ang="0">
                  <a:pos x="190" y="115"/>
                </a:cxn>
                <a:cxn ang="0">
                  <a:pos x="143" y="103"/>
                </a:cxn>
                <a:cxn ang="0">
                  <a:pos x="99" y="92"/>
                </a:cxn>
                <a:cxn ang="0">
                  <a:pos x="59" y="77"/>
                </a:cxn>
                <a:cxn ang="0">
                  <a:pos x="25" y="5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81" h="145">
                  <a:moveTo>
                    <a:pt x="0" y="0"/>
                  </a:moveTo>
                  <a:lnTo>
                    <a:pt x="4" y="0"/>
                  </a:lnTo>
                  <a:lnTo>
                    <a:pt x="15" y="6"/>
                  </a:lnTo>
                  <a:lnTo>
                    <a:pt x="32" y="12"/>
                  </a:lnTo>
                  <a:lnTo>
                    <a:pt x="57" y="21"/>
                  </a:lnTo>
                  <a:lnTo>
                    <a:pt x="88" y="31"/>
                  </a:lnTo>
                  <a:lnTo>
                    <a:pt x="124" y="42"/>
                  </a:lnTo>
                  <a:lnTo>
                    <a:pt x="164" y="54"/>
                  </a:lnTo>
                  <a:lnTo>
                    <a:pt x="211" y="67"/>
                  </a:lnTo>
                  <a:lnTo>
                    <a:pt x="261" y="77"/>
                  </a:lnTo>
                  <a:lnTo>
                    <a:pt x="312" y="88"/>
                  </a:lnTo>
                  <a:lnTo>
                    <a:pt x="369" y="96"/>
                  </a:lnTo>
                  <a:lnTo>
                    <a:pt x="428" y="105"/>
                  </a:lnTo>
                  <a:lnTo>
                    <a:pt x="487" y="109"/>
                  </a:lnTo>
                  <a:lnTo>
                    <a:pt x="549" y="113"/>
                  </a:lnTo>
                  <a:lnTo>
                    <a:pt x="614" y="111"/>
                  </a:lnTo>
                  <a:lnTo>
                    <a:pt x="681" y="107"/>
                  </a:lnTo>
                  <a:lnTo>
                    <a:pt x="620" y="143"/>
                  </a:lnTo>
                  <a:lnTo>
                    <a:pt x="614" y="143"/>
                  </a:lnTo>
                  <a:lnTo>
                    <a:pt x="601" y="143"/>
                  </a:lnTo>
                  <a:lnTo>
                    <a:pt x="578" y="143"/>
                  </a:lnTo>
                  <a:lnTo>
                    <a:pt x="549" y="145"/>
                  </a:lnTo>
                  <a:lnTo>
                    <a:pt x="513" y="143"/>
                  </a:lnTo>
                  <a:lnTo>
                    <a:pt x="475" y="143"/>
                  </a:lnTo>
                  <a:lnTo>
                    <a:pt x="432" y="141"/>
                  </a:lnTo>
                  <a:lnTo>
                    <a:pt x="386" y="139"/>
                  </a:lnTo>
                  <a:lnTo>
                    <a:pt x="337" y="135"/>
                  </a:lnTo>
                  <a:lnTo>
                    <a:pt x="289" y="130"/>
                  </a:lnTo>
                  <a:lnTo>
                    <a:pt x="238" y="122"/>
                  </a:lnTo>
                  <a:lnTo>
                    <a:pt x="190" y="115"/>
                  </a:lnTo>
                  <a:lnTo>
                    <a:pt x="143" y="103"/>
                  </a:lnTo>
                  <a:lnTo>
                    <a:pt x="99" y="92"/>
                  </a:lnTo>
                  <a:lnTo>
                    <a:pt x="59" y="77"/>
                  </a:lnTo>
                  <a:lnTo>
                    <a:pt x="25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2" name="Freeform 374"/>
            <p:cNvSpPr>
              <a:spLocks/>
            </p:cNvSpPr>
            <p:nvPr/>
          </p:nvSpPr>
          <p:spPr bwMode="auto">
            <a:xfrm>
              <a:off x="8267876" y="667784"/>
              <a:ext cx="178755" cy="219642"/>
            </a:xfrm>
            <a:custGeom>
              <a:avLst/>
              <a:gdLst/>
              <a:ahLst/>
              <a:cxnLst>
                <a:cxn ang="0">
                  <a:pos x="523" y="0"/>
                </a:cxn>
                <a:cxn ang="0">
                  <a:pos x="521" y="3"/>
                </a:cxn>
                <a:cxn ang="0">
                  <a:pos x="519" y="19"/>
                </a:cxn>
                <a:cxn ang="0">
                  <a:pos x="515" y="45"/>
                </a:cxn>
                <a:cxn ang="0">
                  <a:pos x="508" y="78"/>
                </a:cxn>
                <a:cxn ang="0">
                  <a:pos x="496" y="117"/>
                </a:cxn>
                <a:cxn ang="0">
                  <a:pos x="483" y="165"/>
                </a:cxn>
                <a:cxn ang="0">
                  <a:pos x="464" y="214"/>
                </a:cxn>
                <a:cxn ang="0">
                  <a:pos x="441" y="271"/>
                </a:cxn>
                <a:cxn ang="0">
                  <a:pos x="411" y="327"/>
                </a:cxn>
                <a:cxn ang="0">
                  <a:pos x="375" y="386"/>
                </a:cxn>
                <a:cxn ang="0">
                  <a:pos x="333" y="444"/>
                </a:cxn>
                <a:cxn ang="0">
                  <a:pos x="283" y="503"/>
                </a:cxn>
                <a:cxn ang="0">
                  <a:pos x="224" y="560"/>
                </a:cxn>
                <a:cxn ang="0">
                  <a:pos x="160" y="612"/>
                </a:cxn>
                <a:cxn ang="0">
                  <a:pos x="84" y="661"/>
                </a:cxn>
                <a:cxn ang="0">
                  <a:pos x="0" y="709"/>
                </a:cxn>
                <a:cxn ang="0">
                  <a:pos x="36" y="741"/>
                </a:cxn>
                <a:cxn ang="0">
                  <a:pos x="40" y="737"/>
                </a:cxn>
                <a:cxn ang="0">
                  <a:pos x="57" y="732"/>
                </a:cxn>
                <a:cxn ang="0">
                  <a:pos x="80" y="718"/>
                </a:cxn>
                <a:cxn ang="0">
                  <a:pos x="110" y="701"/>
                </a:cxn>
                <a:cxn ang="0">
                  <a:pos x="148" y="676"/>
                </a:cxn>
                <a:cxn ang="0">
                  <a:pos x="190" y="648"/>
                </a:cxn>
                <a:cxn ang="0">
                  <a:pos x="234" y="612"/>
                </a:cxn>
                <a:cxn ang="0">
                  <a:pos x="281" y="572"/>
                </a:cxn>
                <a:cxn ang="0">
                  <a:pos x="327" y="522"/>
                </a:cxn>
                <a:cxn ang="0">
                  <a:pos x="375" y="469"/>
                </a:cxn>
                <a:cxn ang="0">
                  <a:pos x="418" y="408"/>
                </a:cxn>
                <a:cxn ang="0">
                  <a:pos x="460" y="342"/>
                </a:cxn>
                <a:cxn ang="0">
                  <a:pos x="494" y="266"/>
                </a:cxn>
                <a:cxn ang="0">
                  <a:pos x="523" y="184"/>
                </a:cxn>
                <a:cxn ang="0">
                  <a:pos x="544" y="95"/>
                </a:cxn>
                <a:cxn ang="0">
                  <a:pos x="559" y="0"/>
                </a:cxn>
                <a:cxn ang="0">
                  <a:pos x="523" y="0"/>
                </a:cxn>
                <a:cxn ang="0">
                  <a:pos x="523" y="0"/>
                </a:cxn>
              </a:cxnLst>
              <a:rect l="0" t="0" r="r" b="b"/>
              <a:pathLst>
                <a:path w="559" h="741">
                  <a:moveTo>
                    <a:pt x="523" y="0"/>
                  </a:moveTo>
                  <a:lnTo>
                    <a:pt x="521" y="3"/>
                  </a:lnTo>
                  <a:lnTo>
                    <a:pt x="519" y="19"/>
                  </a:lnTo>
                  <a:lnTo>
                    <a:pt x="515" y="45"/>
                  </a:lnTo>
                  <a:lnTo>
                    <a:pt x="508" y="78"/>
                  </a:lnTo>
                  <a:lnTo>
                    <a:pt x="496" y="117"/>
                  </a:lnTo>
                  <a:lnTo>
                    <a:pt x="483" y="165"/>
                  </a:lnTo>
                  <a:lnTo>
                    <a:pt x="464" y="214"/>
                  </a:lnTo>
                  <a:lnTo>
                    <a:pt x="441" y="271"/>
                  </a:lnTo>
                  <a:lnTo>
                    <a:pt x="411" y="327"/>
                  </a:lnTo>
                  <a:lnTo>
                    <a:pt x="375" y="386"/>
                  </a:lnTo>
                  <a:lnTo>
                    <a:pt x="333" y="444"/>
                  </a:lnTo>
                  <a:lnTo>
                    <a:pt x="283" y="503"/>
                  </a:lnTo>
                  <a:lnTo>
                    <a:pt x="224" y="560"/>
                  </a:lnTo>
                  <a:lnTo>
                    <a:pt x="160" y="612"/>
                  </a:lnTo>
                  <a:lnTo>
                    <a:pt x="84" y="661"/>
                  </a:lnTo>
                  <a:lnTo>
                    <a:pt x="0" y="709"/>
                  </a:lnTo>
                  <a:lnTo>
                    <a:pt x="36" y="741"/>
                  </a:lnTo>
                  <a:lnTo>
                    <a:pt x="40" y="737"/>
                  </a:lnTo>
                  <a:lnTo>
                    <a:pt x="57" y="732"/>
                  </a:lnTo>
                  <a:lnTo>
                    <a:pt x="80" y="718"/>
                  </a:lnTo>
                  <a:lnTo>
                    <a:pt x="110" y="701"/>
                  </a:lnTo>
                  <a:lnTo>
                    <a:pt x="148" y="676"/>
                  </a:lnTo>
                  <a:lnTo>
                    <a:pt x="190" y="648"/>
                  </a:lnTo>
                  <a:lnTo>
                    <a:pt x="234" y="612"/>
                  </a:lnTo>
                  <a:lnTo>
                    <a:pt x="281" y="572"/>
                  </a:lnTo>
                  <a:lnTo>
                    <a:pt x="327" y="522"/>
                  </a:lnTo>
                  <a:lnTo>
                    <a:pt x="375" y="469"/>
                  </a:lnTo>
                  <a:lnTo>
                    <a:pt x="418" y="408"/>
                  </a:lnTo>
                  <a:lnTo>
                    <a:pt x="460" y="342"/>
                  </a:lnTo>
                  <a:lnTo>
                    <a:pt x="494" y="266"/>
                  </a:lnTo>
                  <a:lnTo>
                    <a:pt x="523" y="184"/>
                  </a:lnTo>
                  <a:lnTo>
                    <a:pt x="544" y="95"/>
                  </a:lnTo>
                  <a:lnTo>
                    <a:pt x="559" y="0"/>
                  </a:lnTo>
                  <a:lnTo>
                    <a:pt x="523" y="0"/>
                  </a:lnTo>
                  <a:lnTo>
                    <a:pt x="5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3" name="Freeform 375"/>
            <p:cNvSpPr>
              <a:spLocks/>
            </p:cNvSpPr>
            <p:nvPr/>
          </p:nvSpPr>
          <p:spPr bwMode="auto">
            <a:xfrm>
              <a:off x="8395375" y="684360"/>
              <a:ext cx="135828" cy="253979"/>
            </a:xfrm>
            <a:custGeom>
              <a:avLst/>
              <a:gdLst/>
              <a:ahLst/>
              <a:cxnLst>
                <a:cxn ang="0">
                  <a:pos x="392" y="0"/>
                </a:cxn>
                <a:cxn ang="0">
                  <a:pos x="388" y="5"/>
                </a:cxn>
                <a:cxn ang="0">
                  <a:pos x="386" y="26"/>
                </a:cxn>
                <a:cxn ang="0">
                  <a:pos x="379" y="57"/>
                </a:cxn>
                <a:cxn ang="0">
                  <a:pos x="369" y="99"/>
                </a:cxn>
                <a:cxn ang="0">
                  <a:pos x="358" y="148"/>
                </a:cxn>
                <a:cxn ang="0">
                  <a:pos x="343" y="205"/>
                </a:cxn>
                <a:cxn ang="0">
                  <a:pos x="325" y="268"/>
                </a:cxn>
                <a:cxn ang="0">
                  <a:pos x="303" y="334"/>
                </a:cxn>
                <a:cxn ang="0">
                  <a:pos x="278" y="403"/>
                </a:cxn>
                <a:cxn ang="0">
                  <a:pos x="249" y="473"/>
                </a:cxn>
                <a:cxn ang="0">
                  <a:pos x="217" y="543"/>
                </a:cxn>
                <a:cxn ang="0">
                  <a:pos x="183" y="614"/>
                </a:cxn>
                <a:cxn ang="0">
                  <a:pos x="143" y="678"/>
                </a:cxn>
                <a:cxn ang="0">
                  <a:pos x="99" y="739"/>
                </a:cxn>
                <a:cxn ang="0">
                  <a:pos x="52" y="794"/>
                </a:cxn>
                <a:cxn ang="0">
                  <a:pos x="0" y="842"/>
                </a:cxn>
                <a:cxn ang="0">
                  <a:pos x="50" y="857"/>
                </a:cxn>
                <a:cxn ang="0">
                  <a:pos x="52" y="853"/>
                </a:cxn>
                <a:cxn ang="0">
                  <a:pos x="61" y="842"/>
                </a:cxn>
                <a:cxn ang="0">
                  <a:pos x="78" y="825"/>
                </a:cxn>
                <a:cxn ang="0">
                  <a:pos x="99" y="798"/>
                </a:cxn>
                <a:cxn ang="0">
                  <a:pos x="122" y="766"/>
                </a:cxn>
                <a:cxn ang="0">
                  <a:pos x="152" y="728"/>
                </a:cxn>
                <a:cxn ang="0">
                  <a:pos x="183" y="680"/>
                </a:cxn>
                <a:cxn ang="0">
                  <a:pos x="215" y="631"/>
                </a:cxn>
                <a:cxn ang="0">
                  <a:pos x="247" y="570"/>
                </a:cxn>
                <a:cxn ang="0">
                  <a:pos x="280" y="507"/>
                </a:cxn>
                <a:cxn ang="0">
                  <a:pos x="310" y="435"/>
                </a:cxn>
                <a:cxn ang="0">
                  <a:pos x="341" y="361"/>
                </a:cxn>
                <a:cxn ang="0">
                  <a:pos x="367" y="277"/>
                </a:cxn>
                <a:cxn ang="0">
                  <a:pos x="392" y="190"/>
                </a:cxn>
                <a:cxn ang="0">
                  <a:pos x="411" y="97"/>
                </a:cxn>
                <a:cxn ang="0">
                  <a:pos x="424" y="0"/>
                </a:cxn>
                <a:cxn ang="0">
                  <a:pos x="392" y="0"/>
                </a:cxn>
                <a:cxn ang="0">
                  <a:pos x="392" y="0"/>
                </a:cxn>
              </a:cxnLst>
              <a:rect l="0" t="0" r="r" b="b"/>
              <a:pathLst>
                <a:path w="424" h="857">
                  <a:moveTo>
                    <a:pt x="392" y="0"/>
                  </a:moveTo>
                  <a:lnTo>
                    <a:pt x="388" y="5"/>
                  </a:lnTo>
                  <a:lnTo>
                    <a:pt x="386" y="26"/>
                  </a:lnTo>
                  <a:lnTo>
                    <a:pt x="379" y="57"/>
                  </a:lnTo>
                  <a:lnTo>
                    <a:pt x="369" y="99"/>
                  </a:lnTo>
                  <a:lnTo>
                    <a:pt x="358" y="148"/>
                  </a:lnTo>
                  <a:lnTo>
                    <a:pt x="343" y="205"/>
                  </a:lnTo>
                  <a:lnTo>
                    <a:pt x="325" y="268"/>
                  </a:lnTo>
                  <a:lnTo>
                    <a:pt x="303" y="334"/>
                  </a:lnTo>
                  <a:lnTo>
                    <a:pt x="278" y="403"/>
                  </a:lnTo>
                  <a:lnTo>
                    <a:pt x="249" y="473"/>
                  </a:lnTo>
                  <a:lnTo>
                    <a:pt x="217" y="543"/>
                  </a:lnTo>
                  <a:lnTo>
                    <a:pt x="183" y="614"/>
                  </a:lnTo>
                  <a:lnTo>
                    <a:pt x="143" y="678"/>
                  </a:lnTo>
                  <a:lnTo>
                    <a:pt x="99" y="739"/>
                  </a:lnTo>
                  <a:lnTo>
                    <a:pt x="52" y="794"/>
                  </a:lnTo>
                  <a:lnTo>
                    <a:pt x="0" y="842"/>
                  </a:lnTo>
                  <a:lnTo>
                    <a:pt x="50" y="857"/>
                  </a:lnTo>
                  <a:lnTo>
                    <a:pt x="52" y="853"/>
                  </a:lnTo>
                  <a:lnTo>
                    <a:pt x="61" y="842"/>
                  </a:lnTo>
                  <a:lnTo>
                    <a:pt x="78" y="825"/>
                  </a:lnTo>
                  <a:lnTo>
                    <a:pt x="99" y="798"/>
                  </a:lnTo>
                  <a:lnTo>
                    <a:pt x="122" y="766"/>
                  </a:lnTo>
                  <a:lnTo>
                    <a:pt x="152" y="728"/>
                  </a:lnTo>
                  <a:lnTo>
                    <a:pt x="183" y="680"/>
                  </a:lnTo>
                  <a:lnTo>
                    <a:pt x="215" y="631"/>
                  </a:lnTo>
                  <a:lnTo>
                    <a:pt x="247" y="570"/>
                  </a:lnTo>
                  <a:lnTo>
                    <a:pt x="280" y="507"/>
                  </a:lnTo>
                  <a:lnTo>
                    <a:pt x="310" y="435"/>
                  </a:lnTo>
                  <a:lnTo>
                    <a:pt x="341" y="361"/>
                  </a:lnTo>
                  <a:lnTo>
                    <a:pt x="367" y="277"/>
                  </a:lnTo>
                  <a:lnTo>
                    <a:pt x="392" y="190"/>
                  </a:lnTo>
                  <a:lnTo>
                    <a:pt x="411" y="97"/>
                  </a:lnTo>
                  <a:lnTo>
                    <a:pt x="424" y="0"/>
                  </a:lnTo>
                  <a:lnTo>
                    <a:pt x="392" y="0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4" name="Freeform 376"/>
            <p:cNvSpPr>
              <a:spLocks/>
            </p:cNvSpPr>
            <p:nvPr/>
          </p:nvSpPr>
          <p:spPr bwMode="auto">
            <a:xfrm>
              <a:off x="8083354" y="1018856"/>
              <a:ext cx="182600" cy="27233"/>
            </a:xfrm>
            <a:custGeom>
              <a:avLst/>
              <a:gdLst/>
              <a:ahLst/>
              <a:cxnLst>
                <a:cxn ang="0">
                  <a:pos x="542" y="0"/>
                </a:cxn>
                <a:cxn ang="0">
                  <a:pos x="540" y="0"/>
                </a:cxn>
                <a:cxn ang="0">
                  <a:pos x="529" y="2"/>
                </a:cxn>
                <a:cxn ang="0">
                  <a:pos x="513" y="4"/>
                </a:cxn>
                <a:cxn ang="0">
                  <a:pos x="492" y="9"/>
                </a:cxn>
                <a:cxn ang="0">
                  <a:pos x="466" y="13"/>
                </a:cxn>
                <a:cxn ang="0">
                  <a:pos x="437" y="19"/>
                </a:cxn>
                <a:cxn ang="0">
                  <a:pos x="403" y="25"/>
                </a:cxn>
                <a:cxn ang="0">
                  <a:pos x="369" y="32"/>
                </a:cxn>
                <a:cxn ang="0">
                  <a:pos x="331" y="38"/>
                </a:cxn>
                <a:cxn ang="0">
                  <a:pos x="293" y="42"/>
                </a:cxn>
                <a:cxn ang="0">
                  <a:pos x="253" y="45"/>
                </a:cxn>
                <a:cxn ang="0">
                  <a:pos x="213" y="51"/>
                </a:cxn>
                <a:cxn ang="0">
                  <a:pos x="173" y="53"/>
                </a:cxn>
                <a:cxn ang="0">
                  <a:pos x="133" y="55"/>
                </a:cxn>
                <a:cxn ang="0">
                  <a:pos x="95" y="53"/>
                </a:cxn>
                <a:cxn ang="0">
                  <a:pos x="61" y="51"/>
                </a:cxn>
                <a:cxn ang="0">
                  <a:pos x="0" y="80"/>
                </a:cxn>
                <a:cxn ang="0">
                  <a:pos x="2" y="80"/>
                </a:cxn>
                <a:cxn ang="0">
                  <a:pos x="10" y="80"/>
                </a:cxn>
                <a:cxn ang="0">
                  <a:pos x="23" y="82"/>
                </a:cxn>
                <a:cxn ang="0">
                  <a:pos x="42" y="85"/>
                </a:cxn>
                <a:cxn ang="0">
                  <a:pos x="65" y="87"/>
                </a:cxn>
                <a:cxn ang="0">
                  <a:pos x="93" y="89"/>
                </a:cxn>
                <a:cxn ang="0">
                  <a:pos x="126" y="89"/>
                </a:cxn>
                <a:cxn ang="0">
                  <a:pos x="162" y="91"/>
                </a:cxn>
                <a:cxn ang="0">
                  <a:pos x="202" y="89"/>
                </a:cxn>
                <a:cxn ang="0">
                  <a:pos x="245" y="87"/>
                </a:cxn>
                <a:cxn ang="0">
                  <a:pos x="291" y="82"/>
                </a:cxn>
                <a:cxn ang="0">
                  <a:pos x="342" y="76"/>
                </a:cxn>
                <a:cxn ang="0">
                  <a:pos x="396" y="66"/>
                </a:cxn>
                <a:cxn ang="0">
                  <a:pos x="453" y="55"/>
                </a:cxn>
                <a:cxn ang="0">
                  <a:pos x="510" y="42"/>
                </a:cxn>
                <a:cxn ang="0">
                  <a:pos x="570" y="23"/>
                </a:cxn>
                <a:cxn ang="0">
                  <a:pos x="542" y="0"/>
                </a:cxn>
                <a:cxn ang="0">
                  <a:pos x="542" y="0"/>
                </a:cxn>
              </a:cxnLst>
              <a:rect l="0" t="0" r="r" b="b"/>
              <a:pathLst>
                <a:path w="570" h="91">
                  <a:moveTo>
                    <a:pt x="542" y="0"/>
                  </a:moveTo>
                  <a:lnTo>
                    <a:pt x="540" y="0"/>
                  </a:lnTo>
                  <a:lnTo>
                    <a:pt x="529" y="2"/>
                  </a:lnTo>
                  <a:lnTo>
                    <a:pt x="513" y="4"/>
                  </a:lnTo>
                  <a:lnTo>
                    <a:pt x="492" y="9"/>
                  </a:lnTo>
                  <a:lnTo>
                    <a:pt x="466" y="13"/>
                  </a:lnTo>
                  <a:lnTo>
                    <a:pt x="437" y="19"/>
                  </a:lnTo>
                  <a:lnTo>
                    <a:pt x="403" y="25"/>
                  </a:lnTo>
                  <a:lnTo>
                    <a:pt x="369" y="32"/>
                  </a:lnTo>
                  <a:lnTo>
                    <a:pt x="331" y="38"/>
                  </a:lnTo>
                  <a:lnTo>
                    <a:pt x="293" y="42"/>
                  </a:lnTo>
                  <a:lnTo>
                    <a:pt x="253" y="45"/>
                  </a:lnTo>
                  <a:lnTo>
                    <a:pt x="213" y="51"/>
                  </a:lnTo>
                  <a:lnTo>
                    <a:pt x="173" y="53"/>
                  </a:lnTo>
                  <a:lnTo>
                    <a:pt x="133" y="55"/>
                  </a:lnTo>
                  <a:lnTo>
                    <a:pt x="95" y="53"/>
                  </a:lnTo>
                  <a:lnTo>
                    <a:pt x="61" y="51"/>
                  </a:lnTo>
                  <a:lnTo>
                    <a:pt x="0" y="80"/>
                  </a:lnTo>
                  <a:lnTo>
                    <a:pt x="2" y="80"/>
                  </a:lnTo>
                  <a:lnTo>
                    <a:pt x="10" y="80"/>
                  </a:lnTo>
                  <a:lnTo>
                    <a:pt x="23" y="82"/>
                  </a:lnTo>
                  <a:lnTo>
                    <a:pt x="42" y="85"/>
                  </a:lnTo>
                  <a:lnTo>
                    <a:pt x="65" y="87"/>
                  </a:lnTo>
                  <a:lnTo>
                    <a:pt x="93" y="89"/>
                  </a:lnTo>
                  <a:lnTo>
                    <a:pt x="126" y="89"/>
                  </a:lnTo>
                  <a:lnTo>
                    <a:pt x="162" y="91"/>
                  </a:lnTo>
                  <a:lnTo>
                    <a:pt x="202" y="89"/>
                  </a:lnTo>
                  <a:lnTo>
                    <a:pt x="245" y="87"/>
                  </a:lnTo>
                  <a:lnTo>
                    <a:pt x="291" y="82"/>
                  </a:lnTo>
                  <a:lnTo>
                    <a:pt x="342" y="76"/>
                  </a:lnTo>
                  <a:lnTo>
                    <a:pt x="396" y="66"/>
                  </a:lnTo>
                  <a:lnTo>
                    <a:pt x="453" y="55"/>
                  </a:lnTo>
                  <a:lnTo>
                    <a:pt x="510" y="42"/>
                  </a:lnTo>
                  <a:lnTo>
                    <a:pt x="570" y="23"/>
                  </a:lnTo>
                  <a:lnTo>
                    <a:pt x="542" y="0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5" name="Freeform 377"/>
            <p:cNvSpPr>
              <a:spLocks/>
            </p:cNvSpPr>
            <p:nvPr/>
          </p:nvSpPr>
          <p:spPr bwMode="auto">
            <a:xfrm>
              <a:off x="8346681" y="1066810"/>
              <a:ext cx="74321" cy="195369"/>
            </a:xfrm>
            <a:custGeom>
              <a:avLst/>
              <a:gdLst/>
              <a:ahLst/>
              <a:cxnLst>
                <a:cxn ang="0">
                  <a:pos x="162" y="632"/>
                </a:cxn>
                <a:cxn ang="0">
                  <a:pos x="162" y="626"/>
                </a:cxn>
                <a:cxn ang="0">
                  <a:pos x="158" y="615"/>
                </a:cxn>
                <a:cxn ang="0">
                  <a:pos x="154" y="592"/>
                </a:cxn>
                <a:cxn ang="0">
                  <a:pos x="149" y="567"/>
                </a:cxn>
                <a:cxn ang="0">
                  <a:pos x="141" y="531"/>
                </a:cxn>
                <a:cxn ang="0">
                  <a:pos x="133" y="493"/>
                </a:cxn>
                <a:cxn ang="0">
                  <a:pos x="124" y="451"/>
                </a:cxn>
                <a:cxn ang="0">
                  <a:pos x="114" y="405"/>
                </a:cxn>
                <a:cxn ang="0">
                  <a:pos x="103" y="354"/>
                </a:cxn>
                <a:cxn ang="0">
                  <a:pos x="92" y="303"/>
                </a:cxn>
                <a:cxn ang="0">
                  <a:pos x="76" y="251"/>
                </a:cxn>
                <a:cxn ang="0">
                  <a:pos x="63" y="200"/>
                </a:cxn>
                <a:cxn ang="0">
                  <a:pos x="48" y="147"/>
                </a:cxn>
                <a:cxn ang="0">
                  <a:pos x="33" y="96"/>
                </a:cxn>
                <a:cxn ang="0">
                  <a:pos x="15" y="48"/>
                </a:cxn>
                <a:cxn ang="0">
                  <a:pos x="0" y="2"/>
                </a:cxn>
                <a:cxn ang="0">
                  <a:pos x="55" y="0"/>
                </a:cxn>
                <a:cxn ang="0">
                  <a:pos x="55" y="4"/>
                </a:cxn>
                <a:cxn ang="0">
                  <a:pos x="59" y="16"/>
                </a:cxn>
                <a:cxn ang="0">
                  <a:pos x="67" y="35"/>
                </a:cxn>
                <a:cxn ang="0">
                  <a:pos x="74" y="63"/>
                </a:cxn>
                <a:cxn ang="0">
                  <a:pos x="84" y="94"/>
                </a:cxn>
                <a:cxn ang="0">
                  <a:pos x="95" y="134"/>
                </a:cxn>
                <a:cxn ang="0">
                  <a:pos x="109" y="175"/>
                </a:cxn>
                <a:cxn ang="0">
                  <a:pos x="124" y="223"/>
                </a:cxn>
                <a:cxn ang="0">
                  <a:pos x="137" y="272"/>
                </a:cxn>
                <a:cxn ang="0">
                  <a:pos x="152" y="326"/>
                </a:cxn>
                <a:cxn ang="0">
                  <a:pos x="166" y="379"/>
                </a:cxn>
                <a:cxn ang="0">
                  <a:pos x="181" y="434"/>
                </a:cxn>
                <a:cxn ang="0">
                  <a:pos x="194" y="489"/>
                </a:cxn>
                <a:cxn ang="0">
                  <a:pos x="207" y="546"/>
                </a:cxn>
                <a:cxn ang="0">
                  <a:pos x="221" y="599"/>
                </a:cxn>
                <a:cxn ang="0">
                  <a:pos x="232" y="653"/>
                </a:cxn>
                <a:cxn ang="0">
                  <a:pos x="230" y="658"/>
                </a:cxn>
                <a:cxn ang="0">
                  <a:pos x="223" y="660"/>
                </a:cxn>
                <a:cxn ang="0">
                  <a:pos x="217" y="656"/>
                </a:cxn>
                <a:cxn ang="0">
                  <a:pos x="211" y="656"/>
                </a:cxn>
                <a:cxn ang="0">
                  <a:pos x="204" y="653"/>
                </a:cxn>
                <a:cxn ang="0">
                  <a:pos x="198" y="651"/>
                </a:cxn>
                <a:cxn ang="0">
                  <a:pos x="192" y="647"/>
                </a:cxn>
                <a:cxn ang="0">
                  <a:pos x="185" y="643"/>
                </a:cxn>
                <a:cxn ang="0">
                  <a:pos x="179" y="641"/>
                </a:cxn>
                <a:cxn ang="0">
                  <a:pos x="173" y="637"/>
                </a:cxn>
                <a:cxn ang="0">
                  <a:pos x="166" y="634"/>
                </a:cxn>
                <a:cxn ang="0">
                  <a:pos x="162" y="632"/>
                </a:cxn>
                <a:cxn ang="0">
                  <a:pos x="162" y="632"/>
                </a:cxn>
              </a:cxnLst>
              <a:rect l="0" t="0" r="r" b="b"/>
              <a:pathLst>
                <a:path w="232" h="660">
                  <a:moveTo>
                    <a:pt x="162" y="632"/>
                  </a:moveTo>
                  <a:lnTo>
                    <a:pt x="162" y="626"/>
                  </a:lnTo>
                  <a:lnTo>
                    <a:pt x="158" y="615"/>
                  </a:lnTo>
                  <a:lnTo>
                    <a:pt x="154" y="592"/>
                  </a:lnTo>
                  <a:lnTo>
                    <a:pt x="149" y="567"/>
                  </a:lnTo>
                  <a:lnTo>
                    <a:pt x="141" y="531"/>
                  </a:lnTo>
                  <a:lnTo>
                    <a:pt x="133" y="493"/>
                  </a:lnTo>
                  <a:lnTo>
                    <a:pt x="124" y="451"/>
                  </a:lnTo>
                  <a:lnTo>
                    <a:pt x="114" y="405"/>
                  </a:lnTo>
                  <a:lnTo>
                    <a:pt x="103" y="354"/>
                  </a:lnTo>
                  <a:lnTo>
                    <a:pt x="92" y="303"/>
                  </a:lnTo>
                  <a:lnTo>
                    <a:pt x="76" y="251"/>
                  </a:lnTo>
                  <a:lnTo>
                    <a:pt x="63" y="200"/>
                  </a:lnTo>
                  <a:lnTo>
                    <a:pt x="48" y="147"/>
                  </a:lnTo>
                  <a:lnTo>
                    <a:pt x="33" y="96"/>
                  </a:lnTo>
                  <a:lnTo>
                    <a:pt x="15" y="48"/>
                  </a:lnTo>
                  <a:lnTo>
                    <a:pt x="0" y="2"/>
                  </a:lnTo>
                  <a:lnTo>
                    <a:pt x="55" y="0"/>
                  </a:lnTo>
                  <a:lnTo>
                    <a:pt x="55" y="4"/>
                  </a:lnTo>
                  <a:lnTo>
                    <a:pt x="59" y="16"/>
                  </a:lnTo>
                  <a:lnTo>
                    <a:pt x="67" y="35"/>
                  </a:lnTo>
                  <a:lnTo>
                    <a:pt x="74" y="63"/>
                  </a:lnTo>
                  <a:lnTo>
                    <a:pt x="84" y="94"/>
                  </a:lnTo>
                  <a:lnTo>
                    <a:pt x="95" y="134"/>
                  </a:lnTo>
                  <a:lnTo>
                    <a:pt x="109" y="175"/>
                  </a:lnTo>
                  <a:lnTo>
                    <a:pt x="124" y="223"/>
                  </a:lnTo>
                  <a:lnTo>
                    <a:pt x="137" y="272"/>
                  </a:lnTo>
                  <a:lnTo>
                    <a:pt x="152" y="326"/>
                  </a:lnTo>
                  <a:lnTo>
                    <a:pt x="166" y="379"/>
                  </a:lnTo>
                  <a:lnTo>
                    <a:pt x="181" y="434"/>
                  </a:lnTo>
                  <a:lnTo>
                    <a:pt x="194" y="489"/>
                  </a:lnTo>
                  <a:lnTo>
                    <a:pt x="207" y="546"/>
                  </a:lnTo>
                  <a:lnTo>
                    <a:pt x="221" y="599"/>
                  </a:lnTo>
                  <a:lnTo>
                    <a:pt x="232" y="653"/>
                  </a:lnTo>
                  <a:lnTo>
                    <a:pt x="230" y="658"/>
                  </a:lnTo>
                  <a:lnTo>
                    <a:pt x="223" y="660"/>
                  </a:lnTo>
                  <a:lnTo>
                    <a:pt x="217" y="656"/>
                  </a:lnTo>
                  <a:lnTo>
                    <a:pt x="211" y="656"/>
                  </a:lnTo>
                  <a:lnTo>
                    <a:pt x="204" y="653"/>
                  </a:lnTo>
                  <a:lnTo>
                    <a:pt x="198" y="651"/>
                  </a:lnTo>
                  <a:lnTo>
                    <a:pt x="192" y="647"/>
                  </a:lnTo>
                  <a:lnTo>
                    <a:pt x="185" y="643"/>
                  </a:lnTo>
                  <a:lnTo>
                    <a:pt x="179" y="641"/>
                  </a:lnTo>
                  <a:lnTo>
                    <a:pt x="173" y="637"/>
                  </a:lnTo>
                  <a:lnTo>
                    <a:pt x="166" y="634"/>
                  </a:lnTo>
                  <a:lnTo>
                    <a:pt x="162" y="632"/>
                  </a:lnTo>
                  <a:lnTo>
                    <a:pt x="162" y="6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6" name="Freeform 378"/>
            <p:cNvSpPr>
              <a:spLocks/>
            </p:cNvSpPr>
            <p:nvPr/>
          </p:nvSpPr>
          <p:spPr bwMode="auto">
            <a:xfrm>
              <a:off x="8493402" y="782637"/>
              <a:ext cx="119811" cy="19537"/>
            </a:xfrm>
            <a:custGeom>
              <a:avLst/>
              <a:gdLst/>
              <a:ahLst/>
              <a:cxnLst>
                <a:cxn ang="0">
                  <a:pos x="29" y="4"/>
                </a:cxn>
                <a:cxn ang="0">
                  <a:pos x="31" y="2"/>
                </a:cxn>
                <a:cxn ang="0">
                  <a:pos x="38" y="2"/>
                </a:cxn>
                <a:cxn ang="0">
                  <a:pos x="50" y="2"/>
                </a:cxn>
                <a:cxn ang="0">
                  <a:pos x="65" y="2"/>
                </a:cxn>
                <a:cxn ang="0">
                  <a:pos x="82" y="0"/>
                </a:cxn>
                <a:cxn ang="0">
                  <a:pos x="105" y="0"/>
                </a:cxn>
                <a:cxn ang="0">
                  <a:pos x="130" y="0"/>
                </a:cxn>
                <a:cxn ang="0">
                  <a:pos x="156" y="0"/>
                </a:cxn>
                <a:cxn ang="0">
                  <a:pos x="183" y="0"/>
                </a:cxn>
                <a:cxn ang="0">
                  <a:pos x="211" y="2"/>
                </a:cxn>
                <a:cxn ang="0">
                  <a:pos x="238" y="2"/>
                </a:cxn>
                <a:cxn ang="0">
                  <a:pos x="267" y="6"/>
                </a:cxn>
                <a:cxn ang="0">
                  <a:pos x="295" y="10"/>
                </a:cxn>
                <a:cxn ang="0">
                  <a:pos x="320" y="16"/>
                </a:cxn>
                <a:cxn ang="0">
                  <a:pos x="345" y="21"/>
                </a:cxn>
                <a:cxn ang="0">
                  <a:pos x="369" y="31"/>
                </a:cxn>
                <a:cxn ang="0">
                  <a:pos x="375" y="67"/>
                </a:cxn>
                <a:cxn ang="0">
                  <a:pos x="371" y="65"/>
                </a:cxn>
                <a:cxn ang="0">
                  <a:pos x="365" y="63"/>
                </a:cxn>
                <a:cxn ang="0">
                  <a:pos x="352" y="61"/>
                </a:cxn>
                <a:cxn ang="0">
                  <a:pos x="339" y="57"/>
                </a:cxn>
                <a:cxn ang="0">
                  <a:pos x="320" y="54"/>
                </a:cxn>
                <a:cxn ang="0">
                  <a:pos x="299" y="50"/>
                </a:cxn>
                <a:cxn ang="0">
                  <a:pos x="274" y="46"/>
                </a:cxn>
                <a:cxn ang="0">
                  <a:pos x="249" y="42"/>
                </a:cxn>
                <a:cxn ang="0">
                  <a:pos x="219" y="38"/>
                </a:cxn>
                <a:cxn ang="0">
                  <a:pos x="191" y="35"/>
                </a:cxn>
                <a:cxn ang="0">
                  <a:pos x="160" y="33"/>
                </a:cxn>
                <a:cxn ang="0">
                  <a:pos x="128" y="33"/>
                </a:cxn>
                <a:cxn ang="0">
                  <a:pos x="95" y="31"/>
                </a:cxn>
                <a:cxn ang="0">
                  <a:pos x="63" y="33"/>
                </a:cxn>
                <a:cxn ang="0">
                  <a:pos x="31" y="33"/>
                </a:cxn>
                <a:cxn ang="0">
                  <a:pos x="0" y="38"/>
                </a:cxn>
                <a:cxn ang="0">
                  <a:pos x="29" y="4"/>
                </a:cxn>
                <a:cxn ang="0">
                  <a:pos x="29" y="4"/>
                </a:cxn>
              </a:cxnLst>
              <a:rect l="0" t="0" r="r" b="b"/>
              <a:pathLst>
                <a:path w="375" h="67">
                  <a:moveTo>
                    <a:pt x="29" y="4"/>
                  </a:moveTo>
                  <a:lnTo>
                    <a:pt x="31" y="2"/>
                  </a:lnTo>
                  <a:lnTo>
                    <a:pt x="38" y="2"/>
                  </a:lnTo>
                  <a:lnTo>
                    <a:pt x="50" y="2"/>
                  </a:lnTo>
                  <a:lnTo>
                    <a:pt x="65" y="2"/>
                  </a:lnTo>
                  <a:lnTo>
                    <a:pt x="82" y="0"/>
                  </a:lnTo>
                  <a:lnTo>
                    <a:pt x="105" y="0"/>
                  </a:lnTo>
                  <a:lnTo>
                    <a:pt x="130" y="0"/>
                  </a:lnTo>
                  <a:lnTo>
                    <a:pt x="156" y="0"/>
                  </a:lnTo>
                  <a:lnTo>
                    <a:pt x="183" y="0"/>
                  </a:lnTo>
                  <a:lnTo>
                    <a:pt x="211" y="2"/>
                  </a:lnTo>
                  <a:lnTo>
                    <a:pt x="238" y="2"/>
                  </a:lnTo>
                  <a:lnTo>
                    <a:pt x="267" y="6"/>
                  </a:lnTo>
                  <a:lnTo>
                    <a:pt x="295" y="10"/>
                  </a:lnTo>
                  <a:lnTo>
                    <a:pt x="320" y="16"/>
                  </a:lnTo>
                  <a:lnTo>
                    <a:pt x="345" y="21"/>
                  </a:lnTo>
                  <a:lnTo>
                    <a:pt x="369" y="31"/>
                  </a:lnTo>
                  <a:lnTo>
                    <a:pt x="375" y="67"/>
                  </a:lnTo>
                  <a:lnTo>
                    <a:pt x="371" y="65"/>
                  </a:lnTo>
                  <a:lnTo>
                    <a:pt x="365" y="63"/>
                  </a:lnTo>
                  <a:lnTo>
                    <a:pt x="352" y="61"/>
                  </a:lnTo>
                  <a:lnTo>
                    <a:pt x="339" y="57"/>
                  </a:lnTo>
                  <a:lnTo>
                    <a:pt x="320" y="54"/>
                  </a:lnTo>
                  <a:lnTo>
                    <a:pt x="299" y="50"/>
                  </a:lnTo>
                  <a:lnTo>
                    <a:pt x="274" y="46"/>
                  </a:lnTo>
                  <a:lnTo>
                    <a:pt x="249" y="42"/>
                  </a:lnTo>
                  <a:lnTo>
                    <a:pt x="219" y="38"/>
                  </a:lnTo>
                  <a:lnTo>
                    <a:pt x="191" y="35"/>
                  </a:lnTo>
                  <a:lnTo>
                    <a:pt x="160" y="33"/>
                  </a:lnTo>
                  <a:lnTo>
                    <a:pt x="128" y="33"/>
                  </a:lnTo>
                  <a:lnTo>
                    <a:pt x="95" y="31"/>
                  </a:lnTo>
                  <a:lnTo>
                    <a:pt x="63" y="33"/>
                  </a:lnTo>
                  <a:lnTo>
                    <a:pt x="31" y="33"/>
                  </a:lnTo>
                  <a:lnTo>
                    <a:pt x="0" y="38"/>
                  </a:lnTo>
                  <a:lnTo>
                    <a:pt x="29" y="4"/>
                  </a:lnTo>
                  <a:lnTo>
                    <a:pt x="29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" name="Freeform 379"/>
            <p:cNvSpPr>
              <a:spLocks/>
            </p:cNvSpPr>
            <p:nvPr/>
          </p:nvSpPr>
          <p:spPr bwMode="auto">
            <a:xfrm>
              <a:off x="8454960" y="862561"/>
              <a:ext cx="158253" cy="39074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94" y="95"/>
                </a:cxn>
                <a:cxn ang="0">
                  <a:pos x="494" y="132"/>
                </a:cxn>
                <a:cxn ang="0">
                  <a:pos x="0" y="23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494" h="132">
                  <a:moveTo>
                    <a:pt x="40" y="0"/>
                  </a:moveTo>
                  <a:lnTo>
                    <a:pt x="494" y="95"/>
                  </a:lnTo>
                  <a:lnTo>
                    <a:pt x="494" y="132"/>
                  </a:lnTo>
                  <a:lnTo>
                    <a:pt x="0" y="23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8" name="Freeform 380"/>
            <p:cNvSpPr>
              <a:spLocks/>
            </p:cNvSpPr>
            <p:nvPr/>
          </p:nvSpPr>
          <p:spPr bwMode="auto">
            <a:xfrm>
              <a:off x="8192914" y="1033065"/>
              <a:ext cx="81369" cy="223786"/>
            </a:xfrm>
            <a:custGeom>
              <a:avLst/>
              <a:gdLst/>
              <a:ahLst/>
              <a:cxnLst>
                <a:cxn ang="0">
                  <a:pos x="255" y="755"/>
                </a:cxn>
                <a:cxn ang="0">
                  <a:pos x="247" y="753"/>
                </a:cxn>
                <a:cxn ang="0">
                  <a:pos x="238" y="753"/>
                </a:cxn>
                <a:cxn ang="0">
                  <a:pos x="230" y="753"/>
                </a:cxn>
                <a:cxn ang="0">
                  <a:pos x="223" y="753"/>
                </a:cxn>
                <a:cxn ang="0">
                  <a:pos x="215" y="751"/>
                </a:cxn>
                <a:cxn ang="0">
                  <a:pos x="208" y="751"/>
                </a:cxn>
                <a:cxn ang="0">
                  <a:pos x="198" y="751"/>
                </a:cxn>
                <a:cxn ang="0">
                  <a:pos x="190" y="751"/>
                </a:cxn>
                <a:cxn ang="0">
                  <a:pos x="185" y="715"/>
                </a:cxn>
                <a:cxn ang="0">
                  <a:pos x="179" y="675"/>
                </a:cxn>
                <a:cxn ang="0">
                  <a:pos x="171" y="633"/>
                </a:cxn>
                <a:cxn ang="0">
                  <a:pos x="166" y="590"/>
                </a:cxn>
                <a:cxn ang="0">
                  <a:pos x="154" y="542"/>
                </a:cxn>
                <a:cxn ang="0">
                  <a:pos x="147" y="495"/>
                </a:cxn>
                <a:cxn ang="0">
                  <a:pos x="135" y="443"/>
                </a:cxn>
                <a:cxn ang="0">
                  <a:pos x="126" y="394"/>
                </a:cxn>
                <a:cxn ang="0">
                  <a:pos x="112" y="343"/>
                </a:cxn>
                <a:cxn ang="0">
                  <a:pos x="101" y="291"/>
                </a:cxn>
                <a:cxn ang="0">
                  <a:pos x="86" y="240"/>
                </a:cxn>
                <a:cxn ang="0">
                  <a:pos x="73" y="189"/>
                </a:cxn>
                <a:cxn ang="0">
                  <a:pos x="54" y="139"/>
                </a:cxn>
                <a:cxn ang="0">
                  <a:pos x="36" y="92"/>
                </a:cxn>
                <a:cxn ang="0">
                  <a:pos x="17" y="44"/>
                </a:cxn>
                <a:cxn ang="0">
                  <a:pos x="0" y="0"/>
                </a:cxn>
                <a:cxn ang="0">
                  <a:pos x="80" y="14"/>
                </a:cxn>
                <a:cxn ang="0">
                  <a:pos x="80" y="18"/>
                </a:cxn>
                <a:cxn ang="0">
                  <a:pos x="84" y="29"/>
                </a:cxn>
                <a:cxn ang="0">
                  <a:pos x="92" y="48"/>
                </a:cxn>
                <a:cxn ang="0">
                  <a:pos x="99" y="75"/>
                </a:cxn>
                <a:cxn ang="0">
                  <a:pos x="109" y="107"/>
                </a:cxn>
                <a:cxn ang="0">
                  <a:pos x="120" y="145"/>
                </a:cxn>
                <a:cxn ang="0">
                  <a:pos x="133" y="191"/>
                </a:cxn>
                <a:cxn ang="0">
                  <a:pos x="147" y="240"/>
                </a:cxn>
                <a:cxn ang="0">
                  <a:pos x="160" y="293"/>
                </a:cxn>
                <a:cxn ang="0">
                  <a:pos x="175" y="350"/>
                </a:cxn>
                <a:cxn ang="0">
                  <a:pos x="189" y="411"/>
                </a:cxn>
                <a:cxn ang="0">
                  <a:pos x="204" y="476"/>
                </a:cxn>
                <a:cxn ang="0">
                  <a:pos x="217" y="542"/>
                </a:cxn>
                <a:cxn ang="0">
                  <a:pos x="232" y="611"/>
                </a:cxn>
                <a:cxn ang="0">
                  <a:pos x="244" y="681"/>
                </a:cxn>
                <a:cxn ang="0">
                  <a:pos x="255" y="755"/>
                </a:cxn>
                <a:cxn ang="0">
                  <a:pos x="255" y="755"/>
                </a:cxn>
              </a:cxnLst>
              <a:rect l="0" t="0" r="r" b="b"/>
              <a:pathLst>
                <a:path w="255" h="755">
                  <a:moveTo>
                    <a:pt x="255" y="755"/>
                  </a:moveTo>
                  <a:lnTo>
                    <a:pt x="247" y="753"/>
                  </a:lnTo>
                  <a:lnTo>
                    <a:pt x="238" y="753"/>
                  </a:lnTo>
                  <a:lnTo>
                    <a:pt x="230" y="753"/>
                  </a:lnTo>
                  <a:lnTo>
                    <a:pt x="223" y="753"/>
                  </a:lnTo>
                  <a:lnTo>
                    <a:pt x="215" y="751"/>
                  </a:lnTo>
                  <a:lnTo>
                    <a:pt x="208" y="751"/>
                  </a:lnTo>
                  <a:lnTo>
                    <a:pt x="198" y="751"/>
                  </a:lnTo>
                  <a:lnTo>
                    <a:pt x="190" y="751"/>
                  </a:lnTo>
                  <a:lnTo>
                    <a:pt x="185" y="715"/>
                  </a:lnTo>
                  <a:lnTo>
                    <a:pt x="179" y="675"/>
                  </a:lnTo>
                  <a:lnTo>
                    <a:pt x="171" y="633"/>
                  </a:lnTo>
                  <a:lnTo>
                    <a:pt x="166" y="590"/>
                  </a:lnTo>
                  <a:lnTo>
                    <a:pt x="154" y="542"/>
                  </a:lnTo>
                  <a:lnTo>
                    <a:pt x="147" y="495"/>
                  </a:lnTo>
                  <a:lnTo>
                    <a:pt x="135" y="443"/>
                  </a:lnTo>
                  <a:lnTo>
                    <a:pt x="126" y="394"/>
                  </a:lnTo>
                  <a:lnTo>
                    <a:pt x="112" y="343"/>
                  </a:lnTo>
                  <a:lnTo>
                    <a:pt x="101" y="291"/>
                  </a:lnTo>
                  <a:lnTo>
                    <a:pt x="86" y="240"/>
                  </a:lnTo>
                  <a:lnTo>
                    <a:pt x="73" y="189"/>
                  </a:lnTo>
                  <a:lnTo>
                    <a:pt x="54" y="139"/>
                  </a:lnTo>
                  <a:lnTo>
                    <a:pt x="36" y="92"/>
                  </a:lnTo>
                  <a:lnTo>
                    <a:pt x="17" y="44"/>
                  </a:lnTo>
                  <a:lnTo>
                    <a:pt x="0" y="0"/>
                  </a:lnTo>
                  <a:lnTo>
                    <a:pt x="80" y="14"/>
                  </a:lnTo>
                  <a:lnTo>
                    <a:pt x="80" y="18"/>
                  </a:lnTo>
                  <a:lnTo>
                    <a:pt x="84" y="29"/>
                  </a:lnTo>
                  <a:lnTo>
                    <a:pt x="92" y="48"/>
                  </a:lnTo>
                  <a:lnTo>
                    <a:pt x="99" y="75"/>
                  </a:lnTo>
                  <a:lnTo>
                    <a:pt x="109" y="107"/>
                  </a:lnTo>
                  <a:lnTo>
                    <a:pt x="120" y="145"/>
                  </a:lnTo>
                  <a:lnTo>
                    <a:pt x="133" y="191"/>
                  </a:lnTo>
                  <a:lnTo>
                    <a:pt x="147" y="240"/>
                  </a:lnTo>
                  <a:lnTo>
                    <a:pt x="160" y="293"/>
                  </a:lnTo>
                  <a:lnTo>
                    <a:pt x="175" y="350"/>
                  </a:lnTo>
                  <a:lnTo>
                    <a:pt x="189" y="411"/>
                  </a:lnTo>
                  <a:lnTo>
                    <a:pt x="204" y="476"/>
                  </a:lnTo>
                  <a:lnTo>
                    <a:pt x="217" y="542"/>
                  </a:lnTo>
                  <a:lnTo>
                    <a:pt x="232" y="611"/>
                  </a:lnTo>
                  <a:lnTo>
                    <a:pt x="244" y="681"/>
                  </a:lnTo>
                  <a:lnTo>
                    <a:pt x="255" y="755"/>
                  </a:lnTo>
                  <a:lnTo>
                    <a:pt x="255" y="7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9" name="Freeform 381"/>
            <p:cNvSpPr>
              <a:spLocks/>
            </p:cNvSpPr>
            <p:nvPr/>
          </p:nvSpPr>
          <p:spPr bwMode="auto">
            <a:xfrm>
              <a:off x="7539400" y="785597"/>
              <a:ext cx="185803" cy="66899"/>
            </a:xfrm>
            <a:custGeom>
              <a:avLst/>
              <a:gdLst/>
              <a:ahLst/>
              <a:cxnLst>
                <a:cxn ang="0">
                  <a:pos x="580" y="190"/>
                </a:cxn>
                <a:cxn ang="0">
                  <a:pos x="573" y="188"/>
                </a:cxn>
                <a:cxn ang="0">
                  <a:pos x="561" y="184"/>
                </a:cxn>
                <a:cxn ang="0">
                  <a:pos x="540" y="177"/>
                </a:cxn>
                <a:cxn ang="0">
                  <a:pos x="514" y="169"/>
                </a:cxn>
                <a:cxn ang="0">
                  <a:pos x="480" y="160"/>
                </a:cxn>
                <a:cxn ang="0">
                  <a:pos x="445" y="148"/>
                </a:cxn>
                <a:cxn ang="0">
                  <a:pos x="405" y="135"/>
                </a:cxn>
                <a:cxn ang="0">
                  <a:pos x="364" y="122"/>
                </a:cxn>
                <a:cxn ang="0">
                  <a:pos x="318" y="106"/>
                </a:cxn>
                <a:cxn ang="0">
                  <a:pos x="274" y="89"/>
                </a:cxn>
                <a:cxn ang="0">
                  <a:pos x="230" y="74"/>
                </a:cxn>
                <a:cxn ang="0">
                  <a:pos x="189" y="59"/>
                </a:cxn>
                <a:cxn ang="0">
                  <a:pos x="149" y="42"/>
                </a:cxn>
                <a:cxn ang="0">
                  <a:pos x="115" y="27"/>
                </a:cxn>
                <a:cxn ang="0">
                  <a:pos x="82" y="11"/>
                </a:cxn>
                <a:cxn ang="0">
                  <a:pos x="58" y="0"/>
                </a:cxn>
                <a:cxn ang="0">
                  <a:pos x="0" y="23"/>
                </a:cxn>
                <a:cxn ang="0">
                  <a:pos x="4" y="25"/>
                </a:cxn>
                <a:cxn ang="0">
                  <a:pos x="16" y="28"/>
                </a:cxn>
                <a:cxn ang="0">
                  <a:pos x="35" y="38"/>
                </a:cxn>
                <a:cxn ang="0">
                  <a:pos x="59" y="49"/>
                </a:cxn>
                <a:cxn ang="0">
                  <a:pos x="90" y="61"/>
                </a:cxn>
                <a:cxn ang="0">
                  <a:pos x="126" y="76"/>
                </a:cxn>
                <a:cxn ang="0">
                  <a:pos x="166" y="93"/>
                </a:cxn>
                <a:cxn ang="0">
                  <a:pos x="208" y="110"/>
                </a:cxn>
                <a:cxn ang="0">
                  <a:pos x="253" y="127"/>
                </a:cxn>
                <a:cxn ang="0">
                  <a:pos x="301" y="144"/>
                </a:cxn>
                <a:cxn ang="0">
                  <a:pos x="348" y="162"/>
                </a:cxn>
                <a:cxn ang="0">
                  <a:pos x="398" y="179"/>
                </a:cxn>
                <a:cxn ang="0">
                  <a:pos x="443" y="192"/>
                </a:cxn>
                <a:cxn ang="0">
                  <a:pos x="491" y="205"/>
                </a:cxn>
                <a:cxn ang="0">
                  <a:pos x="537" y="217"/>
                </a:cxn>
                <a:cxn ang="0">
                  <a:pos x="580" y="226"/>
                </a:cxn>
                <a:cxn ang="0">
                  <a:pos x="580" y="190"/>
                </a:cxn>
                <a:cxn ang="0">
                  <a:pos x="580" y="190"/>
                </a:cxn>
              </a:cxnLst>
              <a:rect l="0" t="0" r="r" b="b"/>
              <a:pathLst>
                <a:path w="580" h="226">
                  <a:moveTo>
                    <a:pt x="580" y="190"/>
                  </a:moveTo>
                  <a:lnTo>
                    <a:pt x="573" y="188"/>
                  </a:lnTo>
                  <a:lnTo>
                    <a:pt x="561" y="184"/>
                  </a:lnTo>
                  <a:lnTo>
                    <a:pt x="540" y="177"/>
                  </a:lnTo>
                  <a:lnTo>
                    <a:pt x="514" y="169"/>
                  </a:lnTo>
                  <a:lnTo>
                    <a:pt x="480" y="160"/>
                  </a:lnTo>
                  <a:lnTo>
                    <a:pt x="445" y="148"/>
                  </a:lnTo>
                  <a:lnTo>
                    <a:pt x="405" y="135"/>
                  </a:lnTo>
                  <a:lnTo>
                    <a:pt x="364" y="122"/>
                  </a:lnTo>
                  <a:lnTo>
                    <a:pt x="318" y="106"/>
                  </a:lnTo>
                  <a:lnTo>
                    <a:pt x="274" y="89"/>
                  </a:lnTo>
                  <a:lnTo>
                    <a:pt x="230" y="74"/>
                  </a:lnTo>
                  <a:lnTo>
                    <a:pt x="189" y="59"/>
                  </a:lnTo>
                  <a:lnTo>
                    <a:pt x="149" y="42"/>
                  </a:lnTo>
                  <a:lnTo>
                    <a:pt x="115" y="27"/>
                  </a:lnTo>
                  <a:lnTo>
                    <a:pt x="82" y="11"/>
                  </a:lnTo>
                  <a:lnTo>
                    <a:pt x="58" y="0"/>
                  </a:lnTo>
                  <a:lnTo>
                    <a:pt x="0" y="23"/>
                  </a:lnTo>
                  <a:lnTo>
                    <a:pt x="4" y="25"/>
                  </a:lnTo>
                  <a:lnTo>
                    <a:pt x="16" y="28"/>
                  </a:lnTo>
                  <a:lnTo>
                    <a:pt x="35" y="38"/>
                  </a:lnTo>
                  <a:lnTo>
                    <a:pt x="59" y="49"/>
                  </a:lnTo>
                  <a:lnTo>
                    <a:pt x="90" y="61"/>
                  </a:lnTo>
                  <a:lnTo>
                    <a:pt x="126" y="76"/>
                  </a:lnTo>
                  <a:lnTo>
                    <a:pt x="166" y="93"/>
                  </a:lnTo>
                  <a:lnTo>
                    <a:pt x="208" y="110"/>
                  </a:lnTo>
                  <a:lnTo>
                    <a:pt x="253" y="127"/>
                  </a:lnTo>
                  <a:lnTo>
                    <a:pt x="301" y="144"/>
                  </a:lnTo>
                  <a:lnTo>
                    <a:pt x="348" y="162"/>
                  </a:lnTo>
                  <a:lnTo>
                    <a:pt x="398" y="179"/>
                  </a:lnTo>
                  <a:lnTo>
                    <a:pt x="443" y="192"/>
                  </a:lnTo>
                  <a:lnTo>
                    <a:pt x="491" y="205"/>
                  </a:lnTo>
                  <a:lnTo>
                    <a:pt x="537" y="217"/>
                  </a:lnTo>
                  <a:lnTo>
                    <a:pt x="580" y="226"/>
                  </a:lnTo>
                  <a:lnTo>
                    <a:pt x="580" y="190"/>
                  </a:lnTo>
                  <a:lnTo>
                    <a:pt x="580" y="1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30" name="Freeform 382"/>
            <p:cNvSpPr>
              <a:spLocks/>
            </p:cNvSpPr>
            <p:nvPr/>
          </p:nvSpPr>
          <p:spPr bwMode="auto">
            <a:xfrm>
              <a:off x="7516335" y="908147"/>
              <a:ext cx="273579" cy="84068"/>
            </a:xfrm>
            <a:custGeom>
              <a:avLst/>
              <a:gdLst/>
              <a:ahLst/>
              <a:cxnLst>
                <a:cxn ang="0">
                  <a:pos x="856" y="284"/>
                </a:cxn>
                <a:cxn ang="0">
                  <a:pos x="829" y="282"/>
                </a:cxn>
                <a:cxn ang="0">
                  <a:pos x="797" y="278"/>
                </a:cxn>
                <a:cxn ang="0">
                  <a:pos x="753" y="272"/>
                </a:cxn>
                <a:cxn ang="0">
                  <a:pos x="704" y="267"/>
                </a:cxn>
                <a:cxn ang="0">
                  <a:pos x="648" y="255"/>
                </a:cxn>
                <a:cxn ang="0">
                  <a:pos x="591" y="246"/>
                </a:cxn>
                <a:cxn ang="0">
                  <a:pos x="527" y="232"/>
                </a:cxn>
                <a:cxn ang="0">
                  <a:pos x="464" y="219"/>
                </a:cxn>
                <a:cxn ang="0">
                  <a:pos x="398" y="204"/>
                </a:cxn>
                <a:cxn ang="0">
                  <a:pos x="331" y="187"/>
                </a:cxn>
                <a:cxn ang="0">
                  <a:pos x="266" y="168"/>
                </a:cxn>
                <a:cxn ang="0">
                  <a:pos x="207" y="149"/>
                </a:cxn>
                <a:cxn ang="0">
                  <a:pos x="149" y="126"/>
                </a:cxn>
                <a:cxn ang="0">
                  <a:pos x="97" y="107"/>
                </a:cxn>
                <a:cxn ang="0">
                  <a:pos x="50" y="84"/>
                </a:cxn>
                <a:cxn ang="0">
                  <a:pos x="12" y="61"/>
                </a:cxn>
                <a:cxn ang="0">
                  <a:pos x="0" y="0"/>
                </a:cxn>
                <a:cxn ang="0">
                  <a:pos x="6" y="2"/>
                </a:cxn>
                <a:cxn ang="0">
                  <a:pos x="21" y="10"/>
                </a:cxn>
                <a:cxn ang="0">
                  <a:pos x="46" y="19"/>
                </a:cxn>
                <a:cxn ang="0">
                  <a:pos x="80" y="33"/>
                </a:cxn>
                <a:cxn ang="0">
                  <a:pos x="120" y="48"/>
                </a:cxn>
                <a:cxn ang="0">
                  <a:pos x="168" y="65"/>
                </a:cxn>
                <a:cxn ang="0">
                  <a:pos x="223" y="84"/>
                </a:cxn>
                <a:cxn ang="0">
                  <a:pos x="283" y="107"/>
                </a:cxn>
                <a:cxn ang="0">
                  <a:pos x="344" y="126"/>
                </a:cxn>
                <a:cxn ang="0">
                  <a:pos x="411" y="147"/>
                </a:cxn>
                <a:cxn ang="0">
                  <a:pos x="479" y="168"/>
                </a:cxn>
                <a:cxn ang="0">
                  <a:pos x="552" y="187"/>
                </a:cxn>
                <a:cxn ang="0">
                  <a:pos x="622" y="204"/>
                </a:cxn>
                <a:cxn ang="0">
                  <a:pos x="694" y="217"/>
                </a:cxn>
                <a:cxn ang="0">
                  <a:pos x="763" y="228"/>
                </a:cxn>
                <a:cxn ang="0">
                  <a:pos x="831" y="238"/>
                </a:cxn>
                <a:cxn ang="0">
                  <a:pos x="856" y="284"/>
                </a:cxn>
                <a:cxn ang="0">
                  <a:pos x="856" y="284"/>
                </a:cxn>
              </a:cxnLst>
              <a:rect l="0" t="0" r="r" b="b"/>
              <a:pathLst>
                <a:path w="856" h="284">
                  <a:moveTo>
                    <a:pt x="856" y="284"/>
                  </a:moveTo>
                  <a:lnTo>
                    <a:pt x="829" y="282"/>
                  </a:lnTo>
                  <a:lnTo>
                    <a:pt x="797" y="278"/>
                  </a:lnTo>
                  <a:lnTo>
                    <a:pt x="753" y="272"/>
                  </a:lnTo>
                  <a:lnTo>
                    <a:pt x="704" y="267"/>
                  </a:lnTo>
                  <a:lnTo>
                    <a:pt x="648" y="255"/>
                  </a:lnTo>
                  <a:lnTo>
                    <a:pt x="591" y="246"/>
                  </a:lnTo>
                  <a:lnTo>
                    <a:pt x="527" y="232"/>
                  </a:lnTo>
                  <a:lnTo>
                    <a:pt x="464" y="219"/>
                  </a:lnTo>
                  <a:lnTo>
                    <a:pt x="398" y="204"/>
                  </a:lnTo>
                  <a:lnTo>
                    <a:pt x="331" y="187"/>
                  </a:lnTo>
                  <a:lnTo>
                    <a:pt x="266" y="168"/>
                  </a:lnTo>
                  <a:lnTo>
                    <a:pt x="207" y="149"/>
                  </a:lnTo>
                  <a:lnTo>
                    <a:pt x="149" y="126"/>
                  </a:lnTo>
                  <a:lnTo>
                    <a:pt x="97" y="107"/>
                  </a:lnTo>
                  <a:lnTo>
                    <a:pt x="50" y="84"/>
                  </a:lnTo>
                  <a:lnTo>
                    <a:pt x="12" y="61"/>
                  </a:lnTo>
                  <a:lnTo>
                    <a:pt x="0" y="0"/>
                  </a:lnTo>
                  <a:lnTo>
                    <a:pt x="6" y="2"/>
                  </a:lnTo>
                  <a:lnTo>
                    <a:pt x="21" y="10"/>
                  </a:lnTo>
                  <a:lnTo>
                    <a:pt x="46" y="19"/>
                  </a:lnTo>
                  <a:lnTo>
                    <a:pt x="80" y="33"/>
                  </a:lnTo>
                  <a:lnTo>
                    <a:pt x="120" y="48"/>
                  </a:lnTo>
                  <a:lnTo>
                    <a:pt x="168" y="65"/>
                  </a:lnTo>
                  <a:lnTo>
                    <a:pt x="223" y="84"/>
                  </a:lnTo>
                  <a:lnTo>
                    <a:pt x="283" y="107"/>
                  </a:lnTo>
                  <a:lnTo>
                    <a:pt x="344" y="126"/>
                  </a:lnTo>
                  <a:lnTo>
                    <a:pt x="411" y="147"/>
                  </a:lnTo>
                  <a:lnTo>
                    <a:pt x="479" y="168"/>
                  </a:lnTo>
                  <a:lnTo>
                    <a:pt x="552" y="187"/>
                  </a:lnTo>
                  <a:lnTo>
                    <a:pt x="622" y="204"/>
                  </a:lnTo>
                  <a:lnTo>
                    <a:pt x="694" y="217"/>
                  </a:lnTo>
                  <a:lnTo>
                    <a:pt x="763" y="228"/>
                  </a:lnTo>
                  <a:lnTo>
                    <a:pt x="831" y="238"/>
                  </a:lnTo>
                  <a:lnTo>
                    <a:pt x="856" y="284"/>
                  </a:lnTo>
                  <a:lnTo>
                    <a:pt x="856" y="2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37" name="Freeform 389"/>
            <p:cNvSpPr>
              <a:spLocks/>
            </p:cNvSpPr>
            <p:nvPr/>
          </p:nvSpPr>
          <p:spPr bwMode="auto">
            <a:xfrm>
              <a:off x="7500958" y="446366"/>
              <a:ext cx="1124428" cy="820550"/>
            </a:xfrm>
            <a:custGeom>
              <a:avLst/>
              <a:gdLst/>
              <a:ahLst/>
              <a:cxnLst>
                <a:cxn ang="0">
                  <a:pos x="1190" y="41"/>
                </a:cxn>
                <a:cxn ang="0">
                  <a:pos x="1127" y="36"/>
                </a:cxn>
                <a:cxn ang="0">
                  <a:pos x="1013" y="28"/>
                </a:cxn>
                <a:cxn ang="0">
                  <a:pos x="863" y="20"/>
                </a:cxn>
                <a:cxn ang="0">
                  <a:pos x="682" y="11"/>
                </a:cxn>
                <a:cxn ang="0">
                  <a:pos x="484" y="3"/>
                </a:cxn>
                <a:cxn ang="0">
                  <a:pos x="285" y="0"/>
                </a:cxn>
                <a:cxn ang="0">
                  <a:pos x="89" y="1"/>
                </a:cxn>
                <a:cxn ang="0">
                  <a:pos x="0" y="30"/>
                </a:cxn>
                <a:cxn ang="0">
                  <a:pos x="2" y="224"/>
                </a:cxn>
                <a:cxn ang="0">
                  <a:pos x="7" y="564"/>
                </a:cxn>
                <a:cxn ang="0">
                  <a:pos x="15" y="998"/>
                </a:cxn>
                <a:cxn ang="0">
                  <a:pos x="19" y="1477"/>
                </a:cxn>
                <a:cxn ang="0">
                  <a:pos x="23" y="1950"/>
                </a:cxn>
                <a:cxn ang="0">
                  <a:pos x="23" y="2365"/>
                </a:cxn>
                <a:cxn ang="0">
                  <a:pos x="15" y="2672"/>
                </a:cxn>
                <a:cxn ang="0">
                  <a:pos x="1905" y="2771"/>
                </a:cxn>
                <a:cxn ang="0">
                  <a:pos x="1962" y="2771"/>
                </a:cxn>
                <a:cxn ang="0">
                  <a:pos x="2119" y="2769"/>
                </a:cxn>
                <a:cxn ang="0">
                  <a:pos x="2344" y="2766"/>
                </a:cxn>
                <a:cxn ang="0">
                  <a:pos x="2610" y="2766"/>
                </a:cxn>
                <a:cxn ang="0">
                  <a:pos x="2886" y="2764"/>
                </a:cxn>
                <a:cxn ang="0">
                  <a:pos x="3146" y="2766"/>
                </a:cxn>
                <a:cxn ang="0">
                  <a:pos x="3359" y="2766"/>
                </a:cxn>
                <a:cxn ang="0">
                  <a:pos x="3498" y="2771"/>
                </a:cxn>
                <a:cxn ang="0">
                  <a:pos x="3496" y="2701"/>
                </a:cxn>
                <a:cxn ang="0">
                  <a:pos x="3492" y="2511"/>
                </a:cxn>
                <a:cxn ang="0">
                  <a:pos x="3490" y="2222"/>
                </a:cxn>
                <a:cxn ang="0">
                  <a:pos x="3490" y="1865"/>
                </a:cxn>
                <a:cxn ang="0">
                  <a:pos x="3488" y="1460"/>
                </a:cxn>
                <a:cxn ang="0">
                  <a:pos x="3490" y="1038"/>
                </a:cxn>
                <a:cxn ang="0">
                  <a:pos x="3496" y="623"/>
                </a:cxn>
                <a:cxn ang="0">
                  <a:pos x="3509" y="241"/>
                </a:cxn>
                <a:cxn ang="0">
                  <a:pos x="3467" y="233"/>
                </a:cxn>
                <a:cxn ang="0">
                  <a:pos x="3357" y="211"/>
                </a:cxn>
                <a:cxn ang="0">
                  <a:pos x="3197" y="180"/>
                </a:cxn>
                <a:cxn ang="0">
                  <a:pos x="3005" y="146"/>
                </a:cxn>
                <a:cxn ang="0">
                  <a:pos x="2794" y="108"/>
                </a:cxn>
                <a:cxn ang="0">
                  <a:pos x="2589" y="78"/>
                </a:cxn>
                <a:cxn ang="0">
                  <a:pos x="2403" y="53"/>
                </a:cxn>
                <a:cxn ang="0">
                  <a:pos x="2254" y="43"/>
                </a:cxn>
                <a:cxn ang="0">
                  <a:pos x="2251" y="98"/>
                </a:cxn>
                <a:cxn ang="0">
                  <a:pos x="2313" y="102"/>
                </a:cxn>
                <a:cxn ang="0">
                  <a:pos x="2429" y="110"/>
                </a:cxn>
                <a:cxn ang="0">
                  <a:pos x="2585" y="125"/>
                </a:cxn>
                <a:cxn ang="0">
                  <a:pos x="2768" y="144"/>
                </a:cxn>
                <a:cxn ang="0">
                  <a:pos x="2965" y="173"/>
                </a:cxn>
                <a:cxn ang="0">
                  <a:pos x="3169" y="207"/>
                </a:cxn>
                <a:cxn ang="0">
                  <a:pos x="3361" y="252"/>
                </a:cxn>
                <a:cxn ang="0">
                  <a:pos x="3433" y="2697"/>
                </a:cxn>
                <a:cxn ang="0">
                  <a:pos x="83" y="2716"/>
                </a:cxn>
                <a:cxn ang="0">
                  <a:pos x="55" y="70"/>
                </a:cxn>
                <a:cxn ang="0">
                  <a:pos x="81" y="68"/>
                </a:cxn>
                <a:cxn ang="0">
                  <a:pos x="156" y="64"/>
                </a:cxn>
                <a:cxn ang="0">
                  <a:pos x="270" y="60"/>
                </a:cxn>
                <a:cxn ang="0">
                  <a:pos x="420" y="60"/>
                </a:cxn>
                <a:cxn ang="0">
                  <a:pos x="593" y="60"/>
                </a:cxn>
                <a:cxn ang="0">
                  <a:pos x="783" y="66"/>
                </a:cxn>
                <a:cxn ang="0">
                  <a:pos x="984" y="79"/>
                </a:cxn>
                <a:cxn ang="0">
                  <a:pos x="1188" y="98"/>
                </a:cxn>
                <a:cxn ang="0">
                  <a:pos x="1199" y="43"/>
                </a:cxn>
              </a:cxnLst>
              <a:rect l="0" t="0" r="r" b="b"/>
              <a:pathLst>
                <a:path w="3509" h="2771">
                  <a:moveTo>
                    <a:pt x="1199" y="43"/>
                  </a:moveTo>
                  <a:lnTo>
                    <a:pt x="1190" y="41"/>
                  </a:lnTo>
                  <a:lnTo>
                    <a:pt x="1167" y="39"/>
                  </a:lnTo>
                  <a:lnTo>
                    <a:pt x="1127" y="36"/>
                  </a:lnTo>
                  <a:lnTo>
                    <a:pt x="1078" y="34"/>
                  </a:lnTo>
                  <a:lnTo>
                    <a:pt x="1013" y="28"/>
                  </a:lnTo>
                  <a:lnTo>
                    <a:pt x="943" y="24"/>
                  </a:lnTo>
                  <a:lnTo>
                    <a:pt x="863" y="20"/>
                  </a:lnTo>
                  <a:lnTo>
                    <a:pt x="775" y="17"/>
                  </a:lnTo>
                  <a:lnTo>
                    <a:pt x="682" y="11"/>
                  </a:lnTo>
                  <a:lnTo>
                    <a:pt x="585" y="7"/>
                  </a:lnTo>
                  <a:lnTo>
                    <a:pt x="484" y="3"/>
                  </a:lnTo>
                  <a:lnTo>
                    <a:pt x="386" y="1"/>
                  </a:lnTo>
                  <a:lnTo>
                    <a:pt x="285" y="0"/>
                  </a:lnTo>
                  <a:lnTo>
                    <a:pt x="186" y="0"/>
                  </a:lnTo>
                  <a:lnTo>
                    <a:pt x="89" y="1"/>
                  </a:lnTo>
                  <a:lnTo>
                    <a:pt x="0" y="5"/>
                  </a:lnTo>
                  <a:lnTo>
                    <a:pt x="0" y="30"/>
                  </a:lnTo>
                  <a:lnTo>
                    <a:pt x="0" y="108"/>
                  </a:lnTo>
                  <a:lnTo>
                    <a:pt x="2" y="224"/>
                  </a:lnTo>
                  <a:lnTo>
                    <a:pt x="5" y="380"/>
                  </a:lnTo>
                  <a:lnTo>
                    <a:pt x="7" y="564"/>
                  </a:lnTo>
                  <a:lnTo>
                    <a:pt x="11" y="771"/>
                  </a:lnTo>
                  <a:lnTo>
                    <a:pt x="15" y="998"/>
                  </a:lnTo>
                  <a:lnTo>
                    <a:pt x="19" y="1235"/>
                  </a:lnTo>
                  <a:lnTo>
                    <a:pt x="19" y="1477"/>
                  </a:lnTo>
                  <a:lnTo>
                    <a:pt x="23" y="1718"/>
                  </a:lnTo>
                  <a:lnTo>
                    <a:pt x="23" y="1950"/>
                  </a:lnTo>
                  <a:lnTo>
                    <a:pt x="23" y="2169"/>
                  </a:lnTo>
                  <a:lnTo>
                    <a:pt x="23" y="2365"/>
                  </a:lnTo>
                  <a:lnTo>
                    <a:pt x="19" y="2538"/>
                  </a:lnTo>
                  <a:lnTo>
                    <a:pt x="15" y="2672"/>
                  </a:lnTo>
                  <a:lnTo>
                    <a:pt x="9" y="2771"/>
                  </a:lnTo>
                  <a:lnTo>
                    <a:pt x="1905" y="2771"/>
                  </a:lnTo>
                  <a:lnTo>
                    <a:pt x="1920" y="2771"/>
                  </a:lnTo>
                  <a:lnTo>
                    <a:pt x="1962" y="2771"/>
                  </a:lnTo>
                  <a:lnTo>
                    <a:pt x="2030" y="2769"/>
                  </a:lnTo>
                  <a:lnTo>
                    <a:pt x="2119" y="2769"/>
                  </a:lnTo>
                  <a:lnTo>
                    <a:pt x="2224" y="2768"/>
                  </a:lnTo>
                  <a:lnTo>
                    <a:pt x="2344" y="2766"/>
                  </a:lnTo>
                  <a:lnTo>
                    <a:pt x="2473" y="2766"/>
                  </a:lnTo>
                  <a:lnTo>
                    <a:pt x="2610" y="2766"/>
                  </a:lnTo>
                  <a:lnTo>
                    <a:pt x="2749" y="2766"/>
                  </a:lnTo>
                  <a:lnTo>
                    <a:pt x="2886" y="2764"/>
                  </a:lnTo>
                  <a:lnTo>
                    <a:pt x="3020" y="2764"/>
                  </a:lnTo>
                  <a:lnTo>
                    <a:pt x="3146" y="2766"/>
                  </a:lnTo>
                  <a:lnTo>
                    <a:pt x="3260" y="2766"/>
                  </a:lnTo>
                  <a:lnTo>
                    <a:pt x="3359" y="2766"/>
                  </a:lnTo>
                  <a:lnTo>
                    <a:pt x="3439" y="2769"/>
                  </a:lnTo>
                  <a:lnTo>
                    <a:pt x="3498" y="2771"/>
                  </a:lnTo>
                  <a:lnTo>
                    <a:pt x="3496" y="2752"/>
                  </a:lnTo>
                  <a:lnTo>
                    <a:pt x="3496" y="2701"/>
                  </a:lnTo>
                  <a:lnTo>
                    <a:pt x="3494" y="2619"/>
                  </a:lnTo>
                  <a:lnTo>
                    <a:pt x="3492" y="2511"/>
                  </a:lnTo>
                  <a:lnTo>
                    <a:pt x="3490" y="2376"/>
                  </a:lnTo>
                  <a:lnTo>
                    <a:pt x="3490" y="2222"/>
                  </a:lnTo>
                  <a:lnTo>
                    <a:pt x="3490" y="2049"/>
                  </a:lnTo>
                  <a:lnTo>
                    <a:pt x="3490" y="1865"/>
                  </a:lnTo>
                  <a:lnTo>
                    <a:pt x="3488" y="1665"/>
                  </a:lnTo>
                  <a:lnTo>
                    <a:pt x="3488" y="1460"/>
                  </a:lnTo>
                  <a:lnTo>
                    <a:pt x="3488" y="1249"/>
                  </a:lnTo>
                  <a:lnTo>
                    <a:pt x="3490" y="1038"/>
                  </a:lnTo>
                  <a:lnTo>
                    <a:pt x="3492" y="827"/>
                  </a:lnTo>
                  <a:lnTo>
                    <a:pt x="3496" y="623"/>
                  </a:lnTo>
                  <a:lnTo>
                    <a:pt x="3501" y="425"/>
                  </a:lnTo>
                  <a:lnTo>
                    <a:pt x="3509" y="241"/>
                  </a:lnTo>
                  <a:lnTo>
                    <a:pt x="3496" y="239"/>
                  </a:lnTo>
                  <a:lnTo>
                    <a:pt x="3467" y="233"/>
                  </a:lnTo>
                  <a:lnTo>
                    <a:pt x="3418" y="222"/>
                  </a:lnTo>
                  <a:lnTo>
                    <a:pt x="3357" y="211"/>
                  </a:lnTo>
                  <a:lnTo>
                    <a:pt x="3283" y="195"/>
                  </a:lnTo>
                  <a:lnTo>
                    <a:pt x="3197" y="180"/>
                  </a:lnTo>
                  <a:lnTo>
                    <a:pt x="3104" y="163"/>
                  </a:lnTo>
                  <a:lnTo>
                    <a:pt x="3005" y="146"/>
                  </a:lnTo>
                  <a:lnTo>
                    <a:pt x="2899" y="127"/>
                  </a:lnTo>
                  <a:lnTo>
                    <a:pt x="2794" y="108"/>
                  </a:lnTo>
                  <a:lnTo>
                    <a:pt x="2690" y="93"/>
                  </a:lnTo>
                  <a:lnTo>
                    <a:pt x="2589" y="78"/>
                  </a:lnTo>
                  <a:lnTo>
                    <a:pt x="2490" y="62"/>
                  </a:lnTo>
                  <a:lnTo>
                    <a:pt x="2403" y="53"/>
                  </a:lnTo>
                  <a:lnTo>
                    <a:pt x="2321" y="47"/>
                  </a:lnTo>
                  <a:lnTo>
                    <a:pt x="2254" y="43"/>
                  </a:lnTo>
                  <a:lnTo>
                    <a:pt x="2243" y="98"/>
                  </a:lnTo>
                  <a:lnTo>
                    <a:pt x="2251" y="98"/>
                  </a:lnTo>
                  <a:lnTo>
                    <a:pt x="2275" y="100"/>
                  </a:lnTo>
                  <a:lnTo>
                    <a:pt x="2313" y="102"/>
                  </a:lnTo>
                  <a:lnTo>
                    <a:pt x="2367" y="106"/>
                  </a:lnTo>
                  <a:lnTo>
                    <a:pt x="2429" y="110"/>
                  </a:lnTo>
                  <a:lnTo>
                    <a:pt x="2503" y="117"/>
                  </a:lnTo>
                  <a:lnTo>
                    <a:pt x="2585" y="125"/>
                  </a:lnTo>
                  <a:lnTo>
                    <a:pt x="2674" y="135"/>
                  </a:lnTo>
                  <a:lnTo>
                    <a:pt x="2768" y="144"/>
                  </a:lnTo>
                  <a:lnTo>
                    <a:pt x="2866" y="157"/>
                  </a:lnTo>
                  <a:lnTo>
                    <a:pt x="2965" y="173"/>
                  </a:lnTo>
                  <a:lnTo>
                    <a:pt x="3068" y="190"/>
                  </a:lnTo>
                  <a:lnTo>
                    <a:pt x="3169" y="207"/>
                  </a:lnTo>
                  <a:lnTo>
                    <a:pt x="3268" y="230"/>
                  </a:lnTo>
                  <a:lnTo>
                    <a:pt x="3361" y="252"/>
                  </a:lnTo>
                  <a:lnTo>
                    <a:pt x="3452" y="279"/>
                  </a:lnTo>
                  <a:lnTo>
                    <a:pt x="3433" y="2697"/>
                  </a:lnTo>
                  <a:lnTo>
                    <a:pt x="1454" y="2726"/>
                  </a:lnTo>
                  <a:lnTo>
                    <a:pt x="83" y="2716"/>
                  </a:lnTo>
                  <a:lnTo>
                    <a:pt x="66" y="1222"/>
                  </a:lnTo>
                  <a:lnTo>
                    <a:pt x="55" y="70"/>
                  </a:lnTo>
                  <a:lnTo>
                    <a:pt x="61" y="70"/>
                  </a:lnTo>
                  <a:lnTo>
                    <a:pt x="81" y="68"/>
                  </a:lnTo>
                  <a:lnTo>
                    <a:pt x="112" y="66"/>
                  </a:lnTo>
                  <a:lnTo>
                    <a:pt x="156" y="64"/>
                  </a:lnTo>
                  <a:lnTo>
                    <a:pt x="209" y="62"/>
                  </a:lnTo>
                  <a:lnTo>
                    <a:pt x="270" y="60"/>
                  </a:lnTo>
                  <a:lnTo>
                    <a:pt x="340" y="60"/>
                  </a:lnTo>
                  <a:lnTo>
                    <a:pt x="420" y="60"/>
                  </a:lnTo>
                  <a:lnTo>
                    <a:pt x="502" y="60"/>
                  </a:lnTo>
                  <a:lnTo>
                    <a:pt x="593" y="60"/>
                  </a:lnTo>
                  <a:lnTo>
                    <a:pt x="686" y="62"/>
                  </a:lnTo>
                  <a:lnTo>
                    <a:pt x="783" y="66"/>
                  </a:lnTo>
                  <a:lnTo>
                    <a:pt x="882" y="70"/>
                  </a:lnTo>
                  <a:lnTo>
                    <a:pt x="984" y="79"/>
                  </a:lnTo>
                  <a:lnTo>
                    <a:pt x="1085" y="87"/>
                  </a:lnTo>
                  <a:lnTo>
                    <a:pt x="1188" y="98"/>
                  </a:lnTo>
                  <a:lnTo>
                    <a:pt x="1199" y="43"/>
                  </a:lnTo>
                  <a:lnTo>
                    <a:pt x="1199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58" name="Freeform 410"/>
            <p:cNvSpPr>
              <a:spLocks/>
            </p:cNvSpPr>
            <p:nvPr/>
          </p:nvSpPr>
          <p:spPr bwMode="auto">
            <a:xfrm>
              <a:off x="7517616" y="1131933"/>
              <a:ext cx="85854" cy="42034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245" y="0"/>
                </a:cxn>
                <a:cxn ang="0">
                  <a:pos x="268" y="55"/>
                </a:cxn>
                <a:cxn ang="0">
                  <a:pos x="0" y="143"/>
                </a:cxn>
                <a:cxn ang="0">
                  <a:pos x="0" y="91"/>
                </a:cxn>
                <a:cxn ang="0">
                  <a:pos x="0" y="91"/>
                </a:cxn>
              </a:cxnLst>
              <a:rect l="0" t="0" r="r" b="b"/>
              <a:pathLst>
                <a:path w="268" h="143">
                  <a:moveTo>
                    <a:pt x="0" y="91"/>
                  </a:moveTo>
                  <a:lnTo>
                    <a:pt x="245" y="0"/>
                  </a:lnTo>
                  <a:lnTo>
                    <a:pt x="268" y="55"/>
                  </a:lnTo>
                  <a:lnTo>
                    <a:pt x="0" y="143"/>
                  </a:lnTo>
                  <a:lnTo>
                    <a:pt x="0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59" name="Freeform 411"/>
            <p:cNvSpPr>
              <a:spLocks/>
            </p:cNvSpPr>
            <p:nvPr/>
          </p:nvSpPr>
          <p:spPr bwMode="auto">
            <a:xfrm>
              <a:off x="7656648" y="1087531"/>
              <a:ext cx="82010" cy="36113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17" y="121"/>
                </a:cxn>
                <a:cxn ang="0">
                  <a:pos x="255" y="45"/>
                </a:cxn>
                <a:cxn ang="0">
                  <a:pos x="249" y="0"/>
                </a:cxn>
                <a:cxn ang="0">
                  <a:pos x="0" y="83"/>
                </a:cxn>
                <a:cxn ang="0">
                  <a:pos x="0" y="83"/>
                </a:cxn>
              </a:cxnLst>
              <a:rect l="0" t="0" r="r" b="b"/>
              <a:pathLst>
                <a:path w="255" h="121">
                  <a:moveTo>
                    <a:pt x="0" y="83"/>
                  </a:moveTo>
                  <a:lnTo>
                    <a:pt x="17" y="121"/>
                  </a:lnTo>
                  <a:lnTo>
                    <a:pt x="255" y="45"/>
                  </a:lnTo>
                  <a:lnTo>
                    <a:pt x="249" y="0"/>
                  </a:lnTo>
                  <a:lnTo>
                    <a:pt x="0" y="83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0" name="Freeform 412"/>
            <p:cNvSpPr>
              <a:spLocks/>
            </p:cNvSpPr>
            <p:nvPr/>
          </p:nvSpPr>
          <p:spPr bwMode="auto">
            <a:xfrm>
              <a:off x="7799524" y="1047865"/>
              <a:ext cx="79447" cy="34338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10" y="116"/>
                </a:cxn>
                <a:cxn ang="0">
                  <a:pos x="249" y="32"/>
                </a:cxn>
                <a:cxn ang="0">
                  <a:pos x="240" y="0"/>
                </a:cxn>
                <a:cxn ang="0">
                  <a:pos x="0" y="85"/>
                </a:cxn>
                <a:cxn ang="0">
                  <a:pos x="0" y="85"/>
                </a:cxn>
              </a:cxnLst>
              <a:rect l="0" t="0" r="r" b="b"/>
              <a:pathLst>
                <a:path w="249" h="116">
                  <a:moveTo>
                    <a:pt x="0" y="85"/>
                  </a:moveTo>
                  <a:lnTo>
                    <a:pt x="10" y="116"/>
                  </a:lnTo>
                  <a:lnTo>
                    <a:pt x="249" y="32"/>
                  </a:lnTo>
                  <a:lnTo>
                    <a:pt x="240" y="0"/>
                  </a:lnTo>
                  <a:lnTo>
                    <a:pt x="0" y="85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1" name="Freeform 413"/>
            <p:cNvSpPr>
              <a:spLocks/>
            </p:cNvSpPr>
            <p:nvPr/>
          </p:nvSpPr>
          <p:spPr bwMode="auto">
            <a:xfrm>
              <a:off x="7925101" y="1018856"/>
              <a:ext cx="48053" cy="23681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5" y="80"/>
                </a:cxn>
                <a:cxn ang="0">
                  <a:pos x="150" y="30"/>
                </a:cxn>
                <a:cxn ang="0">
                  <a:pos x="139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150" h="80">
                  <a:moveTo>
                    <a:pt x="0" y="45"/>
                  </a:moveTo>
                  <a:lnTo>
                    <a:pt x="15" y="80"/>
                  </a:lnTo>
                  <a:lnTo>
                    <a:pt x="150" y="30"/>
                  </a:lnTo>
                  <a:lnTo>
                    <a:pt x="139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2" name="Freeform 414"/>
            <p:cNvSpPr>
              <a:spLocks/>
            </p:cNvSpPr>
            <p:nvPr/>
          </p:nvSpPr>
          <p:spPr bwMode="auto">
            <a:xfrm>
              <a:off x="8005829" y="983926"/>
              <a:ext cx="46771" cy="27233"/>
            </a:xfrm>
            <a:custGeom>
              <a:avLst/>
              <a:gdLst/>
              <a:ahLst/>
              <a:cxnLst>
                <a:cxn ang="0">
                  <a:pos x="0" y="65"/>
                </a:cxn>
                <a:cxn ang="0">
                  <a:pos x="15" y="93"/>
                </a:cxn>
                <a:cxn ang="0">
                  <a:pos x="146" y="32"/>
                </a:cxn>
                <a:cxn ang="0">
                  <a:pos x="135" y="0"/>
                </a:cxn>
                <a:cxn ang="0">
                  <a:pos x="0" y="65"/>
                </a:cxn>
                <a:cxn ang="0">
                  <a:pos x="0" y="65"/>
                </a:cxn>
              </a:cxnLst>
              <a:rect l="0" t="0" r="r" b="b"/>
              <a:pathLst>
                <a:path w="146" h="93">
                  <a:moveTo>
                    <a:pt x="0" y="65"/>
                  </a:moveTo>
                  <a:lnTo>
                    <a:pt x="15" y="93"/>
                  </a:lnTo>
                  <a:lnTo>
                    <a:pt x="146" y="32"/>
                  </a:lnTo>
                  <a:lnTo>
                    <a:pt x="135" y="0"/>
                  </a:lnTo>
                  <a:lnTo>
                    <a:pt x="0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3" name="Freeform 415"/>
            <p:cNvSpPr>
              <a:spLocks/>
            </p:cNvSpPr>
            <p:nvPr/>
          </p:nvSpPr>
          <p:spPr bwMode="auto">
            <a:xfrm>
              <a:off x="8080150" y="948405"/>
              <a:ext cx="40364" cy="28417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15" y="97"/>
                </a:cxn>
                <a:cxn ang="0">
                  <a:pos x="127" y="25"/>
                </a:cxn>
                <a:cxn ang="0">
                  <a:pos x="117" y="0"/>
                </a:cxn>
                <a:cxn ang="0">
                  <a:pos x="0" y="76"/>
                </a:cxn>
                <a:cxn ang="0">
                  <a:pos x="0" y="76"/>
                </a:cxn>
              </a:cxnLst>
              <a:rect l="0" t="0" r="r" b="b"/>
              <a:pathLst>
                <a:path w="127" h="97">
                  <a:moveTo>
                    <a:pt x="0" y="76"/>
                  </a:moveTo>
                  <a:lnTo>
                    <a:pt x="15" y="97"/>
                  </a:lnTo>
                  <a:lnTo>
                    <a:pt x="127" y="25"/>
                  </a:lnTo>
                  <a:lnTo>
                    <a:pt x="117" y="0"/>
                  </a:lnTo>
                  <a:lnTo>
                    <a:pt x="0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4" name="Freeform 416"/>
            <p:cNvSpPr>
              <a:spLocks/>
            </p:cNvSpPr>
            <p:nvPr/>
          </p:nvSpPr>
          <p:spPr bwMode="auto">
            <a:xfrm>
              <a:off x="8146143" y="909331"/>
              <a:ext cx="33316" cy="27233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17" y="91"/>
                </a:cxn>
                <a:cxn ang="0">
                  <a:pos x="102" y="23"/>
                </a:cxn>
                <a:cxn ang="0">
                  <a:pos x="91" y="0"/>
                </a:cxn>
                <a:cxn ang="0">
                  <a:pos x="0" y="74"/>
                </a:cxn>
                <a:cxn ang="0">
                  <a:pos x="0" y="74"/>
                </a:cxn>
              </a:cxnLst>
              <a:rect l="0" t="0" r="r" b="b"/>
              <a:pathLst>
                <a:path w="102" h="91">
                  <a:moveTo>
                    <a:pt x="0" y="74"/>
                  </a:moveTo>
                  <a:lnTo>
                    <a:pt x="17" y="91"/>
                  </a:lnTo>
                  <a:lnTo>
                    <a:pt x="102" y="23"/>
                  </a:lnTo>
                  <a:lnTo>
                    <a:pt x="91" y="0"/>
                  </a:lnTo>
                  <a:lnTo>
                    <a:pt x="0" y="74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5" name="Freeform 417"/>
            <p:cNvSpPr>
              <a:spLocks/>
            </p:cNvSpPr>
            <p:nvPr/>
          </p:nvSpPr>
          <p:spPr bwMode="auto">
            <a:xfrm>
              <a:off x="8196117" y="874993"/>
              <a:ext cx="24347" cy="2486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19" y="84"/>
                </a:cxn>
                <a:cxn ang="0">
                  <a:pos x="76" y="15"/>
                </a:cxn>
                <a:cxn ang="0">
                  <a:pos x="61" y="0"/>
                </a:cxn>
                <a:cxn ang="0">
                  <a:pos x="0" y="57"/>
                </a:cxn>
                <a:cxn ang="0">
                  <a:pos x="0" y="57"/>
                </a:cxn>
              </a:cxnLst>
              <a:rect l="0" t="0" r="r" b="b"/>
              <a:pathLst>
                <a:path w="76" h="84">
                  <a:moveTo>
                    <a:pt x="0" y="57"/>
                  </a:moveTo>
                  <a:lnTo>
                    <a:pt x="19" y="84"/>
                  </a:lnTo>
                  <a:lnTo>
                    <a:pt x="76" y="15"/>
                  </a:lnTo>
                  <a:lnTo>
                    <a:pt x="61" y="0"/>
                  </a:lnTo>
                  <a:lnTo>
                    <a:pt x="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6" name="Freeform 418"/>
            <p:cNvSpPr>
              <a:spLocks/>
            </p:cNvSpPr>
            <p:nvPr/>
          </p:nvSpPr>
          <p:spPr bwMode="auto">
            <a:xfrm>
              <a:off x="8230074" y="835919"/>
              <a:ext cx="17940" cy="23089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23" y="78"/>
                </a:cxn>
                <a:cxn ang="0">
                  <a:pos x="57" y="12"/>
                </a:cxn>
                <a:cxn ang="0">
                  <a:pos x="44" y="0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57" h="78">
                  <a:moveTo>
                    <a:pt x="0" y="69"/>
                  </a:moveTo>
                  <a:lnTo>
                    <a:pt x="23" y="78"/>
                  </a:lnTo>
                  <a:lnTo>
                    <a:pt x="57" y="12"/>
                  </a:lnTo>
                  <a:lnTo>
                    <a:pt x="44" y="0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7" name="Freeform 419"/>
            <p:cNvSpPr>
              <a:spLocks/>
            </p:cNvSpPr>
            <p:nvPr/>
          </p:nvSpPr>
          <p:spPr bwMode="auto">
            <a:xfrm>
              <a:off x="8249295" y="796254"/>
              <a:ext cx="10892" cy="21905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1" y="74"/>
                </a:cxn>
                <a:cxn ang="0">
                  <a:pos x="34" y="8"/>
                </a:cxn>
                <a:cxn ang="0">
                  <a:pos x="17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34" h="74">
                  <a:moveTo>
                    <a:pt x="0" y="72"/>
                  </a:moveTo>
                  <a:lnTo>
                    <a:pt x="21" y="74"/>
                  </a:lnTo>
                  <a:lnTo>
                    <a:pt x="34" y="8"/>
                  </a:lnTo>
                  <a:lnTo>
                    <a:pt x="17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8" name="Freeform 420"/>
            <p:cNvSpPr>
              <a:spLocks/>
            </p:cNvSpPr>
            <p:nvPr/>
          </p:nvSpPr>
          <p:spPr bwMode="auto">
            <a:xfrm>
              <a:off x="8248655" y="749483"/>
              <a:ext cx="8970" cy="23681"/>
            </a:xfrm>
            <a:custGeom>
              <a:avLst/>
              <a:gdLst/>
              <a:ahLst/>
              <a:cxnLst>
                <a:cxn ang="0">
                  <a:pos x="10" y="80"/>
                </a:cxn>
                <a:cxn ang="0">
                  <a:pos x="29" y="76"/>
                </a:cxn>
                <a:cxn ang="0">
                  <a:pos x="21" y="0"/>
                </a:cxn>
                <a:cxn ang="0">
                  <a:pos x="0" y="2"/>
                </a:cxn>
                <a:cxn ang="0">
                  <a:pos x="10" y="80"/>
                </a:cxn>
                <a:cxn ang="0">
                  <a:pos x="10" y="80"/>
                </a:cxn>
              </a:cxnLst>
              <a:rect l="0" t="0" r="r" b="b"/>
              <a:pathLst>
                <a:path w="29" h="80">
                  <a:moveTo>
                    <a:pt x="10" y="80"/>
                  </a:moveTo>
                  <a:lnTo>
                    <a:pt x="29" y="76"/>
                  </a:lnTo>
                  <a:lnTo>
                    <a:pt x="21" y="0"/>
                  </a:lnTo>
                  <a:lnTo>
                    <a:pt x="0" y="2"/>
                  </a:lnTo>
                  <a:lnTo>
                    <a:pt x="10" y="80"/>
                  </a:lnTo>
                  <a:lnTo>
                    <a:pt x="1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" name="Freeform 421"/>
            <p:cNvSpPr>
              <a:spLocks/>
            </p:cNvSpPr>
            <p:nvPr/>
          </p:nvSpPr>
          <p:spPr bwMode="auto">
            <a:xfrm>
              <a:off x="8221745" y="706266"/>
              <a:ext cx="21784" cy="26641"/>
            </a:xfrm>
            <a:custGeom>
              <a:avLst/>
              <a:gdLst/>
              <a:ahLst/>
              <a:cxnLst>
                <a:cxn ang="0">
                  <a:pos x="43" y="89"/>
                </a:cxn>
                <a:cxn ang="0">
                  <a:pos x="68" y="78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43" y="89"/>
                </a:cxn>
                <a:cxn ang="0">
                  <a:pos x="43" y="89"/>
                </a:cxn>
              </a:cxnLst>
              <a:rect l="0" t="0" r="r" b="b"/>
              <a:pathLst>
                <a:path w="68" h="89">
                  <a:moveTo>
                    <a:pt x="43" y="89"/>
                  </a:moveTo>
                  <a:lnTo>
                    <a:pt x="68" y="78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43" y="89"/>
                  </a:lnTo>
                  <a:lnTo>
                    <a:pt x="43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0" name="Freeform 422"/>
            <p:cNvSpPr>
              <a:spLocks/>
            </p:cNvSpPr>
            <p:nvPr/>
          </p:nvSpPr>
          <p:spPr bwMode="auto">
            <a:xfrm>
              <a:off x="8172411" y="673112"/>
              <a:ext cx="30113" cy="20129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93" y="47"/>
                </a:cxn>
                <a:cxn ang="0">
                  <a:pos x="78" y="68"/>
                </a:cxn>
                <a:cxn ang="0">
                  <a:pos x="0" y="19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93" h="68">
                  <a:moveTo>
                    <a:pt x="15" y="0"/>
                  </a:moveTo>
                  <a:lnTo>
                    <a:pt x="93" y="47"/>
                  </a:lnTo>
                  <a:lnTo>
                    <a:pt x="78" y="68"/>
                  </a:lnTo>
                  <a:lnTo>
                    <a:pt x="0" y="19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1" name="Freeform 423"/>
            <p:cNvSpPr>
              <a:spLocks/>
            </p:cNvSpPr>
            <p:nvPr/>
          </p:nvSpPr>
          <p:spPr bwMode="auto">
            <a:xfrm>
              <a:off x="8128203" y="658311"/>
              <a:ext cx="28191" cy="12432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87" y="19"/>
                </a:cxn>
                <a:cxn ang="0">
                  <a:pos x="80" y="42"/>
                </a:cxn>
                <a:cxn ang="0">
                  <a:pos x="0" y="25"/>
                </a:cxn>
                <a:cxn ang="0">
                  <a:pos x="4" y="0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87" h="42">
                  <a:moveTo>
                    <a:pt x="32" y="8"/>
                  </a:moveTo>
                  <a:lnTo>
                    <a:pt x="87" y="19"/>
                  </a:lnTo>
                  <a:lnTo>
                    <a:pt x="80" y="42"/>
                  </a:lnTo>
                  <a:lnTo>
                    <a:pt x="0" y="25"/>
                  </a:lnTo>
                  <a:lnTo>
                    <a:pt x="4" y="0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2" name="Freeform 424"/>
            <p:cNvSpPr>
              <a:spLocks/>
            </p:cNvSpPr>
            <p:nvPr/>
          </p:nvSpPr>
          <p:spPr bwMode="auto">
            <a:xfrm>
              <a:off x="7976998" y="657127"/>
              <a:ext cx="28832" cy="9472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"/>
                </a:cxn>
                <a:cxn ang="0">
                  <a:pos x="0" y="33"/>
                </a:cxn>
                <a:cxn ang="0">
                  <a:pos x="90" y="27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90" h="33">
                  <a:moveTo>
                    <a:pt x="76" y="0"/>
                  </a:moveTo>
                  <a:lnTo>
                    <a:pt x="0" y="4"/>
                  </a:lnTo>
                  <a:lnTo>
                    <a:pt x="0" y="33"/>
                  </a:lnTo>
                  <a:lnTo>
                    <a:pt x="90" y="27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3" name="Freeform 425"/>
            <p:cNvSpPr>
              <a:spLocks/>
            </p:cNvSpPr>
            <p:nvPr/>
          </p:nvSpPr>
          <p:spPr bwMode="auto">
            <a:xfrm>
              <a:off x="7923820" y="661272"/>
              <a:ext cx="34598" cy="11248"/>
            </a:xfrm>
            <a:custGeom>
              <a:avLst/>
              <a:gdLst/>
              <a:ahLst/>
              <a:cxnLst>
                <a:cxn ang="0">
                  <a:pos x="34" y="9"/>
                </a:cxn>
                <a:cxn ang="0">
                  <a:pos x="108" y="0"/>
                </a:cxn>
                <a:cxn ang="0">
                  <a:pos x="108" y="19"/>
                </a:cxn>
                <a:cxn ang="0">
                  <a:pos x="0" y="38"/>
                </a:cxn>
                <a:cxn ang="0">
                  <a:pos x="34" y="9"/>
                </a:cxn>
                <a:cxn ang="0">
                  <a:pos x="34" y="9"/>
                </a:cxn>
              </a:cxnLst>
              <a:rect l="0" t="0" r="r" b="b"/>
              <a:pathLst>
                <a:path w="108" h="38">
                  <a:moveTo>
                    <a:pt x="34" y="9"/>
                  </a:moveTo>
                  <a:lnTo>
                    <a:pt x="108" y="0"/>
                  </a:lnTo>
                  <a:lnTo>
                    <a:pt x="108" y="19"/>
                  </a:lnTo>
                  <a:lnTo>
                    <a:pt x="0" y="38"/>
                  </a:lnTo>
                  <a:lnTo>
                    <a:pt x="34" y="9"/>
                  </a:lnTo>
                  <a:lnTo>
                    <a:pt x="34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4" name="Freeform 426"/>
            <p:cNvSpPr>
              <a:spLocks/>
            </p:cNvSpPr>
            <p:nvPr/>
          </p:nvSpPr>
          <p:spPr bwMode="auto">
            <a:xfrm>
              <a:off x="7515694" y="722842"/>
              <a:ext cx="49975" cy="22497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151" y="0"/>
                </a:cxn>
                <a:cxn ang="0">
                  <a:pos x="156" y="27"/>
                </a:cxn>
                <a:cxn ang="0">
                  <a:pos x="0" y="7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6" h="76">
                  <a:moveTo>
                    <a:pt x="0" y="38"/>
                  </a:moveTo>
                  <a:lnTo>
                    <a:pt x="151" y="0"/>
                  </a:lnTo>
                  <a:lnTo>
                    <a:pt x="156" y="27"/>
                  </a:lnTo>
                  <a:lnTo>
                    <a:pt x="0" y="7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5" name="Freeform 427"/>
            <p:cNvSpPr>
              <a:spLocks/>
            </p:cNvSpPr>
            <p:nvPr/>
          </p:nvSpPr>
          <p:spPr bwMode="auto">
            <a:xfrm>
              <a:off x="7590015" y="704489"/>
              <a:ext cx="58304" cy="19537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" y="67"/>
                </a:cxn>
                <a:cxn ang="0">
                  <a:pos x="183" y="25"/>
                </a:cxn>
                <a:cxn ang="0">
                  <a:pos x="183" y="0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83" h="67">
                  <a:moveTo>
                    <a:pt x="0" y="44"/>
                  </a:moveTo>
                  <a:lnTo>
                    <a:pt x="4" y="67"/>
                  </a:lnTo>
                  <a:lnTo>
                    <a:pt x="183" y="25"/>
                  </a:lnTo>
                  <a:lnTo>
                    <a:pt x="183" y="0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6" name="Freeform 428"/>
            <p:cNvSpPr>
              <a:spLocks/>
            </p:cNvSpPr>
            <p:nvPr/>
          </p:nvSpPr>
          <p:spPr bwMode="auto">
            <a:xfrm>
              <a:off x="7677791" y="693833"/>
              <a:ext cx="37161" cy="14800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" y="49"/>
                </a:cxn>
                <a:cxn ang="0">
                  <a:pos x="116" y="34"/>
                </a:cxn>
                <a:cxn ang="0">
                  <a:pos x="116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6" h="49">
                  <a:moveTo>
                    <a:pt x="0" y="23"/>
                  </a:moveTo>
                  <a:lnTo>
                    <a:pt x="9" y="49"/>
                  </a:lnTo>
                  <a:lnTo>
                    <a:pt x="116" y="34"/>
                  </a:lnTo>
                  <a:lnTo>
                    <a:pt x="116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7" name="Freeform 429"/>
            <p:cNvSpPr>
              <a:spLocks/>
            </p:cNvSpPr>
            <p:nvPr/>
          </p:nvSpPr>
          <p:spPr bwMode="auto">
            <a:xfrm>
              <a:off x="7627176" y="471823"/>
              <a:ext cx="30754" cy="207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4" y="70"/>
                </a:cxn>
                <a:cxn ang="0">
                  <a:pos x="97" y="51"/>
                </a:cxn>
                <a:cxn ang="0">
                  <a:pos x="5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70">
                  <a:moveTo>
                    <a:pt x="0" y="0"/>
                  </a:moveTo>
                  <a:lnTo>
                    <a:pt x="74" y="70"/>
                  </a:lnTo>
                  <a:lnTo>
                    <a:pt x="97" y="51"/>
                  </a:lnTo>
                  <a:lnTo>
                    <a:pt x="5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8" name="Freeform 430"/>
            <p:cNvSpPr>
              <a:spLocks/>
            </p:cNvSpPr>
            <p:nvPr/>
          </p:nvSpPr>
          <p:spPr bwMode="auto">
            <a:xfrm>
              <a:off x="7669462" y="501424"/>
              <a:ext cx="28191" cy="28417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7"/>
                </a:cxn>
                <a:cxn ang="0">
                  <a:pos x="88" y="84"/>
                </a:cxn>
                <a:cxn ang="0">
                  <a:pos x="19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8" h="97">
                  <a:moveTo>
                    <a:pt x="0" y="15"/>
                  </a:moveTo>
                  <a:lnTo>
                    <a:pt x="61" y="97"/>
                  </a:lnTo>
                  <a:lnTo>
                    <a:pt x="88" y="84"/>
                  </a:lnTo>
                  <a:lnTo>
                    <a:pt x="19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9" name="Freeform 431"/>
            <p:cNvSpPr>
              <a:spLocks/>
            </p:cNvSpPr>
            <p:nvPr/>
          </p:nvSpPr>
          <p:spPr bwMode="auto">
            <a:xfrm>
              <a:off x="7714311" y="548786"/>
              <a:ext cx="28191" cy="30785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57" y="104"/>
                </a:cxn>
                <a:cxn ang="0">
                  <a:pos x="89" y="91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89" h="104">
                  <a:moveTo>
                    <a:pt x="0" y="19"/>
                  </a:moveTo>
                  <a:lnTo>
                    <a:pt x="57" y="104"/>
                  </a:lnTo>
                  <a:lnTo>
                    <a:pt x="89" y="91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0" name="Freeform 432"/>
            <p:cNvSpPr>
              <a:spLocks/>
            </p:cNvSpPr>
            <p:nvPr/>
          </p:nvSpPr>
          <p:spPr bwMode="auto">
            <a:xfrm>
              <a:off x="7751472" y="594965"/>
              <a:ext cx="23065" cy="26049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53" y="90"/>
                </a:cxn>
                <a:cxn ang="0">
                  <a:pos x="72" y="76"/>
                </a:cxn>
                <a:cxn ang="0">
                  <a:pos x="13" y="0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72" h="90">
                  <a:moveTo>
                    <a:pt x="0" y="16"/>
                  </a:moveTo>
                  <a:lnTo>
                    <a:pt x="53" y="90"/>
                  </a:lnTo>
                  <a:lnTo>
                    <a:pt x="72" y="76"/>
                  </a:lnTo>
                  <a:lnTo>
                    <a:pt x="13" y="0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1" name="Freeform 433"/>
            <p:cNvSpPr>
              <a:spLocks/>
            </p:cNvSpPr>
            <p:nvPr/>
          </p:nvSpPr>
          <p:spPr bwMode="auto">
            <a:xfrm>
              <a:off x="7781584" y="631670"/>
              <a:ext cx="21143" cy="26049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8" y="89"/>
                </a:cxn>
                <a:cxn ang="0">
                  <a:pos x="67" y="72"/>
                </a:cxn>
                <a:cxn ang="0">
                  <a:pos x="15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67" h="89">
                  <a:moveTo>
                    <a:pt x="0" y="13"/>
                  </a:moveTo>
                  <a:lnTo>
                    <a:pt x="48" y="89"/>
                  </a:lnTo>
                  <a:lnTo>
                    <a:pt x="67" y="72"/>
                  </a:lnTo>
                  <a:lnTo>
                    <a:pt x="15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2" name="Freeform 434"/>
            <p:cNvSpPr>
              <a:spLocks/>
            </p:cNvSpPr>
            <p:nvPr/>
          </p:nvSpPr>
          <p:spPr bwMode="auto">
            <a:xfrm>
              <a:off x="8246092" y="634038"/>
              <a:ext cx="35239" cy="18945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106" y="0"/>
                </a:cxn>
                <a:cxn ang="0">
                  <a:pos x="110" y="26"/>
                </a:cxn>
                <a:cxn ang="0">
                  <a:pos x="19" y="62"/>
                </a:cxn>
                <a:cxn ang="0">
                  <a:pos x="0" y="43"/>
                </a:cxn>
                <a:cxn ang="0">
                  <a:pos x="0" y="43"/>
                </a:cxn>
              </a:cxnLst>
              <a:rect l="0" t="0" r="r" b="b"/>
              <a:pathLst>
                <a:path w="110" h="62">
                  <a:moveTo>
                    <a:pt x="0" y="43"/>
                  </a:moveTo>
                  <a:lnTo>
                    <a:pt x="106" y="0"/>
                  </a:lnTo>
                  <a:lnTo>
                    <a:pt x="110" y="26"/>
                  </a:lnTo>
                  <a:lnTo>
                    <a:pt x="19" y="62"/>
                  </a:lnTo>
                  <a:lnTo>
                    <a:pt x="0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3" name="Freeform 435"/>
            <p:cNvSpPr>
              <a:spLocks/>
            </p:cNvSpPr>
            <p:nvPr/>
          </p:nvSpPr>
          <p:spPr bwMode="auto">
            <a:xfrm>
              <a:off x="8305036" y="623974"/>
              <a:ext cx="33316" cy="1184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" y="40"/>
                </a:cxn>
                <a:cxn ang="0">
                  <a:pos x="105" y="19"/>
                </a:cxn>
                <a:cxn ang="0">
                  <a:pos x="101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105" h="40">
                  <a:moveTo>
                    <a:pt x="0" y="17"/>
                  </a:moveTo>
                  <a:lnTo>
                    <a:pt x="2" y="40"/>
                  </a:lnTo>
                  <a:lnTo>
                    <a:pt x="105" y="19"/>
                  </a:lnTo>
                  <a:lnTo>
                    <a:pt x="101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4" name="Freeform 436"/>
            <p:cNvSpPr>
              <a:spLocks/>
            </p:cNvSpPr>
            <p:nvPr/>
          </p:nvSpPr>
          <p:spPr bwMode="auto">
            <a:xfrm>
              <a:off x="8361418" y="617462"/>
              <a:ext cx="39083" cy="10064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4" y="35"/>
                </a:cxn>
                <a:cxn ang="0">
                  <a:pos x="122" y="31"/>
                </a:cxn>
                <a:cxn ang="0">
                  <a:pos x="122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122" h="35">
                  <a:moveTo>
                    <a:pt x="0" y="12"/>
                  </a:moveTo>
                  <a:lnTo>
                    <a:pt x="4" y="35"/>
                  </a:lnTo>
                  <a:lnTo>
                    <a:pt x="122" y="31"/>
                  </a:lnTo>
                  <a:lnTo>
                    <a:pt x="122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5" name="Freeform 437"/>
            <p:cNvSpPr>
              <a:spLocks/>
            </p:cNvSpPr>
            <p:nvPr/>
          </p:nvSpPr>
          <p:spPr bwMode="auto">
            <a:xfrm>
              <a:off x="8431254" y="617462"/>
              <a:ext cx="40364" cy="1184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1"/>
                </a:cxn>
                <a:cxn ang="0">
                  <a:pos x="119" y="40"/>
                </a:cxn>
                <a:cxn ang="0">
                  <a:pos x="125" y="1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5" h="40">
                  <a:moveTo>
                    <a:pt x="3" y="0"/>
                  </a:moveTo>
                  <a:lnTo>
                    <a:pt x="0" y="31"/>
                  </a:lnTo>
                  <a:lnTo>
                    <a:pt x="119" y="40"/>
                  </a:lnTo>
                  <a:lnTo>
                    <a:pt x="125" y="1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6" name="Freeform 438"/>
            <p:cNvSpPr>
              <a:spLocks/>
            </p:cNvSpPr>
            <p:nvPr/>
          </p:nvSpPr>
          <p:spPr bwMode="auto">
            <a:xfrm>
              <a:off x="8498527" y="626342"/>
              <a:ext cx="39083" cy="1243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116" y="42"/>
                </a:cxn>
                <a:cxn ang="0">
                  <a:pos x="121" y="1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1" h="42">
                  <a:moveTo>
                    <a:pt x="3" y="0"/>
                  </a:moveTo>
                  <a:lnTo>
                    <a:pt x="0" y="25"/>
                  </a:lnTo>
                  <a:lnTo>
                    <a:pt x="116" y="42"/>
                  </a:lnTo>
                  <a:lnTo>
                    <a:pt x="121" y="1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7" name="Freeform 439"/>
            <p:cNvSpPr>
              <a:spLocks/>
            </p:cNvSpPr>
            <p:nvPr/>
          </p:nvSpPr>
          <p:spPr bwMode="auto">
            <a:xfrm>
              <a:off x="8561316" y="637591"/>
              <a:ext cx="32676" cy="1420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9" y="47"/>
                </a:cxn>
                <a:cxn ang="0">
                  <a:pos x="103" y="2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03" h="47">
                  <a:moveTo>
                    <a:pt x="4" y="0"/>
                  </a:moveTo>
                  <a:lnTo>
                    <a:pt x="0" y="28"/>
                  </a:lnTo>
                  <a:lnTo>
                    <a:pt x="99" y="47"/>
                  </a:lnTo>
                  <a:lnTo>
                    <a:pt x="103" y="2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8" name="Freeform 440"/>
            <p:cNvSpPr>
              <a:spLocks/>
            </p:cNvSpPr>
            <p:nvPr/>
          </p:nvSpPr>
          <p:spPr bwMode="auto">
            <a:xfrm>
              <a:off x="8478666" y="512081"/>
              <a:ext cx="8329" cy="27825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91"/>
                </a:cxn>
                <a:cxn ang="0">
                  <a:pos x="25" y="93"/>
                </a:cxn>
                <a:cxn ang="0">
                  <a:pos x="25" y="0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25" h="93">
                  <a:moveTo>
                    <a:pt x="2" y="4"/>
                  </a:moveTo>
                  <a:lnTo>
                    <a:pt x="0" y="91"/>
                  </a:lnTo>
                  <a:lnTo>
                    <a:pt x="25" y="93"/>
                  </a:lnTo>
                  <a:lnTo>
                    <a:pt x="25" y="0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9" name="Freeform 441"/>
            <p:cNvSpPr>
              <a:spLocks/>
            </p:cNvSpPr>
            <p:nvPr/>
          </p:nvSpPr>
          <p:spPr bwMode="auto">
            <a:xfrm>
              <a:off x="8477384" y="551746"/>
              <a:ext cx="9611" cy="18353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0" y="59"/>
                </a:cxn>
                <a:cxn ang="0">
                  <a:pos x="31" y="61"/>
                </a:cxn>
                <a:cxn ang="0">
                  <a:pos x="29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31" h="61">
                  <a:moveTo>
                    <a:pt x="6" y="2"/>
                  </a:moveTo>
                  <a:lnTo>
                    <a:pt x="0" y="59"/>
                  </a:lnTo>
                  <a:lnTo>
                    <a:pt x="31" y="61"/>
                  </a:lnTo>
                  <a:lnTo>
                    <a:pt x="29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0" name="Freeform 442"/>
            <p:cNvSpPr>
              <a:spLocks/>
            </p:cNvSpPr>
            <p:nvPr/>
          </p:nvSpPr>
          <p:spPr bwMode="auto">
            <a:xfrm>
              <a:off x="8237122" y="475375"/>
              <a:ext cx="53178" cy="16577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0" y="33"/>
                </a:cxn>
                <a:cxn ang="0">
                  <a:pos x="13" y="56"/>
                </a:cxn>
                <a:cxn ang="0">
                  <a:pos x="165" y="14"/>
                </a:cxn>
                <a:cxn ang="0">
                  <a:pos x="116" y="0"/>
                </a:cxn>
                <a:cxn ang="0">
                  <a:pos x="116" y="0"/>
                </a:cxn>
              </a:cxnLst>
              <a:rect l="0" t="0" r="r" b="b"/>
              <a:pathLst>
                <a:path w="165" h="56">
                  <a:moveTo>
                    <a:pt x="116" y="0"/>
                  </a:moveTo>
                  <a:lnTo>
                    <a:pt x="0" y="33"/>
                  </a:lnTo>
                  <a:lnTo>
                    <a:pt x="13" y="56"/>
                  </a:lnTo>
                  <a:lnTo>
                    <a:pt x="165" y="14"/>
                  </a:lnTo>
                  <a:lnTo>
                    <a:pt x="116" y="0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1" name="Freeform 443"/>
            <p:cNvSpPr>
              <a:spLocks/>
            </p:cNvSpPr>
            <p:nvPr/>
          </p:nvSpPr>
          <p:spPr bwMode="auto">
            <a:xfrm>
              <a:off x="8484432" y="822303"/>
              <a:ext cx="38442" cy="1184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0" y="12"/>
                </a:cxn>
                <a:cxn ang="0">
                  <a:pos x="114" y="40"/>
                </a:cxn>
                <a:cxn ang="0">
                  <a:pos x="0" y="29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0" h="40">
                  <a:moveTo>
                    <a:pt x="6" y="0"/>
                  </a:moveTo>
                  <a:lnTo>
                    <a:pt x="120" y="12"/>
                  </a:lnTo>
                  <a:lnTo>
                    <a:pt x="114" y="40"/>
                  </a:lnTo>
                  <a:lnTo>
                    <a:pt x="0" y="29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2" name="Freeform 444"/>
            <p:cNvSpPr>
              <a:spLocks/>
            </p:cNvSpPr>
            <p:nvPr/>
          </p:nvSpPr>
          <p:spPr bwMode="auto">
            <a:xfrm>
              <a:off x="8549142" y="831183"/>
              <a:ext cx="35239" cy="1124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3"/>
                </a:cxn>
                <a:cxn ang="0">
                  <a:pos x="103" y="38"/>
                </a:cxn>
                <a:cxn ang="0">
                  <a:pos x="111" y="15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11" h="38">
                  <a:moveTo>
                    <a:pt x="2" y="0"/>
                  </a:moveTo>
                  <a:lnTo>
                    <a:pt x="0" y="23"/>
                  </a:lnTo>
                  <a:lnTo>
                    <a:pt x="103" y="38"/>
                  </a:lnTo>
                  <a:lnTo>
                    <a:pt x="111" y="1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3" name="Freeform 445"/>
            <p:cNvSpPr>
              <a:spLocks/>
            </p:cNvSpPr>
            <p:nvPr/>
          </p:nvSpPr>
          <p:spPr bwMode="auto">
            <a:xfrm>
              <a:off x="8251217" y="934196"/>
              <a:ext cx="37801" cy="26641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7" y="89"/>
                </a:cxn>
                <a:cxn ang="0">
                  <a:pos x="118" y="63"/>
                </a:cxn>
                <a:cxn ang="0">
                  <a:pos x="17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8" h="89">
                  <a:moveTo>
                    <a:pt x="0" y="23"/>
                  </a:moveTo>
                  <a:lnTo>
                    <a:pt x="97" y="89"/>
                  </a:lnTo>
                  <a:lnTo>
                    <a:pt x="118" y="63"/>
                  </a:lnTo>
                  <a:lnTo>
                    <a:pt x="17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4" name="Freeform 446"/>
            <p:cNvSpPr>
              <a:spLocks/>
            </p:cNvSpPr>
            <p:nvPr/>
          </p:nvSpPr>
          <p:spPr bwMode="auto">
            <a:xfrm>
              <a:off x="8309521" y="965574"/>
              <a:ext cx="39723" cy="2486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29"/>
                </a:cxn>
                <a:cxn ang="0">
                  <a:pos x="107" y="84"/>
                </a:cxn>
                <a:cxn ang="0">
                  <a:pos x="124" y="55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24" h="84">
                  <a:moveTo>
                    <a:pt x="16" y="0"/>
                  </a:moveTo>
                  <a:lnTo>
                    <a:pt x="0" y="29"/>
                  </a:lnTo>
                  <a:lnTo>
                    <a:pt x="107" y="84"/>
                  </a:lnTo>
                  <a:lnTo>
                    <a:pt x="124" y="55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5" name="Freeform 447"/>
            <p:cNvSpPr>
              <a:spLocks/>
            </p:cNvSpPr>
            <p:nvPr/>
          </p:nvSpPr>
          <p:spPr bwMode="auto">
            <a:xfrm>
              <a:off x="8376794" y="993399"/>
              <a:ext cx="39083" cy="23089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33"/>
                </a:cxn>
                <a:cxn ang="0">
                  <a:pos x="116" y="78"/>
                </a:cxn>
                <a:cxn ang="0">
                  <a:pos x="124" y="4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24" h="78">
                  <a:moveTo>
                    <a:pt x="14" y="0"/>
                  </a:moveTo>
                  <a:lnTo>
                    <a:pt x="0" y="33"/>
                  </a:lnTo>
                  <a:lnTo>
                    <a:pt x="116" y="78"/>
                  </a:lnTo>
                  <a:lnTo>
                    <a:pt x="124" y="4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6" name="Freeform 448"/>
            <p:cNvSpPr>
              <a:spLocks/>
            </p:cNvSpPr>
            <p:nvPr/>
          </p:nvSpPr>
          <p:spPr bwMode="auto">
            <a:xfrm>
              <a:off x="8447271" y="1015304"/>
              <a:ext cx="39723" cy="1776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2"/>
                </a:cxn>
                <a:cxn ang="0">
                  <a:pos x="114" y="60"/>
                </a:cxn>
                <a:cxn ang="0">
                  <a:pos x="124" y="3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4" h="60">
                  <a:moveTo>
                    <a:pt x="6" y="0"/>
                  </a:moveTo>
                  <a:lnTo>
                    <a:pt x="0" y="32"/>
                  </a:lnTo>
                  <a:lnTo>
                    <a:pt x="114" y="60"/>
                  </a:lnTo>
                  <a:lnTo>
                    <a:pt x="124" y="3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7" name="Freeform 449"/>
            <p:cNvSpPr>
              <a:spLocks/>
            </p:cNvSpPr>
            <p:nvPr/>
          </p:nvSpPr>
          <p:spPr bwMode="auto">
            <a:xfrm>
              <a:off x="8514545" y="1032472"/>
              <a:ext cx="40364" cy="1598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1"/>
                </a:cxn>
                <a:cxn ang="0">
                  <a:pos x="116" y="54"/>
                </a:cxn>
                <a:cxn ang="0">
                  <a:pos x="125" y="21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5" h="54">
                  <a:moveTo>
                    <a:pt x="6" y="0"/>
                  </a:moveTo>
                  <a:lnTo>
                    <a:pt x="0" y="31"/>
                  </a:lnTo>
                  <a:lnTo>
                    <a:pt x="116" y="54"/>
                  </a:lnTo>
                  <a:lnTo>
                    <a:pt x="125" y="21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8" name="Freeform 450"/>
            <p:cNvSpPr>
              <a:spLocks/>
            </p:cNvSpPr>
            <p:nvPr/>
          </p:nvSpPr>
          <p:spPr bwMode="auto">
            <a:xfrm>
              <a:off x="8577333" y="1042537"/>
              <a:ext cx="32035" cy="1361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7" y="45"/>
                </a:cxn>
                <a:cxn ang="0">
                  <a:pos x="99" y="19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99" h="45">
                  <a:moveTo>
                    <a:pt x="4" y="0"/>
                  </a:moveTo>
                  <a:lnTo>
                    <a:pt x="0" y="28"/>
                  </a:lnTo>
                  <a:lnTo>
                    <a:pt x="97" y="45"/>
                  </a:lnTo>
                  <a:lnTo>
                    <a:pt x="99" y="19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9" name="Freeform 451"/>
            <p:cNvSpPr>
              <a:spLocks/>
            </p:cNvSpPr>
            <p:nvPr/>
          </p:nvSpPr>
          <p:spPr bwMode="auto">
            <a:xfrm>
              <a:off x="7957777" y="1101740"/>
              <a:ext cx="30754" cy="2782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3" y="93"/>
                </a:cxn>
                <a:cxn ang="0">
                  <a:pos x="97" y="76"/>
                </a:cxn>
                <a:cxn ang="0">
                  <a:pos x="29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97" h="93">
                  <a:moveTo>
                    <a:pt x="0" y="12"/>
                  </a:moveTo>
                  <a:lnTo>
                    <a:pt x="63" y="93"/>
                  </a:lnTo>
                  <a:lnTo>
                    <a:pt x="97" y="76"/>
                  </a:lnTo>
                  <a:lnTo>
                    <a:pt x="29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0" name="Freeform 452"/>
            <p:cNvSpPr>
              <a:spLocks/>
            </p:cNvSpPr>
            <p:nvPr/>
          </p:nvSpPr>
          <p:spPr bwMode="auto">
            <a:xfrm>
              <a:off x="7994938" y="1139629"/>
              <a:ext cx="28191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71" y="95"/>
                </a:cxn>
                <a:cxn ang="0">
                  <a:pos x="90" y="81"/>
                </a:cxn>
                <a:cxn ang="0">
                  <a:pos x="21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90" h="95">
                  <a:moveTo>
                    <a:pt x="0" y="15"/>
                  </a:moveTo>
                  <a:lnTo>
                    <a:pt x="71" y="95"/>
                  </a:lnTo>
                  <a:lnTo>
                    <a:pt x="90" y="81"/>
                  </a:lnTo>
                  <a:lnTo>
                    <a:pt x="21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1" name="Freeform 453"/>
            <p:cNvSpPr>
              <a:spLocks/>
            </p:cNvSpPr>
            <p:nvPr/>
          </p:nvSpPr>
          <p:spPr bwMode="auto">
            <a:xfrm>
              <a:off x="8032739" y="1181663"/>
              <a:ext cx="31394" cy="30193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7" y="101"/>
                </a:cxn>
                <a:cxn ang="0">
                  <a:pos x="99" y="84"/>
                </a:cxn>
                <a:cxn ang="0">
                  <a:pos x="19" y="0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99" h="101">
                  <a:moveTo>
                    <a:pt x="0" y="14"/>
                  </a:moveTo>
                  <a:lnTo>
                    <a:pt x="67" y="101"/>
                  </a:lnTo>
                  <a:lnTo>
                    <a:pt x="99" y="84"/>
                  </a:lnTo>
                  <a:lnTo>
                    <a:pt x="19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2" name="Freeform 454"/>
            <p:cNvSpPr>
              <a:spLocks/>
            </p:cNvSpPr>
            <p:nvPr/>
          </p:nvSpPr>
          <p:spPr bwMode="auto">
            <a:xfrm>
              <a:off x="8066696" y="1218961"/>
              <a:ext cx="27550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5"/>
                </a:cxn>
                <a:cxn ang="0">
                  <a:pos x="85" y="81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5" h="95">
                  <a:moveTo>
                    <a:pt x="0" y="15"/>
                  </a:moveTo>
                  <a:lnTo>
                    <a:pt x="61" y="95"/>
                  </a:lnTo>
                  <a:lnTo>
                    <a:pt x="85" y="81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3" name="Freeform 455"/>
            <p:cNvSpPr>
              <a:spLocks/>
            </p:cNvSpPr>
            <p:nvPr/>
          </p:nvSpPr>
          <p:spPr bwMode="auto">
            <a:xfrm>
              <a:off x="8156394" y="993991"/>
              <a:ext cx="39723" cy="8880"/>
            </a:xfrm>
            <a:custGeom>
              <a:avLst/>
              <a:gdLst/>
              <a:ahLst/>
              <a:cxnLst>
                <a:cxn ang="0">
                  <a:pos x="21" y="14"/>
                </a:cxn>
                <a:cxn ang="0">
                  <a:pos x="114" y="0"/>
                </a:cxn>
                <a:cxn ang="0">
                  <a:pos x="126" y="21"/>
                </a:cxn>
                <a:cxn ang="0">
                  <a:pos x="0" y="31"/>
                </a:cxn>
                <a:cxn ang="0">
                  <a:pos x="21" y="14"/>
                </a:cxn>
                <a:cxn ang="0">
                  <a:pos x="21" y="14"/>
                </a:cxn>
              </a:cxnLst>
              <a:rect l="0" t="0" r="r" b="b"/>
              <a:pathLst>
                <a:path w="126" h="31">
                  <a:moveTo>
                    <a:pt x="21" y="14"/>
                  </a:moveTo>
                  <a:lnTo>
                    <a:pt x="114" y="0"/>
                  </a:lnTo>
                  <a:lnTo>
                    <a:pt x="126" y="21"/>
                  </a:lnTo>
                  <a:lnTo>
                    <a:pt x="0" y="31"/>
                  </a:lnTo>
                  <a:lnTo>
                    <a:pt x="21" y="14"/>
                  </a:lnTo>
                  <a:lnTo>
                    <a:pt x="21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4" name="Freeform 456"/>
            <p:cNvSpPr>
              <a:spLocks/>
            </p:cNvSpPr>
            <p:nvPr/>
          </p:nvSpPr>
          <p:spPr bwMode="auto">
            <a:xfrm>
              <a:off x="8256343" y="1022408"/>
              <a:ext cx="24347" cy="43218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9" y="147"/>
                </a:cxn>
                <a:cxn ang="0">
                  <a:pos x="76" y="143"/>
                </a:cxn>
                <a:cxn ang="0">
                  <a:pos x="42" y="33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6" h="147">
                  <a:moveTo>
                    <a:pt x="0" y="17"/>
                  </a:moveTo>
                  <a:lnTo>
                    <a:pt x="49" y="147"/>
                  </a:lnTo>
                  <a:lnTo>
                    <a:pt x="76" y="143"/>
                  </a:lnTo>
                  <a:lnTo>
                    <a:pt x="42" y="33"/>
                  </a:lnTo>
                  <a:lnTo>
                    <a:pt x="0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5" name="Freeform 457"/>
            <p:cNvSpPr>
              <a:spLocks/>
            </p:cNvSpPr>
            <p:nvPr/>
          </p:nvSpPr>
          <p:spPr bwMode="auto">
            <a:xfrm>
              <a:off x="8285174" y="1085163"/>
              <a:ext cx="16658" cy="35522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5" y="122"/>
                </a:cxn>
                <a:cxn ang="0">
                  <a:pos x="52" y="120"/>
                </a:cxn>
                <a:cxn ang="0">
                  <a:pos x="27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2" h="122">
                  <a:moveTo>
                    <a:pt x="0" y="4"/>
                  </a:moveTo>
                  <a:lnTo>
                    <a:pt x="25" y="122"/>
                  </a:lnTo>
                  <a:lnTo>
                    <a:pt x="52" y="120"/>
                  </a:lnTo>
                  <a:lnTo>
                    <a:pt x="27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6" name="Freeform 458"/>
            <p:cNvSpPr>
              <a:spLocks/>
            </p:cNvSpPr>
            <p:nvPr/>
          </p:nvSpPr>
          <p:spPr bwMode="auto">
            <a:xfrm>
              <a:off x="8301192" y="1143773"/>
              <a:ext cx="16658" cy="34338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9" y="118"/>
                </a:cxn>
                <a:cxn ang="0">
                  <a:pos x="53" y="116"/>
                </a:cxn>
                <a:cxn ang="0">
                  <a:pos x="26" y="0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53" h="118">
                  <a:moveTo>
                    <a:pt x="0" y="10"/>
                  </a:moveTo>
                  <a:lnTo>
                    <a:pt x="19" y="118"/>
                  </a:lnTo>
                  <a:lnTo>
                    <a:pt x="53" y="116"/>
                  </a:lnTo>
                  <a:lnTo>
                    <a:pt x="26" y="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7" name="Freeform 459"/>
            <p:cNvSpPr>
              <a:spLocks/>
            </p:cNvSpPr>
            <p:nvPr/>
          </p:nvSpPr>
          <p:spPr bwMode="auto">
            <a:xfrm>
              <a:off x="8314646" y="1200608"/>
              <a:ext cx="15377" cy="3374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114"/>
                </a:cxn>
                <a:cxn ang="0">
                  <a:pos x="47" y="112"/>
                </a:cxn>
                <a:cxn ang="0">
                  <a:pos x="32" y="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47" h="114">
                  <a:moveTo>
                    <a:pt x="0" y="6"/>
                  </a:moveTo>
                  <a:lnTo>
                    <a:pt x="15" y="114"/>
                  </a:lnTo>
                  <a:lnTo>
                    <a:pt x="47" y="112"/>
                  </a:lnTo>
                  <a:lnTo>
                    <a:pt x="32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8" name="Freeform 460"/>
            <p:cNvSpPr>
              <a:spLocks/>
            </p:cNvSpPr>
            <p:nvPr/>
          </p:nvSpPr>
          <p:spPr bwMode="auto">
            <a:xfrm>
              <a:off x="7920616" y="925316"/>
              <a:ext cx="35239" cy="153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0" y="27"/>
                </a:cxn>
                <a:cxn ang="0">
                  <a:pos x="106" y="54"/>
                </a:cxn>
                <a:cxn ang="0">
                  <a:pos x="5" y="2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0" h="54">
                  <a:moveTo>
                    <a:pt x="0" y="0"/>
                  </a:moveTo>
                  <a:lnTo>
                    <a:pt x="110" y="27"/>
                  </a:lnTo>
                  <a:lnTo>
                    <a:pt x="106" y="54"/>
                  </a:lnTo>
                  <a:lnTo>
                    <a:pt x="5" y="2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9" name="Freeform 461"/>
            <p:cNvSpPr>
              <a:spLocks/>
            </p:cNvSpPr>
            <p:nvPr/>
          </p:nvSpPr>
          <p:spPr bwMode="auto">
            <a:xfrm>
              <a:off x="7515694" y="834144"/>
              <a:ext cx="42286" cy="2841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33" y="61"/>
                </a:cxn>
                <a:cxn ang="0">
                  <a:pos x="122" y="97"/>
                </a:cxn>
                <a:cxn ang="0">
                  <a:pos x="0" y="46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33" h="97">
                  <a:moveTo>
                    <a:pt x="2" y="0"/>
                  </a:moveTo>
                  <a:lnTo>
                    <a:pt x="133" y="61"/>
                  </a:lnTo>
                  <a:lnTo>
                    <a:pt x="122" y="97"/>
                  </a:lnTo>
                  <a:lnTo>
                    <a:pt x="0" y="46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0" name="Freeform 462"/>
            <p:cNvSpPr>
              <a:spLocks/>
            </p:cNvSpPr>
            <p:nvPr/>
          </p:nvSpPr>
          <p:spPr bwMode="auto">
            <a:xfrm>
              <a:off x="7586171" y="864337"/>
              <a:ext cx="44849" cy="2249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32"/>
                </a:cxn>
                <a:cxn ang="0">
                  <a:pos x="125" y="76"/>
                </a:cxn>
                <a:cxn ang="0">
                  <a:pos x="141" y="48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41" h="76">
                  <a:moveTo>
                    <a:pt x="11" y="0"/>
                  </a:moveTo>
                  <a:lnTo>
                    <a:pt x="0" y="32"/>
                  </a:lnTo>
                  <a:lnTo>
                    <a:pt x="125" y="76"/>
                  </a:lnTo>
                  <a:lnTo>
                    <a:pt x="141" y="48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1" name="Freeform 463"/>
            <p:cNvSpPr>
              <a:spLocks/>
            </p:cNvSpPr>
            <p:nvPr/>
          </p:nvSpPr>
          <p:spPr bwMode="auto">
            <a:xfrm>
              <a:off x="7657289" y="887426"/>
              <a:ext cx="42927" cy="207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29"/>
                </a:cxn>
                <a:cxn ang="0">
                  <a:pos x="124" y="70"/>
                </a:cxn>
                <a:cxn ang="0">
                  <a:pos x="133" y="4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33" h="70">
                  <a:moveTo>
                    <a:pt x="8" y="0"/>
                  </a:moveTo>
                  <a:lnTo>
                    <a:pt x="0" y="29"/>
                  </a:lnTo>
                  <a:lnTo>
                    <a:pt x="124" y="70"/>
                  </a:lnTo>
                  <a:lnTo>
                    <a:pt x="133" y="4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3" name="Freeform 465"/>
            <p:cNvSpPr>
              <a:spLocks/>
            </p:cNvSpPr>
            <p:nvPr/>
          </p:nvSpPr>
          <p:spPr bwMode="auto">
            <a:xfrm>
              <a:off x="7722640" y="907555"/>
              <a:ext cx="24987" cy="1539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74" y="52"/>
                </a:cxn>
                <a:cxn ang="0">
                  <a:pos x="78" y="2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78" h="52">
                  <a:moveTo>
                    <a:pt x="3" y="0"/>
                  </a:moveTo>
                  <a:lnTo>
                    <a:pt x="0" y="25"/>
                  </a:lnTo>
                  <a:lnTo>
                    <a:pt x="74" y="52"/>
                  </a:lnTo>
                  <a:lnTo>
                    <a:pt x="78" y="2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4" name="Freeform 466"/>
            <p:cNvSpPr>
              <a:spLocks/>
            </p:cNvSpPr>
            <p:nvPr/>
          </p:nvSpPr>
          <p:spPr bwMode="auto">
            <a:xfrm>
              <a:off x="7919335" y="592596"/>
              <a:ext cx="33316" cy="19537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5"/>
                </a:cxn>
                <a:cxn ang="0">
                  <a:pos x="17" y="66"/>
                </a:cxn>
                <a:cxn ang="0">
                  <a:pos x="104" y="4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104" h="66">
                  <a:moveTo>
                    <a:pt x="76" y="0"/>
                  </a:moveTo>
                  <a:lnTo>
                    <a:pt x="0" y="45"/>
                  </a:lnTo>
                  <a:lnTo>
                    <a:pt x="17" y="66"/>
                  </a:lnTo>
                  <a:lnTo>
                    <a:pt x="104" y="4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5" name="Freeform 467"/>
            <p:cNvSpPr>
              <a:spLocks/>
            </p:cNvSpPr>
            <p:nvPr/>
          </p:nvSpPr>
          <p:spPr bwMode="auto">
            <a:xfrm>
              <a:off x="7873845" y="617462"/>
              <a:ext cx="33316" cy="26641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105" y="20"/>
                </a:cxn>
                <a:cxn ang="0">
                  <a:pos x="27" y="92"/>
                </a:cxn>
                <a:cxn ang="0">
                  <a:pos x="0" y="77"/>
                </a:cxn>
                <a:cxn ang="0">
                  <a:pos x="91" y="0"/>
                </a:cxn>
                <a:cxn ang="0">
                  <a:pos x="91" y="0"/>
                </a:cxn>
              </a:cxnLst>
              <a:rect l="0" t="0" r="r" b="b"/>
              <a:pathLst>
                <a:path w="105" h="92">
                  <a:moveTo>
                    <a:pt x="91" y="0"/>
                  </a:moveTo>
                  <a:lnTo>
                    <a:pt x="105" y="20"/>
                  </a:lnTo>
                  <a:lnTo>
                    <a:pt x="27" y="92"/>
                  </a:lnTo>
                  <a:lnTo>
                    <a:pt x="0" y="77"/>
                  </a:lnTo>
                  <a:lnTo>
                    <a:pt x="91" y="0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6" name="Freeform 468"/>
            <p:cNvSpPr>
              <a:spLocks/>
            </p:cNvSpPr>
            <p:nvPr/>
          </p:nvSpPr>
          <p:spPr bwMode="auto">
            <a:xfrm>
              <a:off x="7832840" y="658311"/>
              <a:ext cx="35239" cy="34929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110" y="19"/>
                </a:cxn>
                <a:cxn ang="0">
                  <a:pos x="34" y="118"/>
                </a:cxn>
                <a:cxn ang="0">
                  <a:pos x="0" y="103"/>
                </a:cxn>
                <a:cxn ang="0">
                  <a:pos x="85" y="0"/>
                </a:cxn>
                <a:cxn ang="0">
                  <a:pos x="85" y="0"/>
                </a:cxn>
              </a:cxnLst>
              <a:rect l="0" t="0" r="r" b="b"/>
              <a:pathLst>
                <a:path w="110" h="118">
                  <a:moveTo>
                    <a:pt x="85" y="0"/>
                  </a:moveTo>
                  <a:lnTo>
                    <a:pt x="110" y="19"/>
                  </a:lnTo>
                  <a:lnTo>
                    <a:pt x="34" y="118"/>
                  </a:lnTo>
                  <a:lnTo>
                    <a:pt x="0" y="103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7" name="Freeform 469"/>
            <p:cNvSpPr>
              <a:spLocks/>
            </p:cNvSpPr>
            <p:nvPr/>
          </p:nvSpPr>
          <p:spPr bwMode="auto">
            <a:xfrm>
              <a:off x="7805931" y="716922"/>
              <a:ext cx="23065" cy="3966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72" y="17"/>
                </a:cxn>
                <a:cxn ang="0">
                  <a:pos x="25" y="133"/>
                </a:cxn>
                <a:cxn ang="0">
                  <a:pos x="0" y="124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72" h="133">
                  <a:moveTo>
                    <a:pt x="38" y="0"/>
                  </a:moveTo>
                  <a:lnTo>
                    <a:pt x="72" y="17"/>
                  </a:lnTo>
                  <a:lnTo>
                    <a:pt x="25" y="133"/>
                  </a:lnTo>
                  <a:lnTo>
                    <a:pt x="0" y="124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8" name="Freeform 470"/>
            <p:cNvSpPr>
              <a:spLocks/>
            </p:cNvSpPr>
            <p:nvPr/>
          </p:nvSpPr>
          <p:spPr bwMode="auto">
            <a:xfrm>
              <a:off x="7796961" y="781453"/>
              <a:ext cx="11533" cy="3196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36" y="3"/>
                </a:cxn>
                <a:cxn ang="0">
                  <a:pos x="28" y="106"/>
                </a:cxn>
                <a:cxn ang="0">
                  <a:pos x="0" y="106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6" h="106">
                  <a:moveTo>
                    <a:pt x="9" y="0"/>
                  </a:moveTo>
                  <a:lnTo>
                    <a:pt x="36" y="3"/>
                  </a:lnTo>
                  <a:lnTo>
                    <a:pt x="28" y="106"/>
                  </a:lnTo>
                  <a:lnTo>
                    <a:pt x="0" y="106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9" name="Freeform 471"/>
            <p:cNvSpPr>
              <a:spLocks/>
            </p:cNvSpPr>
            <p:nvPr/>
          </p:nvSpPr>
          <p:spPr bwMode="auto">
            <a:xfrm>
              <a:off x="7798243" y="839472"/>
              <a:ext cx="15377" cy="3374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9" y="0"/>
                </a:cxn>
                <a:cxn ang="0">
                  <a:pos x="50" y="107"/>
                </a:cxn>
                <a:cxn ang="0">
                  <a:pos x="23" y="11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0" h="114">
                  <a:moveTo>
                    <a:pt x="0" y="4"/>
                  </a:moveTo>
                  <a:lnTo>
                    <a:pt x="29" y="0"/>
                  </a:lnTo>
                  <a:lnTo>
                    <a:pt x="50" y="107"/>
                  </a:lnTo>
                  <a:lnTo>
                    <a:pt x="23" y="11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0" name="Freeform 472"/>
            <p:cNvSpPr>
              <a:spLocks/>
            </p:cNvSpPr>
            <p:nvPr/>
          </p:nvSpPr>
          <p:spPr bwMode="auto">
            <a:xfrm>
              <a:off x="7813619" y="891570"/>
              <a:ext cx="21784" cy="34929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5" y="0"/>
                </a:cxn>
                <a:cxn ang="0">
                  <a:pos x="66" y="112"/>
                </a:cxn>
                <a:cxn ang="0">
                  <a:pos x="42" y="118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6" h="118">
                  <a:moveTo>
                    <a:pt x="0" y="12"/>
                  </a:moveTo>
                  <a:lnTo>
                    <a:pt x="25" y="0"/>
                  </a:lnTo>
                  <a:lnTo>
                    <a:pt x="66" y="112"/>
                  </a:lnTo>
                  <a:lnTo>
                    <a:pt x="42" y="11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1" name="Freeform 473"/>
            <p:cNvSpPr>
              <a:spLocks/>
            </p:cNvSpPr>
            <p:nvPr/>
          </p:nvSpPr>
          <p:spPr bwMode="auto">
            <a:xfrm>
              <a:off x="7835403" y="942484"/>
              <a:ext cx="23706" cy="3256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9" y="0"/>
                </a:cxn>
                <a:cxn ang="0">
                  <a:pos x="75" y="101"/>
                </a:cxn>
                <a:cxn ang="0">
                  <a:pos x="48" y="111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5" h="111">
                  <a:moveTo>
                    <a:pt x="0" y="17"/>
                  </a:moveTo>
                  <a:lnTo>
                    <a:pt x="29" y="0"/>
                  </a:lnTo>
                  <a:lnTo>
                    <a:pt x="75" y="101"/>
                  </a:lnTo>
                  <a:lnTo>
                    <a:pt x="48" y="111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2" name="Freeform 474"/>
            <p:cNvSpPr>
              <a:spLocks/>
            </p:cNvSpPr>
            <p:nvPr/>
          </p:nvSpPr>
          <p:spPr bwMode="auto">
            <a:xfrm>
              <a:off x="8469696" y="689689"/>
              <a:ext cx="14095" cy="30193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0" y="91"/>
                </a:cxn>
                <a:cxn ang="0">
                  <a:pos x="25" y="100"/>
                </a:cxn>
                <a:cxn ang="0">
                  <a:pos x="44" y="5"/>
                </a:cxn>
                <a:cxn ang="0">
                  <a:pos x="23" y="0"/>
                </a:cxn>
                <a:cxn ang="0">
                  <a:pos x="23" y="0"/>
                </a:cxn>
              </a:cxnLst>
              <a:rect l="0" t="0" r="r" b="b"/>
              <a:pathLst>
                <a:path w="44" h="100">
                  <a:moveTo>
                    <a:pt x="23" y="0"/>
                  </a:moveTo>
                  <a:lnTo>
                    <a:pt x="0" y="91"/>
                  </a:lnTo>
                  <a:lnTo>
                    <a:pt x="25" y="100"/>
                  </a:lnTo>
                  <a:lnTo>
                    <a:pt x="44" y="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3" name="Freeform 475"/>
            <p:cNvSpPr>
              <a:spLocks/>
            </p:cNvSpPr>
            <p:nvPr/>
          </p:nvSpPr>
          <p:spPr bwMode="auto">
            <a:xfrm>
              <a:off x="8453678" y="734091"/>
              <a:ext cx="17940" cy="31377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55" y="11"/>
                </a:cxn>
                <a:cxn ang="0">
                  <a:pos x="19" y="104"/>
                </a:cxn>
                <a:cxn ang="0">
                  <a:pos x="0" y="101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55" h="104">
                  <a:moveTo>
                    <a:pt x="30" y="0"/>
                  </a:moveTo>
                  <a:lnTo>
                    <a:pt x="55" y="11"/>
                  </a:lnTo>
                  <a:lnTo>
                    <a:pt x="19" y="104"/>
                  </a:lnTo>
                  <a:lnTo>
                    <a:pt x="0" y="101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4" name="Freeform 476"/>
            <p:cNvSpPr>
              <a:spLocks/>
            </p:cNvSpPr>
            <p:nvPr/>
          </p:nvSpPr>
          <p:spPr bwMode="auto">
            <a:xfrm>
              <a:off x="8434457" y="777901"/>
              <a:ext cx="19221" cy="30193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1" y="14"/>
                </a:cxn>
                <a:cxn ang="0">
                  <a:pos x="23" y="103"/>
                </a:cxn>
                <a:cxn ang="0">
                  <a:pos x="0" y="90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1" h="103">
                  <a:moveTo>
                    <a:pt x="40" y="0"/>
                  </a:moveTo>
                  <a:lnTo>
                    <a:pt x="61" y="14"/>
                  </a:lnTo>
                  <a:lnTo>
                    <a:pt x="23" y="103"/>
                  </a:lnTo>
                  <a:lnTo>
                    <a:pt x="0" y="90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5" name="Freeform 477"/>
            <p:cNvSpPr>
              <a:spLocks/>
            </p:cNvSpPr>
            <p:nvPr/>
          </p:nvSpPr>
          <p:spPr bwMode="auto">
            <a:xfrm>
              <a:off x="8404344" y="822303"/>
              <a:ext cx="24987" cy="28417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78" y="16"/>
                </a:cxn>
                <a:cxn ang="0">
                  <a:pos x="17" y="97"/>
                </a:cxn>
                <a:cxn ang="0">
                  <a:pos x="0" y="82"/>
                </a:cxn>
                <a:cxn ang="0">
                  <a:pos x="57" y="0"/>
                </a:cxn>
                <a:cxn ang="0">
                  <a:pos x="57" y="0"/>
                </a:cxn>
              </a:cxnLst>
              <a:rect l="0" t="0" r="r" b="b"/>
              <a:pathLst>
                <a:path w="78" h="97">
                  <a:moveTo>
                    <a:pt x="57" y="0"/>
                  </a:moveTo>
                  <a:lnTo>
                    <a:pt x="78" y="16"/>
                  </a:lnTo>
                  <a:lnTo>
                    <a:pt x="17" y="97"/>
                  </a:lnTo>
                  <a:lnTo>
                    <a:pt x="0" y="82"/>
                  </a:lnTo>
                  <a:lnTo>
                    <a:pt x="57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6" name="Freeform 478"/>
            <p:cNvSpPr>
              <a:spLocks/>
            </p:cNvSpPr>
            <p:nvPr/>
          </p:nvSpPr>
          <p:spPr bwMode="auto">
            <a:xfrm>
              <a:off x="8362699" y="864337"/>
              <a:ext cx="30113" cy="30785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95" y="23"/>
                </a:cxn>
                <a:cxn ang="0">
                  <a:pos x="23" y="105"/>
                </a:cxn>
                <a:cxn ang="0">
                  <a:pos x="0" y="84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95" h="105">
                  <a:moveTo>
                    <a:pt x="68" y="0"/>
                  </a:moveTo>
                  <a:lnTo>
                    <a:pt x="95" y="23"/>
                  </a:lnTo>
                  <a:lnTo>
                    <a:pt x="23" y="105"/>
                  </a:lnTo>
                  <a:lnTo>
                    <a:pt x="0" y="84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7" name="Freeform 479"/>
            <p:cNvSpPr>
              <a:spLocks/>
            </p:cNvSpPr>
            <p:nvPr/>
          </p:nvSpPr>
          <p:spPr bwMode="auto">
            <a:xfrm>
              <a:off x="8340274" y="902226"/>
              <a:ext cx="17940" cy="1361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57" y="16"/>
                </a:cxn>
                <a:cxn ang="0">
                  <a:pos x="23" y="48"/>
                </a:cxn>
                <a:cxn ang="0">
                  <a:pos x="0" y="38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57" h="48">
                  <a:moveTo>
                    <a:pt x="38" y="0"/>
                  </a:moveTo>
                  <a:lnTo>
                    <a:pt x="57" y="16"/>
                  </a:lnTo>
                  <a:lnTo>
                    <a:pt x="23" y="48"/>
                  </a:lnTo>
                  <a:lnTo>
                    <a:pt x="0" y="38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8" name="Freeform 480"/>
            <p:cNvSpPr>
              <a:spLocks/>
            </p:cNvSpPr>
            <p:nvPr/>
          </p:nvSpPr>
          <p:spPr bwMode="auto">
            <a:xfrm>
              <a:off x="7535556" y="671928"/>
              <a:ext cx="711177" cy="569530"/>
            </a:xfrm>
            <a:custGeom>
              <a:avLst/>
              <a:gdLst/>
              <a:ahLst/>
              <a:cxnLst>
                <a:cxn ang="0">
                  <a:pos x="0" y="1386"/>
                </a:cxn>
                <a:cxn ang="0">
                  <a:pos x="2" y="1582"/>
                </a:cxn>
                <a:cxn ang="0">
                  <a:pos x="203" y="1517"/>
                </a:cxn>
                <a:cxn ang="0">
                  <a:pos x="255" y="1620"/>
                </a:cxn>
                <a:cxn ang="0">
                  <a:pos x="4" y="1722"/>
                </a:cxn>
                <a:cxn ang="0">
                  <a:pos x="8" y="1916"/>
                </a:cxn>
                <a:cxn ang="0">
                  <a:pos x="107" y="1924"/>
                </a:cxn>
                <a:cxn ang="0">
                  <a:pos x="673" y="1684"/>
                </a:cxn>
                <a:cxn ang="0">
                  <a:pos x="586" y="1500"/>
                </a:cxn>
                <a:cxn ang="0">
                  <a:pos x="367" y="1566"/>
                </a:cxn>
                <a:cxn ang="0">
                  <a:pos x="325" y="1471"/>
                </a:cxn>
                <a:cxn ang="0">
                  <a:pos x="517" y="1405"/>
                </a:cxn>
                <a:cxn ang="0">
                  <a:pos x="945" y="1270"/>
                </a:cxn>
                <a:cxn ang="0">
                  <a:pos x="1160" y="1201"/>
                </a:cxn>
                <a:cxn ang="0">
                  <a:pos x="1413" y="1110"/>
                </a:cxn>
                <a:cxn ang="0">
                  <a:pos x="1625" y="1009"/>
                </a:cxn>
                <a:cxn ang="0">
                  <a:pos x="1797" y="909"/>
                </a:cxn>
                <a:cxn ang="0">
                  <a:pos x="1914" y="833"/>
                </a:cxn>
                <a:cxn ang="0">
                  <a:pos x="2028" y="743"/>
                </a:cxn>
                <a:cxn ang="0">
                  <a:pos x="2105" y="660"/>
                </a:cxn>
                <a:cxn ang="0">
                  <a:pos x="2169" y="566"/>
                </a:cxn>
                <a:cxn ang="0">
                  <a:pos x="2209" y="477"/>
                </a:cxn>
                <a:cxn ang="0">
                  <a:pos x="2220" y="386"/>
                </a:cxn>
                <a:cxn ang="0">
                  <a:pos x="2205" y="291"/>
                </a:cxn>
                <a:cxn ang="0">
                  <a:pos x="2160" y="209"/>
                </a:cxn>
                <a:cxn ang="0">
                  <a:pos x="2097" y="129"/>
                </a:cxn>
                <a:cxn ang="0">
                  <a:pos x="2004" y="59"/>
                </a:cxn>
                <a:cxn ang="0">
                  <a:pos x="1886" y="13"/>
                </a:cxn>
                <a:cxn ang="0">
                  <a:pos x="1804" y="0"/>
                </a:cxn>
                <a:cxn ang="0">
                  <a:pos x="1802" y="42"/>
                </a:cxn>
                <a:cxn ang="0">
                  <a:pos x="1878" y="57"/>
                </a:cxn>
                <a:cxn ang="0">
                  <a:pos x="1981" y="97"/>
                </a:cxn>
                <a:cxn ang="0">
                  <a:pos x="2055" y="158"/>
                </a:cxn>
                <a:cxn ang="0">
                  <a:pos x="2110" y="238"/>
                </a:cxn>
                <a:cxn ang="0">
                  <a:pos x="2144" y="321"/>
                </a:cxn>
                <a:cxn ang="0">
                  <a:pos x="2162" y="390"/>
                </a:cxn>
                <a:cxn ang="0">
                  <a:pos x="2156" y="456"/>
                </a:cxn>
                <a:cxn ang="0">
                  <a:pos x="2133" y="523"/>
                </a:cxn>
                <a:cxn ang="0">
                  <a:pos x="2082" y="597"/>
                </a:cxn>
                <a:cxn ang="0">
                  <a:pos x="1989" y="686"/>
                </a:cxn>
                <a:cxn ang="0">
                  <a:pos x="1888" y="768"/>
                </a:cxn>
                <a:cxn ang="0">
                  <a:pos x="1797" y="825"/>
                </a:cxn>
                <a:cxn ang="0">
                  <a:pos x="1625" y="909"/>
                </a:cxn>
                <a:cxn ang="0">
                  <a:pos x="1441" y="987"/>
                </a:cxn>
                <a:cxn ang="0">
                  <a:pos x="1236" y="1049"/>
                </a:cxn>
                <a:cxn ang="0">
                  <a:pos x="928" y="1123"/>
                </a:cxn>
                <a:cxn ang="0">
                  <a:pos x="508" y="1239"/>
                </a:cxn>
                <a:cxn ang="0">
                  <a:pos x="222" y="1323"/>
                </a:cxn>
                <a:cxn ang="0">
                  <a:pos x="0" y="1386"/>
                </a:cxn>
                <a:cxn ang="0">
                  <a:pos x="0" y="1386"/>
                </a:cxn>
              </a:cxnLst>
              <a:rect l="0" t="0" r="r" b="b"/>
              <a:pathLst>
                <a:path w="2220" h="1924">
                  <a:moveTo>
                    <a:pt x="0" y="1386"/>
                  </a:moveTo>
                  <a:lnTo>
                    <a:pt x="2" y="1582"/>
                  </a:lnTo>
                  <a:lnTo>
                    <a:pt x="203" y="1517"/>
                  </a:lnTo>
                  <a:lnTo>
                    <a:pt x="255" y="1620"/>
                  </a:lnTo>
                  <a:lnTo>
                    <a:pt x="4" y="1722"/>
                  </a:lnTo>
                  <a:lnTo>
                    <a:pt x="8" y="1916"/>
                  </a:lnTo>
                  <a:lnTo>
                    <a:pt x="107" y="1924"/>
                  </a:lnTo>
                  <a:lnTo>
                    <a:pt x="673" y="1684"/>
                  </a:lnTo>
                  <a:lnTo>
                    <a:pt x="586" y="1500"/>
                  </a:lnTo>
                  <a:lnTo>
                    <a:pt x="367" y="1566"/>
                  </a:lnTo>
                  <a:lnTo>
                    <a:pt x="325" y="1471"/>
                  </a:lnTo>
                  <a:lnTo>
                    <a:pt x="517" y="1405"/>
                  </a:lnTo>
                  <a:lnTo>
                    <a:pt x="945" y="1270"/>
                  </a:lnTo>
                  <a:lnTo>
                    <a:pt x="1160" y="1201"/>
                  </a:lnTo>
                  <a:lnTo>
                    <a:pt x="1413" y="1110"/>
                  </a:lnTo>
                  <a:lnTo>
                    <a:pt x="1625" y="1009"/>
                  </a:lnTo>
                  <a:lnTo>
                    <a:pt x="1797" y="909"/>
                  </a:lnTo>
                  <a:lnTo>
                    <a:pt x="1914" y="833"/>
                  </a:lnTo>
                  <a:lnTo>
                    <a:pt x="2028" y="743"/>
                  </a:lnTo>
                  <a:lnTo>
                    <a:pt x="2105" y="660"/>
                  </a:lnTo>
                  <a:lnTo>
                    <a:pt x="2169" y="566"/>
                  </a:lnTo>
                  <a:lnTo>
                    <a:pt x="2209" y="477"/>
                  </a:lnTo>
                  <a:lnTo>
                    <a:pt x="2220" y="386"/>
                  </a:lnTo>
                  <a:lnTo>
                    <a:pt x="2205" y="291"/>
                  </a:lnTo>
                  <a:lnTo>
                    <a:pt x="2160" y="209"/>
                  </a:lnTo>
                  <a:lnTo>
                    <a:pt x="2097" y="129"/>
                  </a:lnTo>
                  <a:lnTo>
                    <a:pt x="2004" y="59"/>
                  </a:lnTo>
                  <a:lnTo>
                    <a:pt x="1886" y="13"/>
                  </a:lnTo>
                  <a:lnTo>
                    <a:pt x="1804" y="0"/>
                  </a:lnTo>
                  <a:lnTo>
                    <a:pt x="1802" y="42"/>
                  </a:lnTo>
                  <a:lnTo>
                    <a:pt x="1878" y="57"/>
                  </a:lnTo>
                  <a:lnTo>
                    <a:pt x="1981" y="97"/>
                  </a:lnTo>
                  <a:lnTo>
                    <a:pt x="2055" y="158"/>
                  </a:lnTo>
                  <a:lnTo>
                    <a:pt x="2110" y="238"/>
                  </a:lnTo>
                  <a:lnTo>
                    <a:pt x="2144" y="321"/>
                  </a:lnTo>
                  <a:lnTo>
                    <a:pt x="2162" y="390"/>
                  </a:lnTo>
                  <a:lnTo>
                    <a:pt x="2156" y="456"/>
                  </a:lnTo>
                  <a:lnTo>
                    <a:pt x="2133" y="523"/>
                  </a:lnTo>
                  <a:lnTo>
                    <a:pt x="2082" y="597"/>
                  </a:lnTo>
                  <a:lnTo>
                    <a:pt x="1989" y="686"/>
                  </a:lnTo>
                  <a:lnTo>
                    <a:pt x="1888" y="768"/>
                  </a:lnTo>
                  <a:lnTo>
                    <a:pt x="1797" y="825"/>
                  </a:lnTo>
                  <a:lnTo>
                    <a:pt x="1625" y="909"/>
                  </a:lnTo>
                  <a:lnTo>
                    <a:pt x="1441" y="987"/>
                  </a:lnTo>
                  <a:lnTo>
                    <a:pt x="1236" y="1049"/>
                  </a:lnTo>
                  <a:lnTo>
                    <a:pt x="928" y="1123"/>
                  </a:lnTo>
                  <a:lnTo>
                    <a:pt x="508" y="1239"/>
                  </a:lnTo>
                  <a:lnTo>
                    <a:pt x="222" y="1323"/>
                  </a:lnTo>
                  <a:lnTo>
                    <a:pt x="0" y="1386"/>
                  </a:lnTo>
                  <a:lnTo>
                    <a:pt x="0" y="13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9" name="Freeform 481"/>
            <p:cNvSpPr>
              <a:spLocks/>
            </p:cNvSpPr>
            <p:nvPr/>
          </p:nvSpPr>
          <p:spPr bwMode="auto">
            <a:xfrm>
              <a:off x="7527226" y="802766"/>
              <a:ext cx="190288" cy="94132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54" y="0"/>
                </a:cxn>
                <a:cxn ang="0">
                  <a:pos x="179" y="57"/>
                </a:cxn>
                <a:cxn ang="0">
                  <a:pos x="350" y="127"/>
                </a:cxn>
                <a:cxn ang="0">
                  <a:pos x="487" y="161"/>
                </a:cxn>
                <a:cxn ang="0">
                  <a:pos x="573" y="188"/>
                </a:cxn>
                <a:cxn ang="0">
                  <a:pos x="582" y="253"/>
                </a:cxn>
                <a:cxn ang="0">
                  <a:pos x="595" y="317"/>
                </a:cxn>
                <a:cxn ang="0">
                  <a:pos x="386" y="249"/>
                </a:cxn>
                <a:cxn ang="0">
                  <a:pos x="160" y="158"/>
                </a:cxn>
                <a:cxn ang="0">
                  <a:pos x="0" y="89"/>
                </a:cxn>
                <a:cxn ang="0">
                  <a:pos x="0" y="26"/>
                </a:cxn>
                <a:cxn ang="0">
                  <a:pos x="0" y="26"/>
                </a:cxn>
              </a:cxnLst>
              <a:rect l="0" t="0" r="r" b="b"/>
              <a:pathLst>
                <a:path w="595" h="317">
                  <a:moveTo>
                    <a:pt x="0" y="26"/>
                  </a:moveTo>
                  <a:lnTo>
                    <a:pt x="54" y="0"/>
                  </a:lnTo>
                  <a:lnTo>
                    <a:pt x="179" y="57"/>
                  </a:lnTo>
                  <a:lnTo>
                    <a:pt x="350" y="127"/>
                  </a:lnTo>
                  <a:lnTo>
                    <a:pt x="487" y="161"/>
                  </a:lnTo>
                  <a:lnTo>
                    <a:pt x="573" y="188"/>
                  </a:lnTo>
                  <a:lnTo>
                    <a:pt x="582" y="253"/>
                  </a:lnTo>
                  <a:lnTo>
                    <a:pt x="595" y="317"/>
                  </a:lnTo>
                  <a:lnTo>
                    <a:pt x="386" y="249"/>
                  </a:lnTo>
                  <a:lnTo>
                    <a:pt x="160" y="158"/>
                  </a:lnTo>
                  <a:lnTo>
                    <a:pt x="0" y="89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0" name="Freeform 482"/>
            <p:cNvSpPr>
              <a:spLocks/>
            </p:cNvSpPr>
            <p:nvPr/>
          </p:nvSpPr>
          <p:spPr bwMode="auto">
            <a:xfrm>
              <a:off x="7527226" y="665416"/>
              <a:ext cx="213994" cy="114261"/>
            </a:xfrm>
            <a:custGeom>
              <a:avLst/>
              <a:gdLst/>
              <a:ahLst/>
              <a:cxnLst>
                <a:cxn ang="0">
                  <a:pos x="0" y="287"/>
                </a:cxn>
                <a:cxn ang="0">
                  <a:pos x="4" y="386"/>
                </a:cxn>
                <a:cxn ang="0">
                  <a:pos x="101" y="352"/>
                </a:cxn>
                <a:cxn ang="0">
                  <a:pos x="255" y="302"/>
                </a:cxn>
                <a:cxn ang="0">
                  <a:pos x="424" y="255"/>
                </a:cxn>
                <a:cxn ang="0">
                  <a:pos x="588" y="205"/>
                </a:cxn>
                <a:cxn ang="0">
                  <a:pos x="653" y="192"/>
                </a:cxn>
                <a:cxn ang="0">
                  <a:pos x="670" y="169"/>
                </a:cxn>
                <a:cxn ang="0">
                  <a:pos x="639" y="67"/>
                </a:cxn>
                <a:cxn ang="0">
                  <a:pos x="605" y="0"/>
                </a:cxn>
                <a:cxn ang="0">
                  <a:pos x="508" y="0"/>
                </a:cxn>
                <a:cxn ang="0">
                  <a:pos x="518" y="82"/>
                </a:cxn>
                <a:cxn ang="0">
                  <a:pos x="603" y="69"/>
                </a:cxn>
                <a:cxn ang="0">
                  <a:pos x="613" y="146"/>
                </a:cxn>
                <a:cxn ang="0">
                  <a:pos x="453" y="167"/>
                </a:cxn>
                <a:cxn ang="0">
                  <a:pos x="297" y="204"/>
                </a:cxn>
                <a:cxn ang="0">
                  <a:pos x="97" y="257"/>
                </a:cxn>
                <a:cxn ang="0">
                  <a:pos x="0" y="287"/>
                </a:cxn>
                <a:cxn ang="0">
                  <a:pos x="0" y="287"/>
                </a:cxn>
              </a:cxnLst>
              <a:rect l="0" t="0" r="r" b="b"/>
              <a:pathLst>
                <a:path w="670" h="386">
                  <a:moveTo>
                    <a:pt x="0" y="287"/>
                  </a:moveTo>
                  <a:lnTo>
                    <a:pt x="4" y="386"/>
                  </a:lnTo>
                  <a:lnTo>
                    <a:pt x="101" y="352"/>
                  </a:lnTo>
                  <a:lnTo>
                    <a:pt x="255" y="302"/>
                  </a:lnTo>
                  <a:lnTo>
                    <a:pt x="424" y="255"/>
                  </a:lnTo>
                  <a:lnTo>
                    <a:pt x="588" y="205"/>
                  </a:lnTo>
                  <a:lnTo>
                    <a:pt x="653" y="192"/>
                  </a:lnTo>
                  <a:lnTo>
                    <a:pt x="670" y="169"/>
                  </a:lnTo>
                  <a:lnTo>
                    <a:pt x="639" y="67"/>
                  </a:lnTo>
                  <a:lnTo>
                    <a:pt x="605" y="0"/>
                  </a:lnTo>
                  <a:lnTo>
                    <a:pt x="508" y="0"/>
                  </a:lnTo>
                  <a:lnTo>
                    <a:pt x="518" y="82"/>
                  </a:lnTo>
                  <a:lnTo>
                    <a:pt x="603" y="69"/>
                  </a:lnTo>
                  <a:lnTo>
                    <a:pt x="613" y="146"/>
                  </a:lnTo>
                  <a:lnTo>
                    <a:pt x="453" y="167"/>
                  </a:lnTo>
                  <a:lnTo>
                    <a:pt x="297" y="204"/>
                  </a:lnTo>
                  <a:lnTo>
                    <a:pt x="97" y="257"/>
                  </a:lnTo>
                  <a:lnTo>
                    <a:pt x="0" y="287"/>
                  </a:lnTo>
                  <a:lnTo>
                    <a:pt x="0" y="28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1" name="Freeform 483"/>
            <p:cNvSpPr>
              <a:spLocks/>
            </p:cNvSpPr>
            <p:nvPr/>
          </p:nvSpPr>
          <p:spPr bwMode="auto">
            <a:xfrm>
              <a:off x="7600907" y="471231"/>
              <a:ext cx="182600" cy="2149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" y="0"/>
                </a:cxn>
                <a:cxn ang="0">
                  <a:pos x="126" y="76"/>
                </a:cxn>
                <a:cxn ang="0">
                  <a:pos x="206" y="147"/>
                </a:cxn>
                <a:cxn ang="0">
                  <a:pos x="278" y="240"/>
                </a:cxn>
                <a:cxn ang="0">
                  <a:pos x="384" y="375"/>
                </a:cxn>
                <a:cxn ang="0">
                  <a:pos x="485" y="514"/>
                </a:cxn>
                <a:cxn ang="0">
                  <a:pos x="571" y="622"/>
                </a:cxn>
                <a:cxn ang="0">
                  <a:pos x="523" y="687"/>
                </a:cxn>
                <a:cxn ang="0">
                  <a:pos x="497" y="726"/>
                </a:cxn>
                <a:cxn ang="0">
                  <a:pos x="462" y="637"/>
                </a:cxn>
                <a:cxn ang="0">
                  <a:pos x="396" y="504"/>
                </a:cxn>
                <a:cxn ang="0">
                  <a:pos x="327" y="386"/>
                </a:cxn>
                <a:cxn ang="0">
                  <a:pos x="251" y="276"/>
                </a:cxn>
                <a:cxn ang="0">
                  <a:pos x="164" y="169"/>
                </a:cxn>
                <a:cxn ang="0">
                  <a:pos x="82" y="8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1" h="726">
                  <a:moveTo>
                    <a:pt x="0" y="0"/>
                  </a:moveTo>
                  <a:lnTo>
                    <a:pt x="46" y="0"/>
                  </a:lnTo>
                  <a:lnTo>
                    <a:pt x="126" y="76"/>
                  </a:lnTo>
                  <a:lnTo>
                    <a:pt x="206" y="147"/>
                  </a:lnTo>
                  <a:lnTo>
                    <a:pt x="278" y="240"/>
                  </a:lnTo>
                  <a:lnTo>
                    <a:pt x="384" y="375"/>
                  </a:lnTo>
                  <a:lnTo>
                    <a:pt x="485" y="514"/>
                  </a:lnTo>
                  <a:lnTo>
                    <a:pt x="571" y="622"/>
                  </a:lnTo>
                  <a:lnTo>
                    <a:pt x="523" y="687"/>
                  </a:lnTo>
                  <a:lnTo>
                    <a:pt x="497" y="726"/>
                  </a:lnTo>
                  <a:lnTo>
                    <a:pt x="462" y="637"/>
                  </a:lnTo>
                  <a:lnTo>
                    <a:pt x="396" y="504"/>
                  </a:lnTo>
                  <a:lnTo>
                    <a:pt x="327" y="386"/>
                  </a:lnTo>
                  <a:lnTo>
                    <a:pt x="251" y="276"/>
                  </a:lnTo>
                  <a:lnTo>
                    <a:pt x="164" y="169"/>
                  </a:lnTo>
                  <a:lnTo>
                    <a:pt x="82" y="8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2" name="Freeform 484"/>
            <p:cNvSpPr>
              <a:spLocks/>
            </p:cNvSpPr>
            <p:nvPr/>
          </p:nvSpPr>
          <p:spPr bwMode="auto">
            <a:xfrm>
              <a:off x="7812978" y="605621"/>
              <a:ext cx="144798" cy="362912"/>
            </a:xfrm>
            <a:custGeom>
              <a:avLst/>
              <a:gdLst/>
              <a:ahLst/>
              <a:cxnLst>
                <a:cxn ang="0">
                  <a:pos x="420" y="0"/>
                </a:cxn>
                <a:cxn ang="0">
                  <a:pos x="450" y="28"/>
                </a:cxn>
                <a:cxn ang="0">
                  <a:pos x="399" y="79"/>
                </a:cxn>
                <a:cxn ang="0">
                  <a:pos x="329" y="154"/>
                </a:cxn>
                <a:cxn ang="0">
                  <a:pos x="257" y="247"/>
                </a:cxn>
                <a:cxn ang="0">
                  <a:pos x="198" y="370"/>
                </a:cxn>
                <a:cxn ang="0">
                  <a:pos x="158" y="501"/>
                </a:cxn>
                <a:cxn ang="0">
                  <a:pos x="139" y="617"/>
                </a:cxn>
                <a:cxn ang="0">
                  <a:pos x="135" y="718"/>
                </a:cxn>
                <a:cxn ang="0">
                  <a:pos x="148" y="806"/>
                </a:cxn>
                <a:cxn ang="0">
                  <a:pos x="181" y="910"/>
                </a:cxn>
                <a:cxn ang="0">
                  <a:pos x="232" y="1036"/>
                </a:cxn>
                <a:cxn ang="0">
                  <a:pos x="312" y="1182"/>
                </a:cxn>
                <a:cxn ang="0">
                  <a:pos x="171" y="1226"/>
                </a:cxn>
                <a:cxn ang="0">
                  <a:pos x="116" y="1123"/>
                </a:cxn>
                <a:cxn ang="0">
                  <a:pos x="68" y="1003"/>
                </a:cxn>
                <a:cxn ang="0">
                  <a:pos x="30" y="891"/>
                </a:cxn>
                <a:cxn ang="0">
                  <a:pos x="2" y="762"/>
                </a:cxn>
                <a:cxn ang="0">
                  <a:pos x="0" y="693"/>
                </a:cxn>
                <a:cxn ang="0">
                  <a:pos x="15" y="553"/>
                </a:cxn>
                <a:cxn ang="0">
                  <a:pos x="87" y="376"/>
                </a:cxn>
                <a:cxn ang="0">
                  <a:pos x="144" y="270"/>
                </a:cxn>
                <a:cxn ang="0">
                  <a:pos x="215" y="178"/>
                </a:cxn>
                <a:cxn ang="0">
                  <a:pos x="316" y="70"/>
                </a:cxn>
                <a:cxn ang="0">
                  <a:pos x="420" y="0"/>
                </a:cxn>
                <a:cxn ang="0">
                  <a:pos x="420" y="0"/>
                </a:cxn>
              </a:cxnLst>
              <a:rect l="0" t="0" r="r" b="b"/>
              <a:pathLst>
                <a:path w="450" h="1226">
                  <a:moveTo>
                    <a:pt x="420" y="0"/>
                  </a:moveTo>
                  <a:lnTo>
                    <a:pt x="450" y="28"/>
                  </a:lnTo>
                  <a:lnTo>
                    <a:pt x="399" y="79"/>
                  </a:lnTo>
                  <a:lnTo>
                    <a:pt x="329" y="154"/>
                  </a:lnTo>
                  <a:lnTo>
                    <a:pt x="257" y="247"/>
                  </a:lnTo>
                  <a:lnTo>
                    <a:pt x="198" y="370"/>
                  </a:lnTo>
                  <a:lnTo>
                    <a:pt x="158" y="501"/>
                  </a:lnTo>
                  <a:lnTo>
                    <a:pt x="139" y="617"/>
                  </a:lnTo>
                  <a:lnTo>
                    <a:pt x="135" y="718"/>
                  </a:lnTo>
                  <a:lnTo>
                    <a:pt x="148" y="806"/>
                  </a:lnTo>
                  <a:lnTo>
                    <a:pt x="181" y="910"/>
                  </a:lnTo>
                  <a:lnTo>
                    <a:pt x="232" y="1036"/>
                  </a:lnTo>
                  <a:lnTo>
                    <a:pt x="312" y="1182"/>
                  </a:lnTo>
                  <a:lnTo>
                    <a:pt x="171" y="1226"/>
                  </a:lnTo>
                  <a:lnTo>
                    <a:pt x="116" y="1123"/>
                  </a:lnTo>
                  <a:lnTo>
                    <a:pt x="68" y="1003"/>
                  </a:lnTo>
                  <a:lnTo>
                    <a:pt x="30" y="891"/>
                  </a:lnTo>
                  <a:lnTo>
                    <a:pt x="2" y="762"/>
                  </a:lnTo>
                  <a:lnTo>
                    <a:pt x="0" y="693"/>
                  </a:lnTo>
                  <a:lnTo>
                    <a:pt x="15" y="553"/>
                  </a:lnTo>
                  <a:lnTo>
                    <a:pt x="87" y="376"/>
                  </a:lnTo>
                  <a:lnTo>
                    <a:pt x="144" y="270"/>
                  </a:lnTo>
                  <a:lnTo>
                    <a:pt x="215" y="178"/>
                  </a:lnTo>
                  <a:lnTo>
                    <a:pt x="316" y="70"/>
                  </a:lnTo>
                  <a:lnTo>
                    <a:pt x="420" y="0"/>
                  </a:lnTo>
                  <a:lnTo>
                    <a:pt x="42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3" name="Freeform 485"/>
            <p:cNvSpPr>
              <a:spLocks/>
            </p:cNvSpPr>
            <p:nvPr/>
          </p:nvSpPr>
          <p:spPr bwMode="auto">
            <a:xfrm>
              <a:off x="7920616" y="673112"/>
              <a:ext cx="74962" cy="26641"/>
            </a:xfrm>
            <a:custGeom>
              <a:avLst/>
              <a:gdLst/>
              <a:ahLst/>
              <a:cxnLst>
                <a:cxn ang="0">
                  <a:pos x="51" y="13"/>
                </a:cxn>
                <a:cxn ang="0">
                  <a:pos x="0" y="89"/>
                </a:cxn>
                <a:cxn ang="0">
                  <a:pos x="146" y="57"/>
                </a:cxn>
                <a:cxn ang="0">
                  <a:pos x="233" y="43"/>
                </a:cxn>
                <a:cxn ang="0">
                  <a:pos x="228" y="0"/>
                </a:cxn>
                <a:cxn ang="0">
                  <a:pos x="117" y="9"/>
                </a:cxn>
                <a:cxn ang="0">
                  <a:pos x="51" y="13"/>
                </a:cxn>
                <a:cxn ang="0">
                  <a:pos x="51" y="13"/>
                </a:cxn>
              </a:cxnLst>
              <a:rect l="0" t="0" r="r" b="b"/>
              <a:pathLst>
                <a:path w="233" h="89">
                  <a:moveTo>
                    <a:pt x="51" y="13"/>
                  </a:moveTo>
                  <a:lnTo>
                    <a:pt x="0" y="89"/>
                  </a:lnTo>
                  <a:lnTo>
                    <a:pt x="146" y="57"/>
                  </a:lnTo>
                  <a:lnTo>
                    <a:pt x="233" y="43"/>
                  </a:lnTo>
                  <a:lnTo>
                    <a:pt x="228" y="0"/>
                  </a:lnTo>
                  <a:lnTo>
                    <a:pt x="117" y="9"/>
                  </a:lnTo>
                  <a:lnTo>
                    <a:pt x="51" y="13"/>
                  </a:lnTo>
                  <a:lnTo>
                    <a:pt x="51" y="1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4" name="Freeform 486"/>
            <p:cNvSpPr>
              <a:spLocks/>
            </p:cNvSpPr>
            <p:nvPr/>
          </p:nvSpPr>
          <p:spPr bwMode="auto">
            <a:xfrm>
              <a:off x="7921897" y="901042"/>
              <a:ext cx="114685" cy="414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59"/>
                </a:cxn>
                <a:cxn ang="0">
                  <a:pos x="135" y="93"/>
                </a:cxn>
                <a:cxn ang="0">
                  <a:pos x="122" y="140"/>
                </a:cxn>
                <a:cxn ang="0">
                  <a:pos x="213" y="108"/>
                </a:cxn>
                <a:cxn ang="0">
                  <a:pos x="360" y="53"/>
                </a:cxn>
                <a:cxn ang="0">
                  <a:pos x="253" y="53"/>
                </a:cxn>
                <a:cxn ang="0">
                  <a:pos x="112" y="3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0" h="140">
                  <a:moveTo>
                    <a:pt x="0" y="0"/>
                  </a:moveTo>
                  <a:lnTo>
                    <a:pt x="19" y="59"/>
                  </a:lnTo>
                  <a:lnTo>
                    <a:pt x="135" y="93"/>
                  </a:lnTo>
                  <a:lnTo>
                    <a:pt x="122" y="140"/>
                  </a:lnTo>
                  <a:lnTo>
                    <a:pt x="213" y="108"/>
                  </a:lnTo>
                  <a:lnTo>
                    <a:pt x="360" y="53"/>
                  </a:lnTo>
                  <a:lnTo>
                    <a:pt x="253" y="53"/>
                  </a:lnTo>
                  <a:lnTo>
                    <a:pt x="112" y="3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5" name="Freeform 487"/>
            <p:cNvSpPr>
              <a:spLocks/>
            </p:cNvSpPr>
            <p:nvPr/>
          </p:nvSpPr>
          <p:spPr bwMode="auto">
            <a:xfrm>
              <a:off x="7943041" y="944261"/>
              <a:ext cx="11533" cy="53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17"/>
                </a:cxn>
                <a:cxn ang="0">
                  <a:pos x="36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17">
                  <a:moveTo>
                    <a:pt x="0" y="0"/>
                  </a:moveTo>
                  <a:lnTo>
                    <a:pt x="17" y="17"/>
                  </a:lnTo>
                  <a:lnTo>
                    <a:pt x="36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6" name="Freeform 488"/>
            <p:cNvSpPr>
              <a:spLocks/>
            </p:cNvSpPr>
            <p:nvPr/>
          </p:nvSpPr>
          <p:spPr bwMode="auto">
            <a:xfrm>
              <a:off x="8130125" y="983334"/>
              <a:ext cx="101871" cy="44994"/>
            </a:xfrm>
            <a:custGeom>
              <a:avLst/>
              <a:gdLst/>
              <a:ahLst/>
              <a:cxnLst>
                <a:cxn ang="0">
                  <a:pos x="183" y="25"/>
                </a:cxn>
                <a:cxn ang="0">
                  <a:pos x="212" y="25"/>
                </a:cxn>
                <a:cxn ang="0">
                  <a:pos x="229" y="72"/>
                </a:cxn>
                <a:cxn ang="0">
                  <a:pos x="109" y="86"/>
                </a:cxn>
                <a:cxn ang="0">
                  <a:pos x="0" y="152"/>
                </a:cxn>
                <a:cxn ang="0">
                  <a:pos x="92" y="150"/>
                </a:cxn>
                <a:cxn ang="0">
                  <a:pos x="208" y="133"/>
                </a:cxn>
                <a:cxn ang="0">
                  <a:pos x="320" y="116"/>
                </a:cxn>
                <a:cxn ang="0">
                  <a:pos x="240" y="38"/>
                </a:cxn>
                <a:cxn ang="0">
                  <a:pos x="210" y="0"/>
                </a:cxn>
                <a:cxn ang="0">
                  <a:pos x="183" y="25"/>
                </a:cxn>
                <a:cxn ang="0">
                  <a:pos x="183" y="25"/>
                </a:cxn>
              </a:cxnLst>
              <a:rect l="0" t="0" r="r" b="b"/>
              <a:pathLst>
                <a:path w="320" h="152">
                  <a:moveTo>
                    <a:pt x="183" y="25"/>
                  </a:moveTo>
                  <a:lnTo>
                    <a:pt x="212" y="25"/>
                  </a:lnTo>
                  <a:lnTo>
                    <a:pt x="229" y="72"/>
                  </a:lnTo>
                  <a:lnTo>
                    <a:pt x="109" y="86"/>
                  </a:lnTo>
                  <a:lnTo>
                    <a:pt x="0" y="152"/>
                  </a:lnTo>
                  <a:lnTo>
                    <a:pt x="92" y="150"/>
                  </a:lnTo>
                  <a:lnTo>
                    <a:pt x="208" y="133"/>
                  </a:lnTo>
                  <a:lnTo>
                    <a:pt x="320" y="116"/>
                  </a:lnTo>
                  <a:lnTo>
                    <a:pt x="240" y="38"/>
                  </a:lnTo>
                  <a:lnTo>
                    <a:pt x="210" y="0"/>
                  </a:lnTo>
                  <a:lnTo>
                    <a:pt x="183" y="25"/>
                  </a:lnTo>
                  <a:lnTo>
                    <a:pt x="183" y="25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7" name="Freeform 489"/>
            <p:cNvSpPr>
              <a:spLocks/>
            </p:cNvSpPr>
            <p:nvPr/>
          </p:nvSpPr>
          <p:spPr bwMode="auto">
            <a:xfrm>
              <a:off x="8228152" y="1038985"/>
              <a:ext cx="85213" cy="20247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76" y="0"/>
                </a:cxn>
                <a:cxn ang="0">
                  <a:pos x="116" y="109"/>
                </a:cxn>
                <a:cxn ang="0">
                  <a:pos x="152" y="198"/>
                </a:cxn>
                <a:cxn ang="0">
                  <a:pos x="180" y="305"/>
                </a:cxn>
                <a:cxn ang="0">
                  <a:pos x="220" y="483"/>
                </a:cxn>
                <a:cxn ang="0">
                  <a:pos x="252" y="613"/>
                </a:cxn>
                <a:cxn ang="0">
                  <a:pos x="266" y="685"/>
                </a:cxn>
                <a:cxn ang="0">
                  <a:pos x="163" y="685"/>
                </a:cxn>
                <a:cxn ang="0">
                  <a:pos x="144" y="571"/>
                </a:cxn>
                <a:cxn ang="0">
                  <a:pos x="114" y="413"/>
                </a:cxn>
                <a:cxn ang="0">
                  <a:pos x="66" y="238"/>
                </a:cxn>
                <a:cxn ang="0">
                  <a:pos x="24" y="97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266" h="685">
                  <a:moveTo>
                    <a:pt x="0" y="16"/>
                  </a:moveTo>
                  <a:lnTo>
                    <a:pt x="76" y="0"/>
                  </a:lnTo>
                  <a:lnTo>
                    <a:pt x="116" y="109"/>
                  </a:lnTo>
                  <a:lnTo>
                    <a:pt x="152" y="198"/>
                  </a:lnTo>
                  <a:lnTo>
                    <a:pt x="180" y="305"/>
                  </a:lnTo>
                  <a:lnTo>
                    <a:pt x="220" y="483"/>
                  </a:lnTo>
                  <a:lnTo>
                    <a:pt x="252" y="613"/>
                  </a:lnTo>
                  <a:lnTo>
                    <a:pt x="266" y="685"/>
                  </a:lnTo>
                  <a:lnTo>
                    <a:pt x="163" y="685"/>
                  </a:lnTo>
                  <a:lnTo>
                    <a:pt x="144" y="571"/>
                  </a:lnTo>
                  <a:lnTo>
                    <a:pt x="114" y="413"/>
                  </a:lnTo>
                  <a:lnTo>
                    <a:pt x="66" y="238"/>
                  </a:lnTo>
                  <a:lnTo>
                    <a:pt x="24" y="97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8" name="Freeform 490"/>
            <p:cNvSpPr>
              <a:spLocks/>
            </p:cNvSpPr>
            <p:nvPr/>
          </p:nvSpPr>
          <p:spPr bwMode="auto">
            <a:xfrm>
              <a:off x="8259546" y="1054969"/>
              <a:ext cx="124937" cy="185304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95" y="47"/>
                </a:cxn>
                <a:cxn ang="0">
                  <a:pos x="80" y="0"/>
                </a:cxn>
                <a:cxn ang="0">
                  <a:pos x="135" y="28"/>
                </a:cxn>
                <a:cxn ang="0">
                  <a:pos x="208" y="68"/>
                </a:cxn>
                <a:cxn ang="0">
                  <a:pos x="270" y="100"/>
                </a:cxn>
                <a:cxn ang="0">
                  <a:pos x="308" y="226"/>
                </a:cxn>
                <a:cxn ang="0">
                  <a:pos x="339" y="347"/>
                </a:cxn>
                <a:cxn ang="0">
                  <a:pos x="371" y="515"/>
                </a:cxn>
                <a:cxn ang="0">
                  <a:pos x="390" y="615"/>
                </a:cxn>
                <a:cxn ang="0">
                  <a:pos x="206" y="625"/>
                </a:cxn>
                <a:cxn ang="0">
                  <a:pos x="251" y="615"/>
                </a:cxn>
                <a:cxn ang="0">
                  <a:pos x="225" y="471"/>
                </a:cxn>
                <a:cxn ang="0">
                  <a:pos x="95" y="481"/>
                </a:cxn>
                <a:cxn ang="0">
                  <a:pos x="103" y="444"/>
                </a:cxn>
                <a:cxn ang="0">
                  <a:pos x="213" y="435"/>
                </a:cxn>
                <a:cxn ang="0">
                  <a:pos x="173" y="269"/>
                </a:cxn>
                <a:cxn ang="0">
                  <a:pos x="65" y="298"/>
                </a:cxn>
                <a:cxn ang="0">
                  <a:pos x="52" y="264"/>
                </a:cxn>
                <a:cxn ang="0">
                  <a:pos x="168" y="235"/>
                </a:cxn>
                <a:cxn ang="0">
                  <a:pos x="132" y="76"/>
                </a:cxn>
                <a:cxn ang="0">
                  <a:pos x="10" y="102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390" h="625">
                  <a:moveTo>
                    <a:pt x="0" y="68"/>
                  </a:moveTo>
                  <a:lnTo>
                    <a:pt x="95" y="47"/>
                  </a:lnTo>
                  <a:lnTo>
                    <a:pt x="80" y="0"/>
                  </a:lnTo>
                  <a:lnTo>
                    <a:pt x="135" y="28"/>
                  </a:lnTo>
                  <a:lnTo>
                    <a:pt x="208" y="68"/>
                  </a:lnTo>
                  <a:lnTo>
                    <a:pt x="270" y="100"/>
                  </a:lnTo>
                  <a:lnTo>
                    <a:pt x="308" y="226"/>
                  </a:lnTo>
                  <a:lnTo>
                    <a:pt x="339" y="347"/>
                  </a:lnTo>
                  <a:lnTo>
                    <a:pt x="371" y="515"/>
                  </a:lnTo>
                  <a:lnTo>
                    <a:pt x="390" y="615"/>
                  </a:lnTo>
                  <a:lnTo>
                    <a:pt x="206" y="625"/>
                  </a:lnTo>
                  <a:lnTo>
                    <a:pt x="251" y="615"/>
                  </a:lnTo>
                  <a:lnTo>
                    <a:pt x="225" y="471"/>
                  </a:lnTo>
                  <a:lnTo>
                    <a:pt x="95" y="481"/>
                  </a:lnTo>
                  <a:lnTo>
                    <a:pt x="103" y="444"/>
                  </a:lnTo>
                  <a:lnTo>
                    <a:pt x="213" y="435"/>
                  </a:lnTo>
                  <a:lnTo>
                    <a:pt x="173" y="269"/>
                  </a:lnTo>
                  <a:lnTo>
                    <a:pt x="65" y="298"/>
                  </a:lnTo>
                  <a:lnTo>
                    <a:pt x="52" y="264"/>
                  </a:lnTo>
                  <a:lnTo>
                    <a:pt x="168" y="235"/>
                  </a:lnTo>
                  <a:lnTo>
                    <a:pt x="132" y="76"/>
                  </a:lnTo>
                  <a:lnTo>
                    <a:pt x="10" y="102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9" name="Freeform 491"/>
            <p:cNvSpPr>
              <a:spLocks/>
            </p:cNvSpPr>
            <p:nvPr/>
          </p:nvSpPr>
          <p:spPr bwMode="auto">
            <a:xfrm>
              <a:off x="7697653" y="636406"/>
              <a:ext cx="581755" cy="545257"/>
            </a:xfrm>
            <a:custGeom>
              <a:avLst/>
              <a:gdLst/>
              <a:ahLst/>
              <a:cxnLst>
                <a:cxn ang="0">
                  <a:pos x="178" y="1586"/>
                </a:cxn>
                <a:cxn ang="0">
                  <a:pos x="243" y="1422"/>
                </a:cxn>
                <a:cxn ang="0">
                  <a:pos x="608" y="1437"/>
                </a:cxn>
                <a:cxn ang="0">
                  <a:pos x="646" y="1293"/>
                </a:cxn>
                <a:cxn ang="0">
                  <a:pos x="897" y="1335"/>
                </a:cxn>
                <a:cxn ang="0">
                  <a:pos x="899" y="1200"/>
                </a:cxn>
                <a:cxn ang="0">
                  <a:pos x="1148" y="1211"/>
                </a:cxn>
                <a:cxn ang="0">
                  <a:pos x="1131" y="1089"/>
                </a:cxn>
                <a:cxn ang="0">
                  <a:pos x="1355" y="1076"/>
                </a:cxn>
                <a:cxn ang="0">
                  <a:pos x="1344" y="960"/>
                </a:cxn>
                <a:cxn ang="0">
                  <a:pos x="1538" y="941"/>
                </a:cxn>
                <a:cxn ang="0">
                  <a:pos x="1502" y="844"/>
                </a:cxn>
                <a:cxn ang="0">
                  <a:pos x="1665" y="812"/>
                </a:cxn>
                <a:cxn ang="0">
                  <a:pos x="1597" y="730"/>
                </a:cxn>
                <a:cxn ang="0">
                  <a:pos x="1743" y="679"/>
                </a:cxn>
                <a:cxn ang="0">
                  <a:pos x="1676" y="610"/>
                </a:cxn>
                <a:cxn ang="0">
                  <a:pos x="1781" y="555"/>
                </a:cxn>
                <a:cxn ang="0">
                  <a:pos x="1690" y="519"/>
                </a:cxn>
                <a:cxn ang="0">
                  <a:pos x="1779" y="475"/>
                </a:cxn>
                <a:cxn ang="0">
                  <a:pos x="1749" y="352"/>
                </a:cxn>
                <a:cxn ang="0">
                  <a:pos x="1650" y="365"/>
                </a:cxn>
                <a:cxn ang="0">
                  <a:pos x="1650" y="198"/>
                </a:cxn>
                <a:cxn ang="0">
                  <a:pos x="1549" y="238"/>
                </a:cxn>
                <a:cxn ang="0">
                  <a:pos x="1494" y="97"/>
                </a:cxn>
                <a:cxn ang="0">
                  <a:pos x="1424" y="167"/>
                </a:cxn>
                <a:cxn ang="0">
                  <a:pos x="1330" y="46"/>
                </a:cxn>
                <a:cxn ang="0">
                  <a:pos x="1298" y="137"/>
                </a:cxn>
                <a:cxn ang="0">
                  <a:pos x="1311" y="40"/>
                </a:cxn>
                <a:cxn ang="0">
                  <a:pos x="1414" y="17"/>
                </a:cxn>
                <a:cxn ang="0">
                  <a:pos x="1619" y="110"/>
                </a:cxn>
                <a:cxn ang="0">
                  <a:pos x="1768" y="253"/>
                </a:cxn>
                <a:cxn ang="0">
                  <a:pos x="1813" y="426"/>
                </a:cxn>
                <a:cxn ang="0">
                  <a:pos x="1800" y="656"/>
                </a:cxn>
                <a:cxn ang="0">
                  <a:pos x="1713" y="867"/>
                </a:cxn>
                <a:cxn ang="0">
                  <a:pos x="1557" y="1055"/>
                </a:cxn>
                <a:cxn ang="0">
                  <a:pos x="1306" y="1251"/>
                </a:cxn>
                <a:cxn ang="0">
                  <a:pos x="882" y="1483"/>
                </a:cxn>
                <a:cxn ang="0">
                  <a:pos x="237" y="1772"/>
                </a:cxn>
                <a:cxn ang="0">
                  <a:pos x="0" y="1646"/>
                </a:cxn>
              </a:cxnLst>
              <a:rect l="0" t="0" r="r" b="b"/>
              <a:pathLst>
                <a:path w="1815" h="1842">
                  <a:moveTo>
                    <a:pt x="0" y="1646"/>
                  </a:moveTo>
                  <a:lnTo>
                    <a:pt x="178" y="1586"/>
                  </a:lnTo>
                  <a:lnTo>
                    <a:pt x="144" y="1454"/>
                  </a:lnTo>
                  <a:lnTo>
                    <a:pt x="243" y="1422"/>
                  </a:lnTo>
                  <a:lnTo>
                    <a:pt x="294" y="1548"/>
                  </a:lnTo>
                  <a:lnTo>
                    <a:pt x="608" y="1437"/>
                  </a:lnTo>
                  <a:lnTo>
                    <a:pt x="572" y="1325"/>
                  </a:lnTo>
                  <a:lnTo>
                    <a:pt x="646" y="1293"/>
                  </a:lnTo>
                  <a:lnTo>
                    <a:pt x="699" y="1405"/>
                  </a:lnTo>
                  <a:lnTo>
                    <a:pt x="897" y="1335"/>
                  </a:lnTo>
                  <a:lnTo>
                    <a:pt x="842" y="1221"/>
                  </a:lnTo>
                  <a:lnTo>
                    <a:pt x="899" y="1200"/>
                  </a:lnTo>
                  <a:lnTo>
                    <a:pt x="965" y="1308"/>
                  </a:lnTo>
                  <a:lnTo>
                    <a:pt x="1148" y="1211"/>
                  </a:lnTo>
                  <a:lnTo>
                    <a:pt x="1087" y="1118"/>
                  </a:lnTo>
                  <a:lnTo>
                    <a:pt x="1131" y="1089"/>
                  </a:lnTo>
                  <a:lnTo>
                    <a:pt x="1199" y="1183"/>
                  </a:lnTo>
                  <a:lnTo>
                    <a:pt x="1355" y="1076"/>
                  </a:lnTo>
                  <a:lnTo>
                    <a:pt x="1292" y="992"/>
                  </a:lnTo>
                  <a:lnTo>
                    <a:pt x="1344" y="960"/>
                  </a:lnTo>
                  <a:lnTo>
                    <a:pt x="1408" y="1048"/>
                  </a:lnTo>
                  <a:lnTo>
                    <a:pt x="1538" y="941"/>
                  </a:lnTo>
                  <a:lnTo>
                    <a:pt x="1481" y="871"/>
                  </a:lnTo>
                  <a:lnTo>
                    <a:pt x="1502" y="844"/>
                  </a:lnTo>
                  <a:lnTo>
                    <a:pt x="1576" y="922"/>
                  </a:lnTo>
                  <a:lnTo>
                    <a:pt x="1665" y="812"/>
                  </a:lnTo>
                  <a:lnTo>
                    <a:pt x="1581" y="751"/>
                  </a:lnTo>
                  <a:lnTo>
                    <a:pt x="1597" y="730"/>
                  </a:lnTo>
                  <a:lnTo>
                    <a:pt x="1692" y="781"/>
                  </a:lnTo>
                  <a:lnTo>
                    <a:pt x="1743" y="679"/>
                  </a:lnTo>
                  <a:lnTo>
                    <a:pt x="1663" y="635"/>
                  </a:lnTo>
                  <a:lnTo>
                    <a:pt x="1676" y="610"/>
                  </a:lnTo>
                  <a:lnTo>
                    <a:pt x="1762" y="641"/>
                  </a:lnTo>
                  <a:lnTo>
                    <a:pt x="1781" y="555"/>
                  </a:lnTo>
                  <a:lnTo>
                    <a:pt x="1781" y="525"/>
                  </a:lnTo>
                  <a:lnTo>
                    <a:pt x="1690" y="519"/>
                  </a:lnTo>
                  <a:lnTo>
                    <a:pt x="1680" y="496"/>
                  </a:lnTo>
                  <a:lnTo>
                    <a:pt x="1779" y="475"/>
                  </a:lnTo>
                  <a:lnTo>
                    <a:pt x="1764" y="384"/>
                  </a:lnTo>
                  <a:lnTo>
                    <a:pt x="1749" y="352"/>
                  </a:lnTo>
                  <a:lnTo>
                    <a:pt x="1659" y="397"/>
                  </a:lnTo>
                  <a:lnTo>
                    <a:pt x="1650" y="365"/>
                  </a:lnTo>
                  <a:lnTo>
                    <a:pt x="1728" y="310"/>
                  </a:lnTo>
                  <a:lnTo>
                    <a:pt x="1650" y="198"/>
                  </a:lnTo>
                  <a:lnTo>
                    <a:pt x="1578" y="259"/>
                  </a:lnTo>
                  <a:lnTo>
                    <a:pt x="1549" y="238"/>
                  </a:lnTo>
                  <a:lnTo>
                    <a:pt x="1604" y="171"/>
                  </a:lnTo>
                  <a:lnTo>
                    <a:pt x="1494" y="97"/>
                  </a:lnTo>
                  <a:lnTo>
                    <a:pt x="1445" y="173"/>
                  </a:lnTo>
                  <a:lnTo>
                    <a:pt x="1424" y="167"/>
                  </a:lnTo>
                  <a:lnTo>
                    <a:pt x="1458" y="74"/>
                  </a:lnTo>
                  <a:lnTo>
                    <a:pt x="1330" y="46"/>
                  </a:lnTo>
                  <a:lnTo>
                    <a:pt x="1317" y="143"/>
                  </a:lnTo>
                  <a:lnTo>
                    <a:pt x="1298" y="137"/>
                  </a:lnTo>
                  <a:lnTo>
                    <a:pt x="1300" y="88"/>
                  </a:lnTo>
                  <a:lnTo>
                    <a:pt x="1311" y="40"/>
                  </a:lnTo>
                  <a:lnTo>
                    <a:pt x="1327" y="0"/>
                  </a:lnTo>
                  <a:lnTo>
                    <a:pt x="1414" y="17"/>
                  </a:lnTo>
                  <a:lnTo>
                    <a:pt x="1521" y="51"/>
                  </a:lnTo>
                  <a:lnTo>
                    <a:pt x="1619" y="110"/>
                  </a:lnTo>
                  <a:lnTo>
                    <a:pt x="1707" y="173"/>
                  </a:lnTo>
                  <a:lnTo>
                    <a:pt x="1768" y="253"/>
                  </a:lnTo>
                  <a:lnTo>
                    <a:pt x="1800" y="342"/>
                  </a:lnTo>
                  <a:lnTo>
                    <a:pt x="1813" y="426"/>
                  </a:lnTo>
                  <a:lnTo>
                    <a:pt x="1815" y="540"/>
                  </a:lnTo>
                  <a:lnTo>
                    <a:pt x="1800" y="656"/>
                  </a:lnTo>
                  <a:lnTo>
                    <a:pt x="1764" y="766"/>
                  </a:lnTo>
                  <a:lnTo>
                    <a:pt x="1713" y="867"/>
                  </a:lnTo>
                  <a:lnTo>
                    <a:pt x="1650" y="953"/>
                  </a:lnTo>
                  <a:lnTo>
                    <a:pt x="1557" y="1055"/>
                  </a:lnTo>
                  <a:lnTo>
                    <a:pt x="1441" y="1156"/>
                  </a:lnTo>
                  <a:lnTo>
                    <a:pt x="1306" y="1251"/>
                  </a:lnTo>
                  <a:lnTo>
                    <a:pt x="1133" y="1359"/>
                  </a:lnTo>
                  <a:lnTo>
                    <a:pt x="882" y="1483"/>
                  </a:lnTo>
                  <a:lnTo>
                    <a:pt x="644" y="1595"/>
                  </a:lnTo>
                  <a:lnTo>
                    <a:pt x="237" y="1772"/>
                  </a:lnTo>
                  <a:lnTo>
                    <a:pt x="70" y="1842"/>
                  </a:lnTo>
                  <a:lnTo>
                    <a:pt x="0" y="1646"/>
                  </a:lnTo>
                  <a:lnTo>
                    <a:pt x="0" y="164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0" name="Freeform 492"/>
            <p:cNvSpPr>
              <a:spLocks/>
            </p:cNvSpPr>
            <p:nvPr/>
          </p:nvSpPr>
          <p:spPr bwMode="auto">
            <a:xfrm>
              <a:off x="8216619" y="484848"/>
              <a:ext cx="96746" cy="26049"/>
            </a:xfrm>
            <a:custGeom>
              <a:avLst/>
              <a:gdLst/>
              <a:ahLst/>
              <a:cxnLst>
                <a:cxn ang="0">
                  <a:pos x="46" y="24"/>
                </a:cxn>
                <a:cxn ang="0">
                  <a:pos x="29" y="57"/>
                </a:cxn>
                <a:cxn ang="0">
                  <a:pos x="0" y="87"/>
                </a:cxn>
                <a:cxn ang="0">
                  <a:pos x="57" y="64"/>
                </a:cxn>
                <a:cxn ang="0">
                  <a:pos x="145" y="34"/>
                </a:cxn>
                <a:cxn ang="0">
                  <a:pos x="227" y="17"/>
                </a:cxn>
                <a:cxn ang="0">
                  <a:pos x="303" y="4"/>
                </a:cxn>
                <a:cxn ang="0">
                  <a:pos x="223" y="0"/>
                </a:cxn>
                <a:cxn ang="0">
                  <a:pos x="71" y="40"/>
                </a:cxn>
                <a:cxn ang="0">
                  <a:pos x="57" y="4"/>
                </a:cxn>
                <a:cxn ang="0">
                  <a:pos x="46" y="24"/>
                </a:cxn>
                <a:cxn ang="0">
                  <a:pos x="46" y="24"/>
                </a:cxn>
              </a:cxnLst>
              <a:rect l="0" t="0" r="r" b="b"/>
              <a:pathLst>
                <a:path w="303" h="87">
                  <a:moveTo>
                    <a:pt x="46" y="24"/>
                  </a:moveTo>
                  <a:lnTo>
                    <a:pt x="29" y="57"/>
                  </a:lnTo>
                  <a:lnTo>
                    <a:pt x="0" y="87"/>
                  </a:lnTo>
                  <a:lnTo>
                    <a:pt x="57" y="64"/>
                  </a:lnTo>
                  <a:lnTo>
                    <a:pt x="145" y="34"/>
                  </a:lnTo>
                  <a:lnTo>
                    <a:pt x="227" y="17"/>
                  </a:lnTo>
                  <a:lnTo>
                    <a:pt x="303" y="4"/>
                  </a:lnTo>
                  <a:lnTo>
                    <a:pt x="223" y="0"/>
                  </a:lnTo>
                  <a:lnTo>
                    <a:pt x="71" y="40"/>
                  </a:lnTo>
                  <a:lnTo>
                    <a:pt x="57" y="4"/>
                  </a:lnTo>
                  <a:lnTo>
                    <a:pt x="46" y="24"/>
                  </a:lnTo>
                  <a:lnTo>
                    <a:pt x="46" y="2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1" name="Freeform 493"/>
            <p:cNvSpPr>
              <a:spLocks/>
            </p:cNvSpPr>
            <p:nvPr/>
          </p:nvSpPr>
          <p:spPr bwMode="auto">
            <a:xfrm>
              <a:off x="8213416" y="580164"/>
              <a:ext cx="388264" cy="73411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6" y="202"/>
                </a:cxn>
                <a:cxn ang="0">
                  <a:pos x="68" y="224"/>
                </a:cxn>
                <a:cxn ang="0">
                  <a:pos x="87" y="245"/>
                </a:cxn>
                <a:cxn ang="0">
                  <a:pos x="78" y="221"/>
                </a:cxn>
                <a:cxn ang="0">
                  <a:pos x="220" y="158"/>
                </a:cxn>
                <a:cxn ang="0">
                  <a:pos x="239" y="226"/>
                </a:cxn>
                <a:cxn ang="0">
                  <a:pos x="276" y="221"/>
                </a:cxn>
                <a:cxn ang="0">
                  <a:pos x="262" y="148"/>
                </a:cxn>
                <a:cxn ang="0">
                  <a:pos x="395" y="129"/>
                </a:cxn>
                <a:cxn ang="0">
                  <a:pos x="405" y="183"/>
                </a:cxn>
                <a:cxn ang="0">
                  <a:pos x="447" y="181"/>
                </a:cxn>
                <a:cxn ang="0">
                  <a:pos x="447" y="120"/>
                </a:cxn>
                <a:cxn ang="0">
                  <a:pos x="597" y="106"/>
                </a:cxn>
                <a:cxn ang="0">
                  <a:pos x="603" y="186"/>
                </a:cxn>
                <a:cxn ang="0">
                  <a:pos x="658" y="186"/>
                </a:cxn>
                <a:cxn ang="0">
                  <a:pos x="665" y="101"/>
                </a:cxn>
                <a:cxn ang="0">
                  <a:pos x="825" y="122"/>
                </a:cxn>
                <a:cxn ang="0">
                  <a:pos x="814" y="188"/>
                </a:cxn>
                <a:cxn ang="0">
                  <a:pos x="874" y="198"/>
                </a:cxn>
                <a:cxn ang="0">
                  <a:pos x="884" y="129"/>
                </a:cxn>
                <a:cxn ang="0">
                  <a:pos x="1034" y="156"/>
                </a:cxn>
                <a:cxn ang="0">
                  <a:pos x="1007" y="238"/>
                </a:cxn>
                <a:cxn ang="0">
                  <a:pos x="1057" y="247"/>
                </a:cxn>
                <a:cxn ang="0">
                  <a:pos x="1082" y="167"/>
                </a:cxn>
                <a:cxn ang="0">
                  <a:pos x="1209" y="207"/>
                </a:cxn>
                <a:cxn ang="0">
                  <a:pos x="1213" y="114"/>
                </a:cxn>
                <a:cxn ang="0">
                  <a:pos x="1133" y="80"/>
                </a:cxn>
                <a:cxn ang="0">
                  <a:pos x="1038" y="49"/>
                </a:cxn>
                <a:cxn ang="0">
                  <a:pos x="918" y="21"/>
                </a:cxn>
                <a:cxn ang="0">
                  <a:pos x="774" y="4"/>
                </a:cxn>
                <a:cxn ang="0">
                  <a:pos x="662" y="0"/>
                </a:cxn>
                <a:cxn ang="0">
                  <a:pos x="544" y="8"/>
                </a:cxn>
                <a:cxn ang="0">
                  <a:pos x="445" y="23"/>
                </a:cxn>
                <a:cxn ang="0">
                  <a:pos x="340" y="46"/>
                </a:cxn>
                <a:cxn ang="0">
                  <a:pos x="262" y="70"/>
                </a:cxn>
                <a:cxn ang="0">
                  <a:pos x="182" y="97"/>
                </a:cxn>
                <a:cxn ang="0">
                  <a:pos x="97" y="135"/>
                </a:cxn>
                <a:cxn ang="0">
                  <a:pos x="0" y="186"/>
                </a:cxn>
                <a:cxn ang="0">
                  <a:pos x="0" y="186"/>
                </a:cxn>
              </a:cxnLst>
              <a:rect l="0" t="0" r="r" b="b"/>
              <a:pathLst>
                <a:path w="1213" h="247">
                  <a:moveTo>
                    <a:pt x="0" y="186"/>
                  </a:moveTo>
                  <a:lnTo>
                    <a:pt x="36" y="202"/>
                  </a:lnTo>
                  <a:lnTo>
                    <a:pt x="68" y="224"/>
                  </a:lnTo>
                  <a:lnTo>
                    <a:pt x="87" y="245"/>
                  </a:lnTo>
                  <a:lnTo>
                    <a:pt x="78" y="221"/>
                  </a:lnTo>
                  <a:lnTo>
                    <a:pt x="220" y="158"/>
                  </a:lnTo>
                  <a:lnTo>
                    <a:pt x="239" y="226"/>
                  </a:lnTo>
                  <a:lnTo>
                    <a:pt x="276" y="221"/>
                  </a:lnTo>
                  <a:lnTo>
                    <a:pt x="262" y="148"/>
                  </a:lnTo>
                  <a:lnTo>
                    <a:pt x="395" y="129"/>
                  </a:lnTo>
                  <a:lnTo>
                    <a:pt x="405" y="183"/>
                  </a:lnTo>
                  <a:lnTo>
                    <a:pt x="447" y="181"/>
                  </a:lnTo>
                  <a:lnTo>
                    <a:pt x="447" y="120"/>
                  </a:lnTo>
                  <a:lnTo>
                    <a:pt x="597" y="106"/>
                  </a:lnTo>
                  <a:lnTo>
                    <a:pt x="603" y="186"/>
                  </a:lnTo>
                  <a:lnTo>
                    <a:pt x="658" y="186"/>
                  </a:lnTo>
                  <a:lnTo>
                    <a:pt x="665" y="101"/>
                  </a:lnTo>
                  <a:lnTo>
                    <a:pt x="825" y="122"/>
                  </a:lnTo>
                  <a:lnTo>
                    <a:pt x="814" y="188"/>
                  </a:lnTo>
                  <a:lnTo>
                    <a:pt x="874" y="198"/>
                  </a:lnTo>
                  <a:lnTo>
                    <a:pt x="884" y="129"/>
                  </a:lnTo>
                  <a:lnTo>
                    <a:pt x="1034" y="156"/>
                  </a:lnTo>
                  <a:lnTo>
                    <a:pt x="1007" y="238"/>
                  </a:lnTo>
                  <a:lnTo>
                    <a:pt x="1057" y="247"/>
                  </a:lnTo>
                  <a:lnTo>
                    <a:pt x="1082" y="167"/>
                  </a:lnTo>
                  <a:lnTo>
                    <a:pt x="1209" y="207"/>
                  </a:lnTo>
                  <a:lnTo>
                    <a:pt x="1213" y="114"/>
                  </a:lnTo>
                  <a:lnTo>
                    <a:pt x="1133" y="80"/>
                  </a:lnTo>
                  <a:lnTo>
                    <a:pt x="1038" y="49"/>
                  </a:lnTo>
                  <a:lnTo>
                    <a:pt x="918" y="21"/>
                  </a:lnTo>
                  <a:lnTo>
                    <a:pt x="774" y="4"/>
                  </a:lnTo>
                  <a:lnTo>
                    <a:pt x="662" y="0"/>
                  </a:lnTo>
                  <a:lnTo>
                    <a:pt x="544" y="8"/>
                  </a:lnTo>
                  <a:lnTo>
                    <a:pt x="445" y="23"/>
                  </a:lnTo>
                  <a:lnTo>
                    <a:pt x="340" y="46"/>
                  </a:lnTo>
                  <a:lnTo>
                    <a:pt x="262" y="70"/>
                  </a:lnTo>
                  <a:lnTo>
                    <a:pt x="182" y="97"/>
                  </a:lnTo>
                  <a:lnTo>
                    <a:pt x="97" y="135"/>
                  </a:lnTo>
                  <a:lnTo>
                    <a:pt x="0" y="186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2" name="Freeform 494"/>
            <p:cNvSpPr>
              <a:spLocks/>
            </p:cNvSpPr>
            <p:nvPr/>
          </p:nvSpPr>
          <p:spPr bwMode="auto">
            <a:xfrm>
              <a:off x="7524664" y="665416"/>
              <a:ext cx="174911" cy="75779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6" y="207"/>
                </a:cxn>
                <a:cxn ang="0">
                  <a:pos x="135" y="175"/>
                </a:cxn>
                <a:cxn ang="0">
                  <a:pos x="160" y="257"/>
                </a:cxn>
                <a:cxn ang="0">
                  <a:pos x="203" y="242"/>
                </a:cxn>
                <a:cxn ang="0">
                  <a:pos x="188" y="162"/>
                </a:cxn>
                <a:cxn ang="0">
                  <a:pos x="401" y="114"/>
                </a:cxn>
                <a:cxn ang="0">
                  <a:pos x="407" y="200"/>
                </a:cxn>
                <a:cxn ang="0">
                  <a:pos x="481" y="181"/>
                </a:cxn>
                <a:cxn ang="0">
                  <a:pos x="454" y="107"/>
                </a:cxn>
                <a:cxn ang="0">
                  <a:pos x="545" y="76"/>
                </a:cxn>
                <a:cxn ang="0">
                  <a:pos x="532" y="0"/>
                </a:cxn>
                <a:cxn ang="0">
                  <a:pos x="504" y="0"/>
                </a:cxn>
                <a:cxn ang="0">
                  <a:pos x="397" y="15"/>
                </a:cxn>
                <a:cxn ang="0">
                  <a:pos x="268" y="36"/>
                </a:cxn>
                <a:cxn ang="0">
                  <a:pos x="127" y="67"/>
                </a:cxn>
                <a:cxn ang="0">
                  <a:pos x="0" y="97"/>
                </a:cxn>
                <a:cxn ang="0">
                  <a:pos x="0" y="97"/>
                </a:cxn>
              </a:cxnLst>
              <a:rect l="0" t="0" r="r" b="b"/>
              <a:pathLst>
                <a:path w="545" h="257">
                  <a:moveTo>
                    <a:pt x="0" y="97"/>
                  </a:moveTo>
                  <a:lnTo>
                    <a:pt x="6" y="207"/>
                  </a:lnTo>
                  <a:lnTo>
                    <a:pt x="135" y="175"/>
                  </a:lnTo>
                  <a:lnTo>
                    <a:pt x="160" y="257"/>
                  </a:lnTo>
                  <a:lnTo>
                    <a:pt x="203" y="242"/>
                  </a:lnTo>
                  <a:lnTo>
                    <a:pt x="188" y="162"/>
                  </a:lnTo>
                  <a:lnTo>
                    <a:pt x="401" y="114"/>
                  </a:lnTo>
                  <a:lnTo>
                    <a:pt x="407" y="200"/>
                  </a:lnTo>
                  <a:lnTo>
                    <a:pt x="481" y="181"/>
                  </a:lnTo>
                  <a:lnTo>
                    <a:pt x="454" y="107"/>
                  </a:lnTo>
                  <a:lnTo>
                    <a:pt x="545" y="76"/>
                  </a:lnTo>
                  <a:lnTo>
                    <a:pt x="532" y="0"/>
                  </a:lnTo>
                  <a:lnTo>
                    <a:pt x="504" y="0"/>
                  </a:lnTo>
                  <a:lnTo>
                    <a:pt x="397" y="15"/>
                  </a:lnTo>
                  <a:lnTo>
                    <a:pt x="268" y="36"/>
                  </a:lnTo>
                  <a:lnTo>
                    <a:pt x="127" y="67"/>
                  </a:lnTo>
                  <a:lnTo>
                    <a:pt x="0" y="97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3" name="Freeform 495"/>
            <p:cNvSpPr>
              <a:spLocks/>
            </p:cNvSpPr>
            <p:nvPr/>
          </p:nvSpPr>
          <p:spPr bwMode="auto">
            <a:xfrm>
              <a:off x="7636145" y="468863"/>
              <a:ext cx="187725" cy="1740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5" y="0"/>
                </a:cxn>
                <a:cxn ang="0">
                  <a:pos x="184" y="79"/>
                </a:cxn>
                <a:cxn ang="0">
                  <a:pos x="268" y="165"/>
                </a:cxn>
                <a:cxn ang="0">
                  <a:pos x="416" y="317"/>
                </a:cxn>
                <a:cxn ang="0">
                  <a:pos x="496" y="406"/>
                </a:cxn>
                <a:cxn ang="0">
                  <a:pos x="562" y="486"/>
                </a:cxn>
                <a:cxn ang="0">
                  <a:pos x="585" y="519"/>
                </a:cxn>
                <a:cxn ang="0">
                  <a:pos x="549" y="551"/>
                </a:cxn>
                <a:cxn ang="0">
                  <a:pos x="511" y="587"/>
                </a:cxn>
                <a:cxn ang="0">
                  <a:pos x="467" y="532"/>
                </a:cxn>
                <a:cxn ang="0">
                  <a:pos x="408" y="585"/>
                </a:cxn>
                <a:cxn ang="0">
                  <a:pos x="384" y="557"/>
                </a:cxn>
                <a:cxn ang="0">
                  <a:pos x="456" y="498"/>
                </a:cxn>
                <a:cxn ang="0">
                  <a:pos x="374" y="393"/>
                </a:cxn>
                <a:cxn ang="0">
                  <a:pos x="306" y="458"/>
                </a:cxn>
                <a:cxn ang="0">
                  <a:pos x="281" y="418"/>
                </a:cxn>
                <a:cxn ang="0">
                  <a:pos x="363" y="367"/>
                </a:cxn>
                <a:cxn ang="0">
                  <a:pos x="264" y="239"/>
                </a:cxn>
                <a:cxn ang="0">
                  <a:pos x="188" y="302"/>
                </a:cxn>
                <a:cxn ang="0">
                  <a:pos x="152" y="247"/>
                </a:cxn>
                <a:cxn ang="0">
                  <a:pos x="222" y="190"/>
                </a:cxn>
                <a:cxn ang="0">
                  <a:pos x="123" y="85"/>
                </a:cxn>
                <a:cxn ang="0">
                  <a:pos x="59" y="152"/>
                </a:cxn>
                <a:cxn ang="0">
                  <a:pos x="30" y="116"/>
                </a:cxn>
                <a:cxn ang="0">
                  <a:pos x="91" y="60"/>
                </a:cxn>
                <a:cxn ang="0">
                  <a:pos x="38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85" h="587">
                  <a:moveTo>
                    <a:pt x="0" y="0"/>
                  </a:moveTo>
                  <a:lnTo>
                    <a:pt x="95" y="0"/>
                  </a:lnTo>
                  <a:lnTo>
                    <a:pt x="184" y="79"/>
                  </a:lnTo>
                  <a:lnTo>
                    <a:pt x="268" y="165"/>
                  </a:lnTo>
                  <a:lnTo>
                    <a:pt x="416" y="317"/>
                  </a:lnTo>
                  <a:lnTo>
                    <a:pt x="496" y="406"/>
                  </a:lnTo>
                  <a:lnTo>
                    <a:pt x="562" y="486"/>
                  </a:lnTo>
                  <a:lnTo>
                    <a:pt x="585" y="519"/>
                  </a:lnTo>
                  <a:lnTo>
                    <a:pt x="549" y="551"/>
                  </a:lnTo>
                  <a:lnTo>
                    <a:pt x="511" y="587"/>
                  </a:lnTo>
                  <a:lnTo>
                    <a:pt x="467" y="532"/>
                  </a:lnTo>
                  <a:lnTo>
                    <a:pt x="408" y="585"/>
                  </a:lnTo>
                  <a:lnTo>
                    <a:pt x="384" y="557"/>
                  </a:lnTo>
                  <a:lnTo>
                    <a:pt x="456" y="498"/>
                  </a:lnTo>
                  <a:lnTo>
                    <a:pt x="374" y="393"/>
                  </a:lnTo>
                  <a:lnTo>
                    <a:pt x="306" y="458"/>
                  </a:lnTo>
                  <a:lnTo>
                    <a:pt x="281" y="418"/>
                  </a:lnTo>
                  <a:lnTo>
                    <a:pt x="363" y="367"/>
                  </a:lnTo>
                  <a:lnTo>
                    <a:pt x="264" y="239"/>
                  </a:lnTo>
                  <a:lnTo>
                    <a:pt x="188" y="302"/>
                  </a:lnTo>
                  <a:lnTo>
                    <a:pt x="152" y="247"/>
                  </a:lnTo>
                  <a:lnTo>
                    <a:pt x="222" y="190"/>
                  </a:lnTo>
                  <a:lnTo>
                    <a:pt x="123" y="85"/>
                  </a:lnTo>
                  <a:lnTo>
                    <a:pt x="59" y="152"/>
                  </a:lnTo>
                  <a:lnTo>
                    <a:pt x="30" y="116"/>
                  </a:lnTo>
                  <a:lnTo>
                    <a:pt x="91" y="60"/>
                  </a:lnTo>
                  <a:lnTo>
                    <a:pt x="38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4" name="Freeform 496"/>
            <p:cNvSpPr>
              <a:spLocks/>
            </p:cNvSpPr>
            <p:nvPr/>
          </p:nvSpPr>
          <p:spPr bwMode="auto">
            <a:xfrm>
              <a:off x="7739298" y="590820"/>
              <a:ext cx="187725" cy="394290"/>
            </a:xfrm>
            <a:custGeom>
              <a:avLst/>
              <a:gdLst/>
              <a:ahLst/>
              <a:cxnLst>
                <a:cxn ang="0">
                  <a:pos x="327" y="1300"/>
                </a:cxn>
                <a:cxn ang="0">
                  <a:pos x="213" y="1333"/>
                </a:cxn>
                <a:cxn ang="0">
                  <a:pos x="160" y="1272"/>
                </a:cxn>
                <a:cxn ang="0">
                  <a:pos x="110" y="1194"/>
                </a:cxn>
                <a:cxn ang="0">
                  <a:pos x="65" y="1108"/>
                </a:cxn>
                <a:cxn ang="0">
                  <a:pos x="29" y="1012"/>
                </a:cxn>
                <a:cxn ang="0">
                  <a:pos x="8" y="909"/>
                </a:cxn>
                <a:cxn ang="0">
                  <a:pos x="0" y="806"/>
                </a:cxn>
                <a:cxn ang="0">
                  <a:pos x="11" y="686"/>
                </a:cxn>
                <a:cxn ang="0">
                  <a:pos x="49" y="553"/>
                </a:cxn>
                <a:cxn ang="0">
                  <a:pos x="108" y="422"/>
                </a:cxn>
                <a:cxn ang="0">
                  <a:pos x="175" y="316"/>
                </a:cxn>
                <a:cxn ang="0">
                  <a:pos x="247" y="226"/>
                </a:cxn>
                <a:cxn ang="0">
                  <a:pos x="329" y="150"/>
                </a:cxn>
                <a:cxn ang="0">
                  <a:pos x="430" y="74"/>
                </a:cxn>
                <a:cxn ang="0">
                  <a:pos x="521" y="23"/>
                </a:cxn>
                <a:cxn ang="0">
                  <a:pos x="567" y="0"/>
                </a:cxn>
                <a:cxn ang="0">
                  <a:pos x="587" y="15"/>
                </a:cxn>
                <a:cxn ang="0">
                  <a:pos x="540" y="46"/>
                </a:cxn>
                <a:cxn ang="0">
                  <a:pos x="587" y="110"/>
                </a:cxn>
                <a:cxn ang="0">
                  <a:pos x="561" y="126"/>
                </a:cxn>
                <a:cxn ang="0">
                  <a:pos x="509" y="70"/>
                </a:cxn>
                <a:cxn ang="0">
                  <a:pos x="384" y="167"/>
                </a:cxn>
                <a:cxn ang="0">
                  <a:pos x="481" y="228"/>
                </a:cxn>
                <a:cxn ang="0">
                  <a:pos x="447" y="264"/>
                </a:cxn>
                <a:cxn ang="0">
                  <a:pos x="367" y="194"/>
                </a:cxn>
                <a:cxn ang="0">
                  <a:pos x="255" y="339"/>
                </a:cxn>
                <a:cxn ang="0">
                  <a:pos x="356" y="394"/>
                </a:cxn>
                <a:cxn ang="0">
                  <a:pos x="335" y="447"/>
                </a:cxn>
                <a:cxn ang="0">
                  <a:pos x="228" y="394"/>
                </a:cxn>
                <a:cxn ang="0">
                  <a:pos x="175" y="563"/>
                </a:cxn>
                <a:cxn ang="0">
                  <a:pos x="285" y="599"/>
                </a:cxn>
                <a:cxn ang="0">
                  <a:pos x="270" y="639"/>
                </a:cxn>
                <a:cxn ang="0">
                  <a:pos x="162" y="616"/>
                </a:cxn>
                <a:cxn ang="0">
                  <a:pos x="146" y="768"/>
                </a:cxn>
                <a:cxn ang="0">
                  <a:pos x="268" y="770"/>
                </a:cxn>
                <a:cxn ang="0">
                  <a:pos x="268" y="818"/>
                </a:cxn>
                <a:cxn ang="0">
                  <a:pos x="143" y="825"/>
                </a:cxn>
                <a:cxn ang="0">
                  <a:pos x="175" y="979"/>
                </a:cxn>
                <a:cxn ang="0">
                  <a:pos x="312" y="951"/>
                </a:cxn>
                <a:cxn ang="0">
                  <a:pos x="316" y="977"/>
                </a:cxn>
                <a:cxn ang="0">
                  <a:pos x="184" y="1021"/>
                </a:cxn>
                <a:cxn ang="0">
                  <a:pos x="251" y="1166"/>
                </a:cxn>
                <a:cxn ang="0">
                  <a:pos x="365" y="1124"/>
                </a:cxn>
                <a:cxn ang="0">
                  <a:pos x="376" y="1152"/>
                </a:cxn>
                <a:cxn ang="0">
                  <a:pos x="270" y="1198"/>
                </a:cxn>
                <a:cxn ang="0">
                  <a:pos x="327" y="1300"/>
                </a:cxn>
                <a:cxn ang="0">
                  <a:pos x="327" y="1300"/>
                </a:cxn>
              </a:cxnLst>
              <a:rect l="0" t="0" r="r" b="b"/>
              <a:pathLst>
                <a:path w="587" h="1333">
                  <a:moveTo>
                    <a:pt x="327" y="1300"/>
                  </a:moveTo>
                  <a:lnTo>
                    <a:pt x="213" y="1333"/>
                  </a:lnTo>
                  <a:lnTo>
                    <a:pt x="160" y="1272"/>
                  </a:lnTo>
                  <a:lnTo>
                    <a:pt x="110" y="1194"/>
                  </a:lnTo>
                  <a:lnTo>
                    <a:pt x="65" y="1108"/>
                  </a:lnTo>
                  <a:lnTo>
                    <a:pt x="29" y="1012"/>
                  </a:lnTo>
                  <a:lnTo>
                    <a:pt x="8" y="909"/>
                  </a:lnTo>
                  <a:lnTo>
                    <a:pt x="0" y="806"/>
                  </a:lnTo>
                  <a:lnTo>
                    <a:pt x="11" y="686"/>
                  </a:lnTo>
                  <a:lnTo>
                    <a:pt x="49" y="553"/>
                  </a:lnTo>
                  <a:lnTo>
                    <a:pt x="108" y="422"/>
                  </a:lnTo>
                  <a:lnTo>
                    <a:pt x="175" y="316"/>
                  </a:lnTo>
                  <a:lnTo>
                    <a:pt x="247" y="226"/>
                  </a:lnTo>
                  <a:lnTo>
                    <a:pt x="329" y="150"/>
                  </a:lnTo>
                  <a:lnTo>
                    <a:pt x="430" y="74"/>
                  </a:lnTo>
                  <a:lnTo>
                    <a:pt x="521" y="23"/>
                  </a:lnTo>
                  <a:lnTo>
                    <a:pt x="567" y="0"/>
                  </a:lnTo>
                  <a:lnTo>
                    <a:pt x="587" y="15"/>
                  </a:lnTo>
                  <a:lnTo>
                    <a:pt x="540" y="46"/>
                  </a:lnTo>
                  <a:lnTo>
                    <a:pt x="587" y="110"/>
                  </a:lnTo>
                  <a:lnTo>
                    <a:pt x="561" y="126"/>
                  </a:lnTo>
                  <a:lnTo>
                    <a:pt x="509" y="70"/>
                  </a:lnTo>
                  <a:lnTo>
                    <a:pt x="384" y="167"/>
                  </a:lnTo>
                  <a:lnTo>
                    <a:pt x="481" y="228"/>
                  </a:lnTo>
                  <a:lnTo>
                    <a:pt x="447" y="264"/>
                  </a:lnTo>
                  <a:lnTo>
                    <a:pt x="367" y="194"/>
                  </a:lnTo>
                  <a:lnTo>
                    <a:pt x="255" y="339"/>
                  </a:lnTo>
                  <a:lnTo>
                    <a:pt x="356" y="394"/>
                  </a:lnTo>
                  <a:lnTo>
                    <a:pt x="335" y="447"/>
                  </a:lnTo>
                  <a:lnTo>
                    <a:pt x="228" y="394"/>
                  </a:lnTo>
                  <a:lnTo>
                    <a:pt x="175" y="563"/>
                  </a:lnTo>
                  <a:lnTo>
                    <a:pt x="285" y="599"/>
                  </a:lnTo>
                  <a:lnTo>
                    <a:pt x="270" y="639"/>
                  </a:lnTo>
                  <a:lnTo>
                    <a:pt x="162" y="616"/>
                  </a:lnTo>
                  <a:lnTo>
                    <a:pt x="146" y="768"/>
                  </a:lnTo>
                  <a:lnTo>
                    <a:pt x="268" y="770"/>
                  </a:lnTo>
                  <a:lnTo>
                    <a:pt x="268" y="818"/>
                  </a:lnTo>
                  <a:lnTo>
                    <a:pt x="143" y="825"/>
                  </a:lnTo>
                  <a:lnTo>
                    <a:pt x="175" y="979"/>
                  </a:lnTo>
                  <a:lnTo>
                    <a:pt x="312" y="951"/>
                  </a:lnTo>
                  <a:lnTo>
                    <a:pt x="316" y="977"/>
                  </a:lnTo>
                  <a:lnTo>
                    <a:pt x="184" y="1021"/>
                  </a:lnTo>
                  <a:lnTo>
                    <a:pt x="251" y="1166"/>
                  </a:lnTo>
                  <a:lnTo>
                    <a:pt x="365" y="1124"/>
                  </a:lnTo>
                  <a:lnTo>
                    <a:pt x="376" y="1152"/>
                  </a:lnTo>
                  <a:lnTo>
                    <a:pt x="270" y="1198"/>
                  </a:lnTo>
                  <a:lnTo>
                    <a:pt x="327" y="1300"/>
                  </a:lnTo>
                  <a:lnTo>
                    <a:pt x="327" y="130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5" name="Freeform 497"/>
            <p:cNvSpPr>
              <a:spLocks/>
            </p:cNvSpPr>
            <p:nvPr/>
          </p:nvSpPr>
          <p:spPr bwMode="auto">
            <a:xfrm>
              <a:off x="7927023" y="1114172"/>
              <a:ext cx="142876" cy="132022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2" y="0"/>
                </a:cxn>
                <a:cxn ang="0">
                  <a:pos x="149" y="72"/>
                </a:cxn>
                <a:cxn ang="0">
                  <a:pos x="206" y="135"/>
                </a:cxn>
                <a:cxn ang="0">
                  <a:pos x="297" y="253"/>
                </a:cxn>
                <a:cxn ang="0">
                  <a:pos x="362" y="335"/>
                </a:cxn>
                <a:cxn ang="0">
                  <a:pos x="428" y="416"/>
                </a:cxn>
                <a:cxn ang="0">
                  <a:pos x="445" y="439"/>
                </a:cxn>
                <a:cxn ang="0">
                  <a:pos x="297" y="447"/>
                </a:cxn>
                <a:cxn ang="0">
                  <a:pos x="240" y="367"/>
                </a:cxn>
                <a:cxn ang="0">
                  <a:pos x="162" y="259"/>
                </a:cxn>
                <a:cxn ang="0">
                  <a:pos x="90" y="158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445" h="447">
                  <a:moveTo>
                    <a:pt x="0" y="44"/>
                  </a:moveTo>
                  <a:lnTo>
                    <a:pt x="92" y="0"/>
                  </a:lnTo>
                  <a:lnTo>
                    <a:pt x="149" y="72"/>
                  </a:lnTo>
                  <a:lnTo>
                    <a:pt x="206" y="135"/>
                  </a:lnTo>
                  <a:lnTo>
                    <a:pt x="297" y="253"/>
                  </a:lnTo>
                  <a:lnTo>
                    <a:pt x="362" y="335"/>
                  </a:lnTo>
                  <a:lnTo>
                    <a:pt x="428" y="416"/>
                  </a:lnTo>
                  <a:lnTo>
                    <a:pt x="445" y="439"/>
                  </a:lnTo>
                  <a:lnTo>
                    <a:pt x="297" y="447"/>
                  </a:lnTo>
                  <a:lnTo>
                    <a:pt x="240" y="367"/>
                  </a:lnTo>
                  <a:lnTo>
                    <a:pt x="162" y="259"/>
                  </a:lnTo>
                  <a:lnTo>
                    <a:pt x="90" y="158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6" name="Freeform 498"/>
            <p:cNvSpPr>
              <a:spLocks/>
            </p:cNvSpPr>
            <p:nvPr/>
          </p:nvSpPr>
          <p:spPr bwMode="auto">
            <a:xfrm>
              <a:off x="7972513" y="1089899"/>
              <a:ext cx="205024" cy="156295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78" y="116"/>
                </a:cxn>
                <a:cxn ang="0">
                  <a:pos x="17" y="54"/>
                </a:cxn>
                <a:cxn ang="0">
                  <a:pos x="131" y="0"/>
                </a:cxn>
                <a:cxn ang="0">
                  <a:pos x="224" y="103"/>
                </a:cxn>
                <a:cxn ang="0">
                  <a:pos x="356" y="230"/>
                </a:cxn>
                <a:cxn ang="0">
                  <a:pos x="500" y="383"/>
                </a:cxn>
                <a:cxn ang="0">
                  <a:pos x="641" y="516"/>
                </a:cxn>
                <a:cxn ang="0">
                  <a:pos x="407" y="529"/>
                </a:cxn>
                <a:cxn ang="0">
                  <a:pos x="416" y="517"/>
                </a:cxn>
                <a:cxn ang="0">
                  <a:pos x="325" y="413"/>
                </a:cxn>
                <a:cxn ang="0">
                  <a:pos x="232" y="478"/>
                </a:cxn>
                <a:cxn ang="0">
                  <a:pos x="226" y="460"/>
                </a:cxn>
                <a:cxn ang="0">
                  <a:pos x="312" y="392"/>
                </a:cxn>
                <a:cxn ang="0">
                  <a:pos x="209" y="280"/>
                </a:cxn>
                <a:cxn ang="0">
                  <a:pos x="133" y="341"/>
                </a:cxn>
                <a:cxn ang="0">
                  <a:pos x="116" y="312"/>
                </a:cxn>
                <a:cxn ang="0">
                  <a:pos x="192" y="248"/>
                </a:cxn>
                <a:cxn ang="0">
                  <a:pos x="89" y="145"/>
                </a:cxn>
                <a:cxn ang="0">
                  <a:pos x="15" y="204"/>
                </a:cxn>
                <a:cxn ang="0">
                  <a:pos x="0" y="170"/>
                </a:cxn>
                <a:cxn ang="0">
                  <a:pos x="0" y="170"/>
                </a:cxn>
              </a:cxnLst>
              <a:rect l="0" t="0" r="r" b="b"/>
              <a:pathLst>
                <a:path w="641" h="529">
                  <a:moveTo>
                    <a:pt x="0" y="170"/>
                  </a:moveTo>
                  <a:lnTo>
                    <a:pt x="78" y="116"/>
                  </a:lnTo>
                  <a:lnTo>
                    <a:pt x="17" y="54"/>
                  </a:lnTo>
                  <a:lnTo>
                    <a:pt x="131" y="0"/>
                  </a:lnTo>
                  <a:lnTo>
                    <a:pt x="224" y="103"/>
                  </a:lnTo>
                  <a:lnTo>
                    <a:pt x="356" y="230"/>
                  </a:lnTo>
                  <a:lnTo>
                    <a:pt x="500" y="383"/>
                  </a:lnTo>
                  <a:lnTo>
                    <a:pt x="641" y="516"/>
                  </a:lnTo>
                  <a:lnTo>
                    <a:pt x="407" y="529"/>
                  </a:lnTo>
                  <a:lnTo>
                    <a:pt x="416" y="517"/>
                  </a:lnTo>
                  <a:lnTo>
                    <a:pt x="325" y="413"/>
                  </a:lnTo>
                  <a:lnTo>
                    <a:pt x="232" y="478"/>
                  </a:lnTo>
                  <a:lnTo>
                    <a:pt x="226" y="460"/>
                  </a:lnTo>
                  <a:lnTo>
                    <a:pt x="312" y="392"/>
                  </a:lnTo>
                  <a:lnTo>
                    <a:pt x="209" y="280"/>
                  </a:lnTo>
                  <a:lnTo>
                    <a:pt x="133" y="341"/>
                  </a:lnTo>
                  <a:lnTo>
                    <a:pt x="116" y="312"/>
                  </a:lnTo>
                  <a:lnTo>
                    <a:pt x="192" y="248"/>
                  </a:lnTo>
                  <a:lnTo>
                    <a:pt x="89" y="145"/>
                  </a:lnTo>
                  <a:lnTo>
                    <a:pt x="15" y="204"/>
                  </a:lnTo>
                  <a:lnTo>
                    <a:pt x="0" y="17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7" name="Freeform 499"/>
            <p:cNvSpPr>
              <a:spLocks/>
            </p:cNvSpPr>
            <p:nvPr/>
          </p:nvSpPr>
          <p:spPr bwMode="auto">
            <a:xfrm>
              <a:off x="8216619" y="944852"/>
              <a:ext cx="377372" cy="16932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73" y="0"/>
                </a:cxn>
                <a:cxn ang="0">
                  <a:pos x="206" y="85"/>
                </a:cxn>
                <a:cxn ang="0">
                  <a:pos x="358" y="177"/>
                </a:cxn>
                <a:cxn ang="0">
                  <a:pos x="540" y="251"/>
                </a:cxn>
                <a:cxn ang="0">
                  <a:pos x="797" y="325"/>
                </a:cxn>
                <a:cxn ang="0">
                  <a:pos x="995" y="374"/>
                </a:cxn>
                <a:cxn ang="0">
                  <a:pos x="1175" y="409"/>
                </a:cxn>
                <a:cxn ang="0">
                  <a:pos x="1179" y="572"/>
                </a:cxn>
                <a:cxn ang="0">
                  <a:pos x="1063" y="559"/>
                </a:cxn>
                <a:cxn ang="0">
                  <a:pos x="909" y="528"/>
                </a:cxn>
                <a:cxn ang="0">
                  <a:pos x="725" y="479"/>
                </a:cxn>
                <a:cxn ang="0">
                  <a:pos x="573" y="426"/>
                </a:cxn>
                <a:cxn ang="0">
                  <a:pos x="413" y="357"/>
                </a:cxn>
                <a:cxn ang="0">
                  <a:pos x="270" y="279"/>
                </a:cxn>
                <a:cxn ang="0">
                  <a:pos x="139" y="186"/>
                </a:cxn>
                <a:cxn ang="0">
                  <a:pos x="42" y="108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179" h="572">
                  <a:moveTo>
                    <a:pt x="0" y="70"/>
                  </a:moveTo>
                  <a:lnTo>
                    <a:pt x="73" y="0"/>
                  </a:lnTo>
                  <a:lnTo>
                    <a:pt x="206" y="85"/>
                  </a:lnTo>
                  <a:lnTo>
                    <a:pt x="358" y="177"/>
                  </a:lnTo>
                  <a:lnTo>
                    <a:pt x="540" y="251"/>
                  </a:lnTo>
                  <a:lnTo>
                    <a:pt x="797" y="325"/>
                  </a:lnTo>
                  <a:lnTo>
                    <a:pt x="995" y="374"/>
                  </a:lnTo>
                  <a:lnTo>
                    <a:pt x="1175" y="409"/>
                  </a:lnTo>
                  <a:lnTo>
                    <a:pt x="1179" y="572"/>
                  </a:lnTo>
                  <a:lnTo>
                    <a:pt x="1063" y="559"/>
                  </a:lnTo>
                  <a:lnTo>
                    <a:pt x="909" y="528"/>
                  </a:lnTo>
                  <a:lnTo>
                    <a:pt x="725" y="479"/>
                  </a:lnTo>
                  <a:lnTo>
                    <a:pt x="573" y="426"/>
                  </a:lnTo>
                  <a:lnTo>
                    <a:pt x="413" y="357"/>
                  </a:lnTo>
                  <a:lnTo>
                    <a:pt x="270" y="279"/>
                  </a:lnTo>
                  <a:lnTo>
                    <a:pt x="139" y="186"/>
                  </a:lnTo>
                  <a:lnTo>
                    <a:pt x="42" y="108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8" name="Freeform 500"/>
            <p:cNvSpPr>
              <a:spLocks/>
            </p:cNvSpPr>
            <p:nvPr/>
          </p:nvSpPr>
          <p:spPr bwMode="auto">
            <a:xfrm>
              <a:off x="8255702" y="901042"/>
              <a:ext cx="337008" cy="171688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38" y="34"/>
                </a:cxn>
                <a:cxn ang="0">
                  <a:pos x="59" y="0"/>
                </a:cxn>
                <a:cxn ang="0">
                  <a:pos x="135" y="45"/>
                </a:cxn>
                <a:cxn ang="0">
                  <a:pos x="228" y="89"/>
                </a:cxn>
                <a:cxn ang="0">
                  <a:pos x="352" y="140"/>
                </a:cxn>
                <a:cxn ang="0">
                  <a:pos x="466" y="175"/>
                </a:cxn>
                <a:cxn ang="0">
                  <a:pos x="654" y="213"/>
                </a:cxn>
                <a:cxn ang="0">
                  <a:pos x="810" y="243"/>
                </a:cxn>
                <a:cxn ang="0">
                  <a:pos x="983" y="266"/>
                </a:cxn>
                <a:cxn ang="0">
                  <a:pos x="1053" y="275"/>
                </a:cxn>
                <a:cxn ang="0">
                  <a:pos x="1053" y="456"/>
                </a:cxn>
                <a:cxn ang="0">
                  <a:pos x="992" y="441"/>
                </a:cxn>
                <a:cxn ang="0">
                  <a:pos x="968" y="579"/>
                </a:cxn>
                <a:cxn ang="0">
                  <a:pos x="935" y="576"/>
                </a:cxn>
                <a:cxn ang="0">
                  <a:pos x="958" y="441"/>
                </a:cxn>
                <a:cxn ang="0">
                  <a:pos x="800" y="410"/>
                </a:cxn>
                <a:cxn ang="0">
                  <a:pos x="764" y="538"/>
                </a:cxn>
                <a:cxn ang="0">
                  <a:pos x="715" y="522"/>
                </a:cxn>
                <a:cxn ang="0">
                  <a:pos x="743" y="399"/>
                </a:cxn>
                <a:cxn ang="0">
                  <a:pos x="588" y="357"/>
                </a:cxn>
                <a:cxn ang="0">
                  <a:pos x="550" y="473"/>
                </a:cxn>
                <a:cxn ang="0">
                  <a:pos x="498" y="454"/>
                </a:cxn>
                <a:cxn ang="0">
                  <a:pos x="532" y="334"/>
                </a:cxn>
                <a:cxn ang="0">
                  <a:pos x="380" y="277"/>
                </a:cxn>
                <a:cxn ang="0">
                  <a:pos x="325" y="391"/>
                </a:cxn>
                <a:cxn ang="0">
                  <a:pos x="285" y="367"/>
                </a:cxn>
                <a:cxn ang="0">
                  <a:pos x="325" y="260"/>
                </a:cxn>
                <a:cxn ang="0">
                  <a:pos x="181" y="184"/>
                </a:cxn>
                <a:cxn ang="0">
                  <a:pos x="124" y="283"/>
                </a:cxn>
                <a:cxn ang="0">
                  <a:pos x="78" y="251"/>
                </a:cxn>
                <a:cxn ang="0">
                  <a:pos x="131" y="161"/>
                </a:cxn>
                <a:cxn ang="0">
                  <a:pos x="0" y="81"/>
                </a:cxn>
                <a:cxn ang="0">
                  <a:pos x="0" y="81"/>
                </a:cxn>
              </a:cxnLst>
              <a:rect l="0" t="0" r="r" b="b"/>
              <a:pathLst>
                <a:path w="1053" h="579">
                  <a:moveTo>
                    <a:pt x="0" y="81"/>
                  </a:moveTo>
                  <a:lnTo>
                    <a:pt x="38" y="34"/>
                  </a:lnTo>
                  <a:lnTo>
                    <a:pt x="59" y="0"/>
                  </a:lnTo>
                  <a:lnTo>
                    <a:pt x="135" y="45"/>
                  </a:lnTo>
                  <a:lnTo>
                    <a:pt x="228" y="89"/>
                  </a:lnTo>
                  <a:lnTo>
                    <a:pt x="352" y="140"/>
                  </a:lnTo>
                  <a:lnTo>
                    <a:pt x="466" y="175"/>
                  </a:lnTo>
                  <a:lnTo>
                    <a:pt x="654" y="213"/>
                  </a:lnTo>
                  <a:lnTo>
                    <a:pt x="810" y="243"/>
                  </a:lnTo>
                  <a:lnTo>
                    <a:pt x="983" y="266"/>
                  </a:lnTo>
                  <a:lnTo>
                    <a:pt x="1053" y="275"/>
                  </a:lnTo>
                  <a:lnTo>
                    <a:pt x="1053" y="456"/>
                  </a:lnTo>
                  <a:lnTo>
                    <a:pt x="992" y="441"/>
                  </a:lnTo>
                  <a:lnTo>
                    <a:pt x="968" y="579"/>
                  </a:lnTo>
                  <a:lnTo>
                    <a:pt x="935" y="576"/>
                  </a:lnTo>
                  <a:lnTo>
                    <a:pt x="958" y="441"/>
                  </a:lnTo>
                  <a:lnTo>
                    <a:pt x="800" y="410"/>
                  </a:lnTo>
                  <a:lnTo>
                    <a:pt x="764" y="538"/>
                  </a:lnTo>
                  <a:lnTo>
                    <a:pt x="715" y="522"/>
                  </a:lnTo>
                  <a:lnTo>
                    <a:pt x="743" y="399"/>
                  </a:lnTo>
                  <a:lnTo>
                    <a:pt x="588" y="357"/>
                  </a:lnTo>
                  <a:lnTo>
                    <a:pt x="550" y="473"/>
                  </a:lnTo>
                  <a:lnTo>
                    <a:pt x="498" y="454"/>
                  </a:lnTo>
                  <a:lnTo>
                    <a:pt x="532" y="334"/>
                  </a:lnTo>
                  <a:lnTo>
                    <a:pt x="380" y="277"/>
                  </a:lnTo>
                  <a:lnTo>
                    <a:pt x="325" y="391"/>
                  </a:lnTo>
                  <a:lnTo>
                    <a:pt x="285" y="367"/>
                  </a:lnTo>
                  <a:lnTo>
                    <a:pt x="325" y="260"/>
                  </a:lnTo>
                  <a:lnTo>
                    <a:pt x="181" y="184"/>
                  </a:lnTo>
                  <a:lnTo>
                    <a:pt x="124" y="283"/>
                  </a:lnTo>
                  <a:lnTo>
                    <a:pt x="78" y="251"/>
                  </a:lnTo>
                  <a:lnTo>
                    <a:pt x="131" y="161"/>
                  </a:lnTo>
                  <a:lnTo>
                    <a:pt x="0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9" name="Freeform 501"/>
            <p:cNvSpPr>
              <a:spLocks/>
            </p:cNvSpPr>
            <p:nvPr/>
          </p:nvSpPr>
          <p:spPr bwMode="auto">
            <a:xfrm>
              <a:off x="8501731" y="799214"/>
              <a:ext cx="95464" cy="34929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99" y="0"/>
                </a:cxn>
                <a:cxn ang="0">
                  <a:pos x="194" y="13"/>
                </a:cxn>
                <a:cxn ang="0">
                  <a:pos x="293" y="28"/>
                </a:cxn>
                <a:cxn ang="0">
                  <a:pos x="299" y="117"/>
                </a:cxn>
                <a:cxn ang="0">
                  <a:pos x="202" y="93"/>
                </a:cxn>
                <a:cxn ang="0">
                  <a:pos x="46" y="62"/>
                </a:cxn>
                <a:cxn ang="0">
                  <a:pos x="0" y="57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299" h="117">
                  <a:moveTo>
                    <a:pt x="19" y="0"/>
                  </a:moveTo>
                  <a:lnTo>
                    <a:pt x="99" y="0"/>
                  </a:lnTo>
                  <a:lnTo>
                    <a:pt x="194" y="13"/>
                  </a:lnTo>
                  <a:lnTo>
                    <a:pt x="293" y="28"/>
                  </a:lnTo>
                  <a:lnTo>
                    <a:pt x="299" y="117"/>
                  </a:lnTo>
                  <a:lnTo>
                    <a:pt x="202" y="93"/>
                  </a:lnTo>
                  <a:lnTo>
                    <a:pt x="46" y="62"/>
                  </a:lnTo>
                  <a:lnTo>
                    <a:pt x="0" y="57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50" name="Freeform 502"/>
            <p:cNvSpPr>
              <a:spLocks/>
            </p:cNvSpPr>
            <p:nvPr/>
          </p:nvSpPr>
          <p:spPr bwMode="auto">
            <a:xfrm>
              <a:off x="8480587" y="815199"/>
              <a:ext cx="116607" cy="65123"/>
            </a:xfrm>
            <a:custGeom>
              <a:avLst/>
              <a:gdLst/>
              <a:ahLst/>
              <a:cxnLst>
                <a:cxn ang="0">
                  <a:pos x="25" y="72"/>
                </a:cxn>
                <a:cxn ang="0">
                  <a:pos x="135" y="87"/>
                </a:cxn>
                <a:cxn ang="0">
                  <a:pos x="158" y="0"/>
                </a:cxn>
                <a:cxn ang="0">
                  <a:pos x="198" y="7"/>
                </a:cxn>
                <a:cxn ang="0">
                  <a:pos x="183" y="97"/>
                </a:cxn>
                <a:cxn ang="0">
                  <a:pos x="322" y="125"/>
                </a:cxn>
                <a:cxn ang="0">
                  <a:pos x="345" y="36"/>
                </a:cxn>
                <a:cxn ang="0">
                  <a:pos x="360" y="36"/>
                </a:cxn>
                <a:cxn ang="0">
                  <a:pos x="364" y="119"/>
                </a:cxn>
                <a:cxn ang="0">
                  <a:pos x="364" y="218"/>
                </a:cxn>
                <a:cxn ang="0">
                  <a:pos x="270" y="197"/>
                </a:cxn>
                <a:cxn ang="0">
                  <a:pos x="154" y="173"/>
                </a:cxn>
                <a:cxn ang="0">
                  <a:pos x="52" y="150"/>
                </a:cxn>
                <a:cxn ang="0">
                  <a:pos x="0" y="140"/>
                </a:cxn>
                <a:cxn ang="0">
                  <a:pos x="20" y="91"/>
                </a:cxn>
                <a:cxn ang="0">
                  <a:pos x="25" y="72"/>
                </a:cxn>
                <a:cxn ang="0">
                  <a:pos x="25" y="72"/>
                </a:cxn>
              </a:cxnLst>
              <a:rect l="0" t="0" r="r" b="b"/>
              <a:pathLst>
                <a:path w="364" h="218">
                  <a:moveTo>
                    <a:pt x="25" y="72"/>
                  </a:moveTo>
                  <a:lnTo>
                    <a:pt x="135" y="87"/>
                  </a:lnTo>
                  <a:lnTo>
                    <a:pt x="158" y="0"/>
                  </a:lnTo>
                  <a:lnTo>
                    <a:pt x="198" y="7"/>
                  </a:lnTo>
                  <a:lnTo>
                    <a:pt x="183" y="97"/>
                  </a:lnTo>
                  <a:lnTo>
                    <a:pt x="322" y="125"/>
                  </a:lnTo>
                  <a:lnTo>
                    <a:pt x="345" y="36"/>
                  </a:lnTo>
                  <a:lnTo>
                    <a:pt x="360" y="36"/>
                  </a:lnTo>
                  <a:lnTo>
                    <a:pt x="364" y="119"/>
                  </a:lnTo>
                  <a:lnTo>
                    <a:pt x="364" y="218"/>
                  </a:lnTo>
                  <a:lnTo>
                    <a:pt x="270" y="197"/>
                  </a:lnTo>
                  <a:lnTo>
                    <a:pt x="154" y="173"/>
                  </a:lnTo>
                  <a:lnTo>
                    <a:pt x="52" y="150"/>
                  </a:lnTo>
                  <a:lnTo>
                    <a:pt x="0" y="140"/>
                  </a:lnTo>
                  <a:lnTo>
                    <a:pt x="20" y="91"/>
                  </a:lnTo>
                  <a:lnTo>
                    <a:pt x="25" y="72"/>
                  </a:lnTo>
                  <a:lnTo>
                    <a:pt x="25" y="7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51" name="Freeform 503"/>
            <p:cNvSpPr>
              <a:spLocks/>
            </p:cNvSpPr>
            <p:nvPr/>
          </p:nvSpPr>
          <p:spPr bwMode="auto">
            <a:xfrm>
              <a:off x="8299910" y="684953"/>
              <a:ext cx="168504" cy="216682"/>
            </a:xfrm>
            <a:custGeom>
              <a:avLst/>
              <a:gdLst/>
              <a:ahLst/>
              <a:cxnLst>
                <a:cxn ang="0">
                  <a:pos x="0" y="673"/>
                </a:cxn>
                <a:cxn ang="0">
                  <a:pos x="131" y="732"/>
                </a:cxn>
                <a:cxn ang="0">
                  <a:pos x="182" y="673"/>
                </a:cxn>
                <a:cxn ang="0">
                  <a:pos x="247" y="587"/>
                </a:cxn>
                <a:cxn ang="0">
                  <a:pos x="325" y="502"/>
                </a:cxn>
                <a:cxn ang="0">
                  <a:pos x="382" y="420"/>
                </a:cxn>
                <a:cxn ang="0">
                  <a:pos x="443" y="310"/>
                </a:cxn>
                <a:cxn ang="0">
                  <a:pos x="479" y="205"/>
                </a:cxn>
                <a:cxn ang="0">
                  <a:pos x="509" y="91"/>
                </a:cxn>
                <a:cxn ang="0">
                  <a:pos x="526" y="7"/>
                </a:cxn>
                <a:cxn ang="0">
                  <a:pos x="471" y="0"/>
                </a:cxn>
                <a:cxn ang="0">
                  <a:pos x="466" y="53"/>
                </a:cxn>
                <a:cxn ang="0">
                  <a:pos x="441" y="144"/>
                </a:cxn>
                <a:cxn ang="0">
                  <a:pos x="405" y="241"/>
                </a:cxn>
                <a:cxn ang="0">
                  <a:pos x="355" y="340"/>
                </a:cxn>
                <a:cxn ang="0">
                  <a:pos x="283" y="441"/>
                </a:cxn>
                <a:cxn ang="0">
                  <a:pos x="198" y="538"/>
                </a:cxn>
                <a:cxn ang="0">
                  <a:pos x="99" y="617"/>
                </a:cxn>
                <a:cxn ang="0">
                  <a:pos x="0" y="673"/>
                </a:cxn>
                <a:cxn ang="0">
                  <a:pos x="0" y="673"/>
                </a:cxn>
              </a:cxnLst>
              <a:rect l="0" t="0" r="r" b="b"/>
              <a:pathLst>
                <a:path w="526" h="732">
                  <a:moveTo>
                    <a:pt x="0" y="673"/>
                  </a:moveTo>
                  <a:lnTo>
                    <a:pt x="131" y="732"/>
                  </a:lnTo>
                  <a:lnTo>
                    <a:pt x="182" y="673"/>
                  </a:lnTo>
                  <a:lnTo>
                    <a:pt x="247" y="587"/>
                  </a:lnTo>
                  <a:lnTo>
                    <a:pt x="325" y="502"/>
                  </a:lnTo>
                  <a:lnTo>
                    <a:pt x="382" y="420"/>
                  </a:lnTo>
                  <a:lnTo>
                    <a:pt x="443" y="310"/>
                  </a:lnTo>
                  <a:lnTo>
                    <a:pt x="479" y="205"/>
                  </a:lnTo>
                  <a:lnTo>
                    <a:pt x="509" y="91"/>
                  </a:lnTo>
                  <a:lnTo>
                    <a:pt x="526" y="7"/>
                  </a:lnTo>
                  <a:lnTo>
                    <a:pt x="471" y="0"/>
                  </a:lnTo>
                  <a:lnTo>
                    <a:pt x="466" y="53"/>
                  </a:lnTo>
                  <a:lnTo>
                    <a:pt x="441" y="144"/>
                  </a:lnTo>
                  <a:lnTo>
                    <a:pt x="405" y="241"/>
                  </a:lnTo>
                  <a:lnTo>
                    <a:pt x="355" y="340"/>
                  </a:lnTo>
                  <a:lnTo>
                    <a:pt x="283" y="441"/>
                  </a:lnTo>
                  <a:lnTo>
                    <a:pt x="198" y="538"/>
                  </a:lnTo>
                  <a:lnTo>
                    <a:pt x="99" y="617"/>
                  </a:lnTo>
                  <a:lnTo>
                    <a:pt x="0" y="673"/>
                  </a:lnTo>
                  <a:lnTo>
                    <a:pt x="0" y="67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52" name="Freeform 504"/>
            <p:cNvSpPr>
              <a:spLocks/>
            </p:cNvSpPr>
            <p:nvPr/>
          </p:nvSpPr>
          <p:spPr bwMode="auto">
            <a:xfrm>
              <a:off x="8346041" y="686137"/>
              <a:ext cx="167863" cy="234443"/>
            </a:xfrm>
            <a:custGeom>
              <a:avLst/>
              <a:gdLst/>
              <a:ahLst/>
              <a:cxnLst>
                <a:cxn ang="0">
                  <a:pos x="453" y="18"/>
                </a:cxn>
                <a:cxn ang="0">
                  <a:pos x="428" y="134"/>
                </a:cxn>
                <a:cxn ang="0">
                  <a:pos x="344" y="111"/>
                </a:cxn>
                <a:cxn ang="0">
                  <a:pos x="329" y="143"/>
                </a:cxn>
                <a:cxn ang="0">
                  <a:pos x="417" y="172"/>
                </a:cxn>
                <a:cxn ang="0">
                  <a:pos x="367" y="287"/>
                </a:cxn>
                <a:cxn ang="0">
                  <a:pos x="299" y="259"/>
                </a:cxn>
                <a:cxn ang="0">
                  <a:pos x="286" y="284"/>
                </a:cxn>
                <a:cxn ang="0">
                  <a:pos x="360" y="318"/>
                </a:cxn>
                <a:cxn ang="0">
                  <a:pos x="305" y="434"/>
                </a:cxn>
                <a:cxn ang="0">
                  <a:pos x="238" y="396"/>
                </a:cxn>
                <a:cxn ang="0">
                  <a:pos x="223" y="417"/>
                </a:cxn>
                <a:cxn ang="0">
                  <a:pos x="278" y="474"/>
                </a:cxn>
                <a:cxn ang="0">
                  <a:pos x="204" y="580"/>
                </a:cxn>
                <a:cxn ang="0">
                  <a:pos x="133" y="529"/>
                </a:cxn>
                <a:cxn ang="0">
                  <a:pos x="107" y="556"/>
                </a:cxn>
                <a:cxn ang="0">
                  <a:pos x="175" y="630"/>
                </a:cxn>
                <a:cxn ang="0">
                  <a:pos x="78" y="729"/>
                </a:cxn>
                <a:cxn ang="0">
                  <a:pos x="16" y="672"/>
                </a:cxn>
                <a:cxn ang="0">
                  <a:pos x="0" y="691"/>
                </a:cxn>
                <a:cxn ang="0">
                  <a:pos x="65" y="746"/>
                </a:cxn>
                <a:cxn ang="0">
                  <a:pos x="52" y="755"/>
                </a:cxn>
                <a:cxn ang="0">
                  <a:pos x="97" y="772"/>
                </a:cxn>
                <a:cxn ang="0">
                  <a:pos x="177" y="793"/>
                </a:cxn>
                <a:cxn ang="0">
                  <a:pos x="213" y="759"/>
                </a:cxn>
                <a:cxn ang="0">
                  <a:pos x="255" y="704"/>
                </a:cxn>
                <a:cxn ang="0">
                  <a:pos x="305" y="633"/>
                </a:cxn>
                <a:cxn ang="0">
                  <a:pos x="341" y="569"/>
                </a:cxn>
                <a:cxn ang="0">
                  <a:pos x="379" y="495"/>
                </a:cxn>
                <a:cxn ang="0">
                  <a:pos x="411" y="411"/>
                </a:cxn>
                <a:cxn ang="0">
                  <a:pos x="445" y="324"/>
                </a:cxn>
                <a:cxn ang="0">
                  <a:pos x="470" y="249"/>
                </a:cxn>
                <a:cxn ang="0">
                  <a:pos x="491" y="170"/>
                </a:cxn>
                <a:cxn ang="0">
                  <a:pos x="510" y="94"/>
                </a:cxn>
                <a:cxn ang="0">
                  <a:pos x="523" y="27"/>
                </a:cxn>
                <a:cxn ang="0">
                  <a:pos x="415" y="0"/>
                </a:cxn>
                <a:cxn ang="0">
                  <a:pos x="453" y="18"/>
                </a:cxn>
                <a:cxn ang="0">
                  <a:pos x="453" y="18"/>
                </a:cxn>
              </a:cxnLst>
              <a:rect l="0" t="0" r="r" b="b"/>
              <a:pathLst>
                <a:path w="523" h="793">
                  <a:moveTo>
                    <a:pt x="453" y="18"/>
                  </a:moveTo>
                  <a:lnTo>
                    <a:pt x="428" y="134"/>
                  </a:lnTo>
                  <a:lnTo>
                    <a:pt x="344" y="111"/>
                  </a:lnTo>
                  <a:lnTo>
                    <a:pt x="329" y="143"/>
                  </a:lnTo>
                  <a:lnTo>
                    <a:pt x="417" y="172"/>
                  </a:lnTo>
                  <a:lnTo>
                    <a:pt x="367" y="287"/>
                  </a:lnTo>
                  <a:lnTo>
                    <a:pt x="299" y="259"/>
                  </a:lnTo>
                  <a:lnTo>
                    <a:pt x="286" y="284"/>
                  </a:lnTo>
                  <a:lnTo>
                    <a:pt x="360" y="318"/>
                  </a:lnTo>
                  <a:lnTo>
                    <a:pt x="305" y="434"/>
                  </a:lnTo>
                  <a:lnTo>
                    <a:pt x="238" y="396"/>
                  </a:lnTo>
                  <a:lnTo>
                    <a:pt x="223" y="417"/>
                  </a:lnTo>
                  <a:lnTo>
                    <a:pt x="278" y="474"/>
                  </a:lnTo>
                  <a:lnTo>
                    <a:pt x="204" y="580"/>
                  </a:lnTo>
                  <a:lnTo>
                    <a:pt x="133" y="529"/>
                  </a:lnTo>
                  <a:lnTo>
                    <a:pt x="107" y="556"/>
                  </a:lnTo>
                  <a:lnTo>
                    <a:pt x="175" y="630"/>
                  </a:lnTo>
                  <a:lnTo>
                    <a:pt x="78" y="729"/>
                  </a:lnTo>
                  <a:lnTo>
                    <a:pt x="16" y="672"/>
                  </a:lnTo>
                  <a:lnTo>
                    <a:pt x="0" y="691"/>
                  </a:lnTo>
                  <a:lnTo>
                    <a:pt x="65" y="746"/>
                  </a:lnTo>
                  <a:lnTo>
                    <a:pt x="52" y="755"/>
                  </a:lnTo>
                  <a:lnTo>
                    <a:pt x="97" y="772"/>
                  </a:lnTo>
                  <a:lnTo>
                    <a:pt x="177" y="793"/>
                  </a:lnTo>
                  <a:lnTo>
                    <a:pt x="213" y="759"/>
                  </a:lnTo>
                  <a:lnTo>
                    <a:pt x="255" y="704"/>
                  </a:lnTo>
                  <a:lnTo>
                    <a:pt x="305" y="633"/>
                  </a:lnTo>
                  <a:lnTo>
                    <a:pt x="341" y="569"/>
                  </a:lnTo>
                  <a:lnTo>
                    <a:pt x="379" y="495"/>
                  </a:lnTo>
                  <a:lnTo>
                    <a:pt x="411" y="411"/>
                  </a:lnTo>
                  <a:lnTo>
                    <a:pt x="445" y="324"/>
                  </a:lnTo>
                  <a:lnTo>
                    <a:pt x="470" y="249"/>
                  </a:lnTo>
                  <a:lnTo>
                    <a:pt x="491" y="170"/>
                  </a:lnTo>
                  <a:lnTo>
                    <a:pt x="510" y="94"/>
                  </a:lnTo>
                  <a:lnTo>
                    <a:pt x="523" y="27"/>
                  </a:lnTo>
                  <a:lnTo>
                    <a:pt x="415" y="0"/>
                  </a:lnTo>
                  <a:lnTo>
                    <a:pt x="453" y="18"/>
                  </a:lnTo>
                  <a:lnTo>
                    <a:pt x="453" y="1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53" name="Freeform 505"/>
            <p:cNvSpPr>
              <a:spLocks/>
            </p:cNvSpPr>
            <p:nvPr/>
          </p:nvSpPr>
          <p:spPr bwMode="auto">
            <a:xfrm>
              <a:off x="8246732" y="631078"/>
              <a:ext cx="353666" cy="65123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35" y="116"/>
                </a:cxn>
                <a:cxn ang="0">
                  <a:pos x="65" y="148"/>
                </a:cxn>
                <a:cxn ang="0">
                  <a:pos x="137" y="131"/>
                </a:cxn>
                <a:cxn ang="0">
                  <a:pos x="225" y="112"/>
                </a:cxn>
                <a:cxn ang="0">
                  <a:pos x="310" y="103"/>
                </a:cxn>
                <a:cxn ang="0">
                  <a:pos x="383" y="93"/>
                </a:cxn>
                <a:cxn ang="0">
                  <a:pos x="478" y="89"/>
                </a:cxn>
                <a:cxn ang="0">
                  <a:pos x="552" y="91"/>
                </a:cxn>
                <a:cxn ang="0">
                  <a:pos x="670" y="101"/>
                </a:cxn>
                <a:cxn ang="0">
                  <a:pos x="757" y="112"/>
                </a:cxn>
                <a:cxn ang="0">
                  <a:pos x="856" y="133"/>
                </a:cxn>
                <a:cxn ang="0">
                  <a:pos x="959" y="164"/>
                </a:cxn>
                <a:cxn ang="0">
                  <a:pos x="1038" y="192"/>
                </a:cxn>
                <a:cxn ang="0">
                  <a:pos x="1103" y="221"/>
                </a:cxn>
                <a:cxn ang="0">
                  <a:pos x="1099" y="55"/>
                </a:cxn>
                <a:cxn ang="0">
                  <a:pos x="1088" y="93"/>
                </a:cxn>
                <a:cxn ang="0">
                  <a:pos x="945" y="59"/>
                </a:cxn>
                <a:cxn ang="0">
                  <a:pos x="837" y="36"/>
                </a:cxn>
                <a:cxn ang="0">
                  <a:pos x="738" y="17"/>
                </a:cxn>
                <a:cxn ang="0">
                  <a:pos x="575" y="2"/>
                </a:cxn>
                <a:cxn ang="0">
                  <a:pos x="493" y="0"/>
                </a:cxn>
                <a:cxn ang="0">
                  <a:pos x="324" y="4"/>
                </a:cxn>
                <a:cxn ang="0">
                  <a:pos x="158" y="36"/>
                </a:cxn>
                <a:cxn ang="0">
                  <a:pos x="73" y="67"/>
                </a:cxn>
                <a:cxn ang="0">
                  <a:pos x="0" y="88"/>
                </a:cxn>
                <a:cxn ang="0">
                  <a:pos x="0" y="88"/>
                </a:cxn>
              </a:cxnLst>
              <a:rect l="0" t="0" r="r" b="b"/>
              <a:pathLst>
                <a:path w="1103" h="221">
                  <a:moveTo>
                    <a:pt x="0" y="88"/>
                  </a:moveTo>
                  <a:lnTo>
                    <a:pt x="35" y="116"/>
                  </a:lnTo>
                  <a:lnTo>
                    <a:pt x="65" y="148"/>
                  </a:lnTo>
                  <a:lnTo>
                    <a:pt x="137" y="131"/>
                  </a:lnTo>
                  <a:lnTo>
                    <a:pt x="225" y="112"/>
                  </a:lnTo>
                  <a:lnTo>
                    <a:pt x="310" y="103"/>
                  </a:lnTo>
                  <a:lnTo>
                    <a:pt x="383" y="93"/>
                  </a:lnTo>
                  <a:lnTo>
                    <a:pt x="478" y="89"/>
                  </a:lnTo>
                  <a:lnTo>
                    <a:pt x="552" y="91"/>
                  </a:lnTo>
                  <a:lnTo>
                    <a:pt x="670" y="101"/>
                  </a:lnTo>
                  <a:lnTo>
                    <a:pt x="757" y="112"/>
                  </a:lnTo>
                  <a:lnTo>
                    <a:pt x="856" y="133"/>
                  </a:lnTo>
                  <a:lnTo>
                    <a:pt x="959" y="164"/>
                  </a:lnTo>
                  <a:lnTo>
                    <a:pt x="1038" y="192"/>
                  </a:lnTo>
                  <a:lnTo>
                    <a:pt x="1103" y="221"/>
                  </a:lnTo>
                  <a:lnTo>
                    <a:pt x="1099" y="55"/>
                  </a:lnTo>
                  <a:lnTo>
                    <a:pt x="1088" y="93"/>
                  </a:lnTo>
                  <a:lnTo>
                    <a:pt x="945" y="59"/>
                  </a:lnTo>
                  <a:lnTo>
                    <a:pt x="837" y="36"/>
                  </a:lnTo>
                  <a:lnTo>
                    <a:pt x="738" y="17"/>
                  </a:lnTo>
                  <a:lnTo>
                    <a:pt x="575" y="2"/>
                  </a:lnTo>
                  <a:lnTo>
                    <a:pt x="493" y="0"/>
                  </a:lnTo>
                  <a:lnTo>
                    <a:pt x="324" y="4"/>
                  </a:lnTo>
                  <a:lnTo>
                    <a:pt x="158" y="36"/>
                  </a:lnTo>
                  <a:lnTo>
                    <a:pt x="73" y="67"/>
                  </a:lnTo>
                  <a:lnTo>
                    <a:pt x="0" y="88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54" name="Freeform 506"/>
            <p:cNvSpPr>
              <a:spLocks/>
            </p:cNvSpPr>
            <p:nvPr/>
          </p:nvSpPr>
          <p:spPr bwMode="auto">
            <a:xfrm>
              <a:off x="8448552" y="503200"/>
              <a:ext cx="44208" cy="574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80"/>
                </a:cxn>
                <a:cxn ang="0">
                  <a:pos x="51" y="188"/>
                </a:cxn>
                <a:cxn ang="0">
                  <a:pos x="80" y="193"/>
                </a:cxn>
                <a:cxn ang="0">
                  <a:pos x="81" y="154"/>
                </a:cxn>
                <a:cxn ang="0">
                  <a:pos x="139" y="154"/>
                </a:cxn>
                <a:cxn ang="0">
                  <a:pos x="139" y="136"/>
                </a:cxn>
                <a:cxn ang="0">
                  <a:pos x="80" y="129"/>
                </a:cxn>
                <a:cxn ang="0">
                  <a:pos x="81" y="20"/>
                </a:cxn>
                <a:cxn ang="0">
                  <a:pos x="131" y="19"/>
                </a:cxn>
                <a:cxn ang="0">
                  <a:pos x="80" y="7"/>
                </a:cxn>
                <a:cxn ang="0">
                  <a:pos x="36" y="3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39" h="193">
                  <a:moveTo>
                    <a:pt x="5" y="0"/>
                  </a:moveTo>
                  <a:lnTo>
                    <a:pt x="0" y="180"/>
                  </a:lnTo>
                  <a:lnTo>
                    <a:pt x="51" y="188"/>
                  </a:lnTo>
                  <a:lnTo>
                    <a:pt x="80" y="193"/>
                  </a:lnTo>
                  <a:lnTo>
                    <a:pt x="81" y="154"/>
                  </a:lnTo>
                  <a:lnTo>
                    <a:pt x="139" y="154"/>
                  </a:lnTo>
                  <a:lnTo>
                    <a:pt x="139" y="136"/>
                  </a:lnTo>
                  <a:lnTo>
                    <a:pt x="80" y="129"/>
                  </a:lnTo>
                  <a:lnTo>
                    <a:pt x="81" y="20"/>
                  </a:lnTo>
                  <a:lnTo>
                    <a:pt x="131" y="19"/>
                  </a:lnTo>
                  <a:lnTo>
                    <a:pt x="80" y="7"/>
                  </a:lnTo>
                  <a:lnTo>
                    <a:pt x="36" y="3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55" name="Freeform 507"/>
            <p:cNvSpPr>
              <a:spLocks/>
            </p:cNvSpPr>
            <p:nvPr/>
          </p:nvSpPr>
          <p:spPr bwMode="auto">
            <a:xfrm>
              <a:off x="8488917" y="508529"/>
              <a:ext cx="36520" cy="59203"/>
            </a:xfrm>
            <a:custGeom>
              <a:avLst/>
              <a:gdLst/>
              <a:ahLst/>
              <a:cxnLst>
                <a:cxn ang="0">
                  <a:pos x="6" y="180"/>
                </a:cxn>
                <a:cxn ang="0">
                  <a:pos x="50" y="188"/>
                </a:cxn>
                <a:cxn ang="0">
                  <a:pos x="91" y="195"/>
                </a:cxn>
                <a:cxn ang="0">
                  <a:pos x="114" y="199"/>
                </a:cxn>
                <a:cxn ang="0">
                  <a:pos x="107" y="15"/>
                </a:cxn>
                <a:cxn ang="0">
                  <a:pos x="6" y="0"/>
                </a:cxn>
                <a:cxn ang="0">
                  <a:pos x="0" y="131"/>
                </a:cxn>
                <a:cxn ang="0">
                  <a:pos x="6" y="180"/>
                </a:cxn>
                <a:cxn ang="0">
                  <a:pos x="6" y="180"/>
                </a:cxn>
              </a:cxnLst>
              <a:rect l="0" t="0" r="r" b="b"/>
              <a:pathLst>
                <a:path w="114" h="199">
                  <a:moveTo>
                    <a:pt x="6" y="180"/>
                  </a:moveTo>
                  <a:lnTo>
                    <a:pt x="50" y="188"/>
                  </a:lnTo>
                  <a:lnTo>
                    <a:pt x="91" y="195"/>
                  </a:lnTo>
                  <a:lnTo>
                    <a:pt x="114" y="199"/>
                  </a:lnTo>
                  <a:lnTo>
                    <a:pt x="107" y="15"/>
                  </a:lnTo>
                  <a:lnTo>
                    <a:pt x="6" y="0"/>
                  </a:lnTo>
                  <a:lnTo>
                    <a:pt x="0" y="131"/>
                  </a:lnTo>
                  <a:lnTo>
                    <a:pt x="6" y="180"/>
                  </a:lnTo>
                  <a:lnTo>
                    <a:pt x="6" y="18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56" name="Freeform 508"/>
            <p:cNvSpPr>
              <a:spLocks/>
            </p:cNvSpPr>
            <p:nvPr/>
          </p:nvSpPr>
          <p:spPr bwMode="auto">
            <a:xfrm>
              <a:off x="7529789" y="841840"/>
              <a:ext cx="225526" cy="1261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4" y="209"/>
                </a:cxn>
                <a:cxn ang="0">
                  <a:pos x="89" y="253"/>
                </a:cxn>
                <a:cxn ang="0">
                  <a:pos x="213" y="297"/>
                </a:cxn>
                <a:cxn ang="0">
                  <a:pos x="348" y="340"/>
                </a:cxn>
                <a:cxn ang="0">
                  <a:pos x="494" y="384"/>
                </a:cxn>
                <a:cxn ang="0">
                  <a:pos x="603" y="409"/>
                </a:cxn>
                <a:cxn ang="0">
                  <a:pos x="705" y="426"/>
                </a:cxn>
                <a:cxn ang="0">
                  <a:pos x="671" y="375"/>
                </a:cxn>
                <a:cxn ang="0">
                  <a:pos x="646" y="325"/>
                </a:cxn>
                <a:cxn ang="0">
                  <a:pos x="631" y="281"/>
                </a:cxn>
                <a:cxn ang="0">
                  <a:pos x="576" y="259"/>
                </a:cxn>
                <a:cxn ang="0">
                  <a:pos x="587" y="186"/>
                </a:cxn>
                <a:cxn ang="0">
                  <a:pos x="559" y="154"/>
                </a:cxn>
                <a:cxn ang="0">
                  <a:pos x="525" y="255"/>
                </a:cxn>
                <a:cxn ang="0">
                  <a:pos x="371" y="200"/>
                </a:cxn>
                <a:cxn ang="0">
                  <a:pos x="397" y="106"/>
                </a:cxn>
                <a:cxn ang="0">
                  <a:pos x="350" y="87"/>
                </a:cxn>
                <a:cxn ang="0">
                  <a:pos x="308" y="183"/>
                </a:cxn>
                <a:cxn ang="0">
                  <a:pos x="146" y="118"/>
                </a:cxn>
                <a:cxn ang="0">
                  <a:pos x="175" y="19"/>
                </a:cxn>
                <a:cxn ang="0">
                  <a:pos x="137" y="0"/>
                </a:cxn>
                <a:cxn ang="0">
                  <a:pos x="80" y="101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705" h="426">
                  <a:moveTo>
                    <a:pt x="0" y="70"/>
                  </a:moveTo>
                  <a:lnTo>
                    <a:pt x="4" y="209"/>
                  </a:lnTo>
                  <a:lnTo>
                    <a:pt x="89" y="253"/>
                  </a:lnTo>
                  <a:lnTo>
                    <a:pt x="213" y="297"/>
                  </a:lnTo>
                  <a:lnTo>
                    <a:pt x="348" y="340"/>
                  </a:lnTo>
                  <a:lnTo>
                    <a:pt x="494" y="384"/>
                  </a:lnTo>
                  <a:lnTo>
                    <a:pt x="603" y="409"/>
                  </a:lnTo>
                  <a:lnTo>
                    <a:pt x="705" y="426"/>
                  </a:lnTo>
                  <a:lnTo>
                    <a:pt x="671" y="375"/>
                  </a:lnTo>
                  <a:lnTo>
                    <a:pt x="646" y="325"/>
                  </a:lnTo>
                  <a:lnTo>
                    <a:pt x="631" y="281"/>
                  </a:lnTo>
                  <a:lnTo>
                    <a:pt x="576" y="259"/>
                  </a:lnTo>
                  <a:lnTo>
                    <a:pt x="587" y="186"/>
                  </a:lnTo>
                  <a:lnTo>
                    <a:pt x="559" y="154"/>
                  </a:lnTo>
                  <a:lnTo>
                    <a:pt x="525" y="255"/>
                  </a:lnTo>
                  <a:lnTo>
                    <a:pt x="371" y="200"/>
                  </a:lnTo>
                  <a:lnTo>
                    <a:pt x="397" y="106"/>
                  </a:lnTo>
                  <a:lnTo>
                    <a:pt x="350" y="87"/>
                  </a:lnTo>
                  <a:lnTo>
                    <a:pt x="308" y="183"/>
                  </a:lnTo>
                  <a:lnTo>
                    <a:pt x="146" y="118"/>
                  </a:lnTo>
                  <a:lnTo>
                    <a:pt x="175" y="19"/>
                  </a:lnTo>
                  <a:lnTo>
                    <a:pt x="137" y="0"/>
                  </a:lnTo>
                  <a:lnTo>
                    <a:pt x="80" y="101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57" name="Freeform 509"/>
            <p:cNvSpPr>
              <a:spLocks/>
            </p:cNvSpPr>
            <p:nvPr/>
          </p:nvSpPr>
          <p:spPr bwMode="auto">
            <a:xfrm>
              <a:off x="7952651" y="642919"/>
              <a:ext cx="40364" cy="37890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31" y="8"/>
                </a:cxn>
                <a:cxn ang="0">
                  <a:pos x="116" y="0"/>
                </a:cxn>
                <a:cxn ang="0">
                  <a:pos x="126" y="28"/>
                </a:cxn>
                <a:cxn ang="0">
                  <a:pos x="61" y="34"/>
                </a:cxn>
                <a:cxn ang="0">
                  <a:pos x="69" y="127"/>
                </a:cxn>
                <a:cxn ang="0">
                  <a:pos x="38" y="127"/>
                </a:cxn>
                <a:cxn ang="0">
                  <a:pos x="35" y="42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26" h="127">
                  <a:moveTo>
                    <a:pt x="0" y="42"/>
                  </a:moveTo>
                  <a:lnTo>
                    <a:pt x="31" y="8"/>
                  </a:lnTo>
                  <a:lnTo>
                    <a:pt x="116" y="0"/>
                  </a:lnTo>
                  <a:lnTo>
                    <a:pt x="126" y="28"/>
                  </a:lnTo>
                  <a:lnTo>
                    <a:pt x="61" y="34"/>
                  </a:lnTo>
                  <a:lnTo>
                    <a:pt x="69" y="127"/>
                  </a:lnTo>
                  <a:lnTo>
                    <a:pt x="38" y="127"/>
                  </a:lnTo>
                  <a:lnTo>
                    <a:pt x="35" y="42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13" name="Freeform 565"/>
            <p:cNvSpPr>
              <a:spLocks/>
            </p:cNvSpPr>
            <p:nvPr/>
          </p:nvSpPr>
          <p:spPr bwMode="auto">
            <a:xfrm>
              <a:off x="7550292" y="856641"/>
              <a:ext cx="706051" cy="366465"/>
            </a:xfrm>
            <a:custGeom>
              <a:avLst/>
              <a:gdLst/>
              <a:ahLst/>
              <a:cxnLst>
                <a:cxn ang="0">
                  <a:pos x="3" y="1122"/>
                </a:cxn>
                <a:cxn ang="0">
                  <a:pos x="0" y="1240"/>
                </a:cxn>
                <a:cxn ang="0">
                  <a:pos x="72" y="1240"/>
                </a:cxn>
                <a:cxn ang="0">
                  <a:pos x="553" y="1042"/>
                </a:cxn>
                <a:cxn ang="0">
                  <a:pos x="1049" y="829"/>
                </a:cxn>
                <a:cxn ang="0">
                  <a:pos x="1496" y="626"/>
                </a:cxn>
                <a:cxn ang="0">
                  <a:pos x="1722" y="499"/>
                </a:cxn>
                <a:cxn ang="0">
                  <a:pos x="1893" y="377"/>
                </a:cxn>
                <a:cxn ang="0">
                  <a:pos x="2017" y="267"/>
                </a:cxn>
                <a:cxn ang="0">
                  <a:pos x="2114" y="162"/>
                </a:cxn>
                <a:cxn ang="0">
                  <a:pos x="2178" y="67"/>
                </a:cxn>
                <a:cxn ang="0">
                  <a:pos x="2205" y="0"/>
                </a:cxn>
                <a:cxn ang="0">
                  <a:pos x="2114" y="124"/>
                </a:cxn>
                <a:cxn ang="0">
                  <a:pos x="2000" y="236"/>
                </a:cxn>
                <a:cxn ang="0">
                  <a:pos x="1827" y="365"/>
                </a:cxn>
                <a:cxn ang="0">
                  <a:pos x="1591" y="521"/>
                </a:cxn>
                <a:cxn ang="0">
                  <a:pos x="1291" y="660"/>
                </a:cxn>
                <a:cxn ang="0">
                  <a:pos x="882" y="807"/>
                </a:cxn>
                <a:cxn ang="0">
                  <a:pos x="439" y="964"/>
                </a:cxn>
                <a:cxn ang="0">
                  <a:pos x="3" y="1122"/>
                </a:cxn>
                <a:cxn ang="0">
                  <a:pos x="3" y="1122"/>
                </a:cxn>
              </a:cxnLst>
              <a:rect l="0" t="0" r="r" b="b"/>
              <a:pathLst>
                <a:path w="2205" h="1240">
                  <a:moveTo>
                    <a:pt x="3" y="1122"/>
                  </a:moveTo>
                  <a:lnTo>
                    <a:pt x="0" y="1240"/>
                  </a:lnTo>
                  <a:lnTo>
                    <a:pt x="72" y="1240"/>
                  </a:lnTo>
                  <a:lnTo>
                    <a:pt x="553" y="1042"/>
                  </a:lnTo>
                  <a:lnTo>
                    <a:pt x="1049" y="829"/>
                  </a:lnTo>
                  <a:lnTo>
                    <a:pt x="1496" y="626"/>
                  </a:lnTo>
                  <a:lnTo>
                    <a:pt x="1722" y="499"/>
                  </a:lnTo>
                  <a:lnTo>
                    <a:pt x="1893" y="377"/>
                  </a:lnTo>
                  <a:lnTo>
                    <a:pt x="2017" y="267"/>
                  </a:lnTo>
                  <a:lnTo>
                    <a:pt x="2114" y="162"/>
                  </a:lnTo>
                  <a:lnTo>
                    <a:pt x="2178" y="67"/>
                  </a:lnTo>
                  <a:lnTo>
                    <a:pt x="2205" y="0"/>
                  </a:lnTo>
                  <a:lnTo>
                    <a:pt x="2114" y="124"/>
                  </a:lnTo>
                  <a:lnTo>
                    <a:pt x="2000" y="236"/>
                  </a:lnTo>
                  <a:lnTo>
                    <a:pt x="1827" y="365"/>
                  </a:lnTo>
                  <a:lnTo>
                    <a:pt x="1591" y="521"/>
                  </a:lnTo>
                  <a:lnTo>
                    <a:pt x="1291" y="660"/>
                  </a:lnTo>
                  <a:lnTo>
                    <a:pt x="882" y="807"/>
                  </a:lnTo>
                  <a:lnTo>
                    <a:pt x="439" y="964"/>
                  </a:lnTo>
                  <a:lnTo>
                    <a:pt x="3" y="1122"/>
                  </a:lnTo>
                  <a:lnTo>
                    <a:pt x="3" y="11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14" name="Freeform 566"/>
            <p:cNvSpPr>
              <a:spLocks/>
            </p:cNvSpPr>
            <p:nvPr/>
          </p:nvSpPr>
          <p:spPr bwMode="auto">
            <a:xfrm>
              <a:off x="8228152" y="954917"/>
              <a:ext cx="355588" cy="148007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193" y="107"/>
                </a:cxn>
                <a:cxn ang="0">
                  <a:pos x="406" y="211"/>
                </a:cxn>
                <a:cxn ang="0">
                  <a:pos x="646" y="291"/>
                </a:cxn>
                <a:cxn ang="0">
                  <a:pos x="899" y="361"/>
                </a:cxn>
                <a:cxn ang="0">
                  <a:pos x="1108" y="401"/>
                </a:cxn>
                <a:cxn ang="0">
                  <a:pos x="1110" y="500"/>
                </a:cxn>
                <a:cxn ang="0">
                  <a:pos x="899" y="470"/>
                </a:cxn>
                <a:cxn ang="0">
                  <a:pos x="674" y="415"/>
                </a:cxn>
                <a:cxn ang="0">
                  <a:pos x="446" y="325"/>
                </a:cxn>
                <a:cxn ang="0">
                  <a:pos x="224" y="209"/>
                </a:cxn>
                <a:cxn ang="0">
                  <a:pos x="62" y="91"/>
                </a:cxn>
                <a:cxn ang="0">
                  <a:pos x="0" y="3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1110" h="500">
                  <a:moveTo>
                    <a:pt x="34" y="0"/>
                  </a:moveTo>
                  <a:lnTo>
                    <a:pt x="193" y="107"/>
                  </a:lnTo>
                  <a:lnTo>
                    <a:pt x="406" y="211"/>
                  </a:lnTo>
                  <a:lnTo>
                    <a:pt x="646" y="291"/>
                  </a:lnTo>
                  <a:lnTo>
                    <a:pt x="899" y="361"/>
                  </a:lnTo>
                  <a:lnTo>
                    <a:pt x="1108" y="401"/>
                  </a:lnTo>
                  <a:lnTo>
                    <a:pt x="1110" y="500"/>
                  </a:lnTo>
                  <a:lnTo>
                    <a:pt x="899" y="470"/>
                  </a:lnTo>
                  <a:lnTo>
                    <a:pt x="674" y="415"/>
                  </a:lnTo>
                  <a:lnTo>
                    <a:pt x="446" y="325"/>
                  </a:lnTo>
                  <a:lnTo>
                    <a:pt x="224" y="209"/>
                  </a:lnTo>
                  <a:lnTo>
                    <a:pt x="62" y="91"/>
                  </a:lnTo>
                  <a:lnTo>
                    <a:pt x="0" y="3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15" name="Freeform 567"/>
            <p:cNvSpPr>
              <a:spLocks/>
            </p:cNvSpPr>
            <p:nvPr/>
          </p:nvSpPr>
          <p:spPr bwMode="auto">
            <a:xfrm>
              <a:off x="8376154" y="696201"/>
              <a:ext cx="126218" cy="214906"/>
            </a:xfrm>
            <a:custGeom>
              <a:avLst/>
              <a:gdLst/>
              <a:ahLst/>
              <a:cxnLst>
                <a:cxn ang="0">
                  <a:pos x="0" y="709"/>
                </a:cxn>
                <a:cxn ang="0">
                  <a:pos x="79" y="726"/>
                </a:cxn>
                <a:cxn ang="0">
                  <a:pos x="163" y="616"/>
                </a:cxn>
                <a:cxn ang="0">
                  <a:pos x="241" y="490"/>
                </a:cxn>
                <a:cxn ang="0">
                  <a:pos x="292" y="372"/>
                </a:cxn>
                <a:cxn ang="0">
                  <a:pos x="342" y="233"/>
                </a:cxn>
                <a:cxn ang="0">
                  <a:pos x="376" y="116"/>
                </a:cxn>
                <a:cxn ang="0">
                  <a:pos x="393" y="5"/>
                </a:cxn>
                <a:cxn ang="0">
                  <a:pos x="376" y="0"/>
                </a:cxn>
                <a:cxn ang="0">
                  <a:pos x="346" y="121"/>
                </a:cxn>
                <a:cxn ang="0">
                  <a:pos x="292" y="275"/>
                </a:cxn>
                <a:cxn ang="0">
                  <a:pos x="214" y="443"/>
                </a:cxn>
                <a:cxn ang="0">
                  <a:pos x="112" y="593"/>
                </a:cxn>
                <a:cxn ang="0">
                  <a:pos x="0" y="709"/>
                </a:cxn>
                <a:cxn ang="0">
                  <a:pos x="0" y="709"/>
                </a:cxn>
              </a:cxnLst>
              <a:rect l="0" t="0" r="r" b="b"/>
              <a:pathLst>
                <a:path w="393" h="726">
                  <a:moveTo>
                    <a:pt x="0" y="709"/>
                  </a:moveTo>
                  <a:lnTo>
                    <a:pt x="79" y="726"/>
                  </a:lnTo>
                  <a:lnTo>
                    <a:pt x="163" y="616"/>
                  </a:lnTo>
                  <a:lnTo>
                    <a:pt x="241" y="490"/>
                  </a:lnTo>
                  <a:lnTo>
                    <a:pt x="292" y="372"/>
                  </a:lnTo>
                  <a:lnTo>
                    <a:pt x="342" y="233"/>
                  </a:lnTo>
                  <a:lnTo>
                    <a:pt x="376" y="116"/>
                  </a:lnTo>
                  <a:lnTo>
                    <a:pt x="393" y="5"/>
                  </a:lnTo>
                  <a:lnTo>
                    <a:pt x="376" y="0"/>
                  </a:lnTo>
                  <a:lnTo>
                    <a:pt x="346" y="121"/>
                  </a:lnTo>
                  <a:lnTo>
                    <a:pt x="292" y="275"/>
                  </a:lnTo>
                  <a:lnTo>
                    <a:pt x="214" y="443"/>
                  </a:lnTo>
                  <a:lnTo>
                    <a:pt x="112" y="593"/>
                  </a:lnTo>
                  <a:lnTo>
                    <a:pt x="0" y="709"/>
                  </a:lnTo>
                  <a:lnTo>
                    <a:pt x="0" y="7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16" name="Freeform 568"/>
            <p:cNvSpPr>
              <a:spLocks/>
            </p:cNvSpPr>
            <p:nvPr/>
          </p:nvSpPr>
          <p:spPr bwMode="auto">
            <a:xfrm>
              <a:off x="8262750" y="637591"/>
              <a:ext cx="328038" cy="44994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15" y="93"/>
                </a:cxn>
                <a:cxn ang="0">
                  <a:pos x="146" y="61"/>
                </a:cxn>
                <a:cxn ang="0">
                  <a:pos x="314" y="44"/>
                </a:cxn>
                <a:cxn ang="0">
                  <a:pos x="511" y="38"/>
                </a:cxn>
                <a:cxn ang="0">
                  <a:pos x="711" y="59"/>
                </a:cxn>
                <a:cxn ang="0">
                  <a:pos x="873" y="97"/>
                </a:cxn>
                <a:cxn ang="0">
                  <a:pos x="1025" y="152"/>
                </a:cxn>
                <a:cxn ang="0">
                  <a:pos x="1025" y="93"/>
                </a:cxn>
                <a:cxn ang="0">
                  <a:pos x="815" y="38"/>
                </a:cxn>
                <a:cxn ang="0">
                  <a:pos x="597" y="8"/>
                </a:cxn>
                <a:cxn ang="0">
                  <a:pos x="367" y="0"/>
                </a:cxn>
                <a:cxn ang="0">
                  <a:pos x="188" y="17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025" h="152">
                  <a:moveTo>
                    <a:pt x="0" y="70"/>
                  </a:moveTo>
                  <a:lnTo>
                    <a:pt x="15" y="93"/>
                  </a:lnTo>
                  <a:lnTo>
                    <a:pt x="146" y="61"/>
                  </a:lnTo>
                  <a:lnTo>
                    <a:pt x="314" y="44"/>
                  </a:lnTo>
                  <a:lnTo>
                    <a:pt x="511" y="38"/>
                  </a:lnTo>
                  <a:lnTo>
                    <a:pt x="711" y="59"/>
                  </a:lnTo>
                  <a:lnTo>
                    <a:pt x="873" y="97"/>
                  </a:lnTo>
                  <a:lnTo>
                    <a:pt x="1025" y="152"/>
                  </a:lnTo>
                  <a:lnTo>
                    <a:pt x="1025" y="93"/>
                  </a:lnTo>
                  <a:lnTo>
                    <a:pt x="815" y="38"/>
                  </a:lnTo>
                  <a:lnTo>
                    <a:pt x="597" y="8"/>
                  </a:lnTo>
                  <a:lnTo>
                    <a:pt x="367" y="0"/>
                  </a:lnTo>
                  <a:lnTo>
                    <a:pt x="188" y="17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17" name="Freeform 569"/>
            <p:cNvSpPr>
              <a:spLocks/>
            </p:cNvSpPr>
            <p:nvPr/>
          </p:nvSpPr>
          <p:spPr bwMode="auto">
            <a:xfrm>
              <a:off x="8497246" y="516225"/>
              <a:ext cx="17299" cy="420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0"/>
                </a:cxn>
                <a:cxn ang="0">
                  <a:pos x="53" y="143"/>
                </a:cxn>
                <a:cxn ang="0">
                  <a:pos x="53" y="1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" h="143">
                  <a:moveTo>
                    <a:pt x="0" y="0"/>
                  </a:moveTo>
                  <a:lnTo>
                    <a:pt x="0" y="130"/>
                  </a:lnTo>
                  <a:lnTo>
                    <a:pt x="53" y="143"/>
                  </a:lnTo>
                  <a:lnTo>
                    <a:pt x="53" y="1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18" name="Freeform 570"/>
            <p:cNvSpPr>
              <a:spLocks/>
            </p:cNvSpPr>
            <p:nvPr/>
          </p:nvSpPr>
          <p:spPr bwMode="auto">
            <a:xfrm>
              <a:off x="8153831" y="1010568"/>
              <a:ext cx="62789" cy="8880"/>
            </a:xfrm>
            <a:custGeom>
              <a:avLst/>
              <a:gdLst/>
              <a:ahLst/>
              <a:cxnLst>
                <a:cxn ang="0">
                  <a:pos x="40" y="12"/>
                </a:cxn>
                <a:cxn ang="0">
                  <a:pos x="180" y="0"/>
                </a:cxn>
                <a:cxn ang="0">
                  <a:pos x="195" y="16"/>
                </a:cxn>
                <a:cxn ang="0">
                  <a:pos x="0" y="31"/>
                </a:cxn>
                <a:cxn ang="0">
                  <a:pos x="40" y="12"/>
                </a:cxn>
                <a:cxn ang="0">
                  <a:pos x="40" y="12"/>
                </a:cxn>
              </a:cxnLst>
              <a:rect l="0" t="0" r="r" b="b"/>
              <a:pathLst>
                <a:path w="195" h="31">
                  <a:moveTo>
                    <a:pt x="40" y="12"/>
                  </a:moveTo>
                  <a:lnTo>
                    <a:pt x="180" y="0"/>
                  </a:lnTo>
                  <a:lnTo>
                    <a:pt x="195" y="16"/>
                  </a:lnTo>
                  <a:lnTo>
                    <a:pt x="0" y="31"/>
                  </a:lnTo>
                  <a:lnTo>
                    <a:pt x="40" y="12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19" name="Freeform 571"/>
            <p:cNvSpPr>
              <a:spLocks/>
            </p:cNvSpPr>
            <p:nvPr/>
          </p:nvSpPr>
          <p:spPr bwMode="auto">
            <a:xfrm>
              <a:off x="7939196" y="1123645"/>
              <a:ext cx="112123" cy="11189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143" y="208"/>
                </a:cxn>
                <a:cxn ang="0">
                  <a:pos x="263" y="379"/>
                </a:cxn>
                <a:cxn ang="0">
                  <a:pos x="350" y="375"/>
                </a:cxn>
                <a:cxn ang="0">
                  <a:pos x="192" y="172"/>
                </a:cxn>
                <a:cxn ang="0">
                  <a:pos x="38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350" h="379">
                  <a:moveTo>
                    <a:pt x="0" y="23"/>
                  </a:moveTo>
                  <a:lnTo>
                    <a:pt x="143" y="208"/>
                  </a:lnTo>
                  <a:lnTo>
                    <a:pt x="263" y="379"/>
                  </a:lnTo>
                  <a:lnTo>
                    <a:pt x="350" y="375"/>
                  </a:lnTo>
                  <a:lnTo>
                    <a:pt x="192" y="172"/>
                  </a:lnTo>
                  <a:lnTo>
                    <a:pt x="38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0" name="Freeform 572"/>
            <p:cNvSpPr>
              <a:spLocks/>
            </p:cNvSpPr>
            <p:nvPr/>
          </p:nvSpPr>
          <p:spPr bwMode="auto">
            <a:xfrm>
              <a:off x="7536196" y="873809"/>
              <a:ext cx="198617" cy="8170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78"/>
                </a:cxn>
                <a:cxn ang="0">
                  <a:pos x="86" y="116"/>
                </a:cxn>
                <a:cxn ang="0">
                  <a:pos x="262" y="177"/>
                </a:cxn>
                <a:cxn ang="0">
                  <a:pos x="428" y="232"/>
                </a:cxn>
                <a:cxn ang="0">
                  <a:pos x="620" y="276"/>
                </a:cxn>
                <a:cxn ang="0">
                  <a:pos x="585" y="200"/>
                </a:cxn>
                <a:cxn ang="0">
                  <a:pos x="312" y="11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620" h="276">
                  <a:moveTo>
                    <a:pt x="2" y="0"/>
                  </a:moveTo>
                  <a:lnTo>
                    <a:pt x="0" y="78"/>
                  </a:lnTo>
                  <a:lnTo>
                    <a:pt x="86" y="116"/>
                  </a:lnTo>
                  <a:lnTo>
                    <a:pt x="262" y="177"/>
                  </a:lnTo>
                  <a:lnTo>
                    <a:pt x="428" y="232"/>
                  </a:lnTo>
                  <a:lnTo>
                    <a:pt x="620" y="276"/>
                  </a:lnTo>
                  <a:lnTo>
                    <a:pt x="585" y="200"/>
                  </a:lnTo>
                  <a:lnTo>
                    <a:pt x="312" y="11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1" name="Freeform 573"/>
            <p:cNvSpPr>
              <a:spLocks/>
            </p:cNvSpPr>
            <p:nvPr/>
          </p:nvSpPr>
          <p:spPr bwMode="auto">
            <a:xfrm>
              <a:off x="7747627" y="620422"/>
              <a:ext cx="124937" cy="355216"/>
            </a:xfrm>
            <a:custGeom>
              <a:avLst/>
              <a:gdLst/>
              <a:ahLst/>
              <a:cxnLst>
                <a:cxn ang="0">
                  <a:pos x="195" y="1199"/>
                </a:cxn>
                <a:cxn ang="0">
                  <a:pos x="133" y="1114"/>
                </a:cxn>
                <a:cxn ang="0">
                  <a:pos x="70" y="1006"/>
                </a:cxn>
                <a:cxn ang="0">
                  <a:pos x="24" y="897"/>
                </a:cxn>
                <a:cxn ang="0">
                  <a:pos x="3" y="785"/>
                </a:cxn>
                <a:cxn ang="0">
                  <a:pos x="0" y="658"/>
                </a:cxn>
                <a:cxn ang="0">
                  <a:pos x="22" y="528"/>
                </a:cxn>
                <a:cxn ang="0">
                  <a:pos x="70" y="395"/>
                </a:cxn>
                <a:cxn ang="0">
                  <a:pos x="146" y="266"/>
                </a:cxn>
                <a:cxn ang="0">
                  <a:pos x="211" y="169"/>
                </a:cxn>
                <a:cxn ang="0">
                  <a:pos x="292" y="84"/>
                </a:cxn>
                <a:cxn ang="0">
                  <a:pos x="389" y="0"/>
                </a:cxn>
                <a:cxn ang="0">
                  <a:pos x="289" y="110"/>
                </a:cxn>
                <a:cxn ang="0">
                  <a:pos x="211" y="224"/>
                </a:cxn>
                <a:cxn ang="0">
                  <a:pos x="163" y="319"/>
                </a:cxn>
                <a:cxn ang="0">
                  <a:pos x="106" y="515"/>
                </a:cxn>
                <a:cxn ang="0">
                  <a:pos x="89" y="633"/>
                </a:cxn>
                <a:cxn ang="0">
                  <a:pos x="93" y="766"/>
                </a:cxn>
                <a:cxn ang="0">
                  <a:pos x="125" y="914"/>
                </a:cxn>
                <a:cxn ang="0">
                  <a:pos x="192" y="1065"/>
                </a:cxn>
                <a:cxn ang="0">
                  <a:pos x="254" y="1182"/>
                </a:cxn>
                <a:cxn ang="0">
                  <a:pos x="195" y="1199"/>
                </a:cxn>
                <a:cxn ang="0">
                  <a:pos x="195" y="1199"/>
                </a:cxn>
              </a:cxnLst>
              <a:rect l="0" t="0" r="r" b="b"/>
              <a:pathLst>
                <a:path w="389" h="1199">
                  <a:moveTo>
                    <a:pt x="195" y="1199"/>
                  </a:moveTo>
                  <a:lnTo>
                    <a:pt x="133" y="1114"/>
                  </a:lnTo>
                  <a:lnTo>
                    <a:pt x="70" y="1006"/>
                  </a:lnTo>
                  <a:lnTo>
                    <a:pt x="24" y="897"/>
                  </a:lnTo>
                  <a:lnTo>
                    <a:pt x="3" y="785"/>
                  </a:lnTo>
                  <a:lnTo>
                    <a:pt x="0" y="658"/>
                  </a:lnTo>
                  <a:lnTo>
                    <a:pt x="22" y="528"/>
                  </a:lnTo>
                  <a:lnTo>
                    <a:pt x="70" y="395"/>
                  </a:lnTo>
                  <a:lnTo>
                    <a:pt x="146" y="266"/>
                  </a:lnTo>
                  <a:lnTo>
                    <a:pt x="211" y="169"/>
                  </a:lnTo>
                  <a:lnTo>
                    <a:pt x="292" y="84"/>
                  </a:lnTo>
                  <a:lnTo>
                    <a:pt x="389" y="0"/>
                  </a:lnTo>
                  <a:lnTo>
                    <a:pt x="289" y="110"/>
                  </a:lnTo>
                  <a:lnTo>
                    <a:pt x="211" y="224"/>
                  </a:lnTo>
                  <a:lnTo>
                    <a:pt x="163" y="319"/>
                  </a:lnTo>
                  <a:lnTo>
                    <a:pt x="106" y="515"/>
                  </a:lnTo>
                  <a:lnTo>
                    <a:pt x="89" y="633"/>
                  </a:lnTo>
                  <a:lnTo>
                    <a:pt x="93" y="766"/>
                  </a:lnTo>
                  <a:lnTo>
                    <a:pt x="125" y="914"/>
                  </a:lnTo>
                  <a:lnTo>
                    <a:pt x="192" y="1065"/>
                  </a:lnTo>
                  <a:lnTo>
                    <a:pt x="254" y="1182"/>
                  </a:lnTo>
                  <a:lnTo>
                    <a:pt x="195" y="1199"/>
                  </a:lnTo>
                  <a:lnTo>
                    <a:pt x="195" y="119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2" name="Freeform 574"/>
            <p:cNvSpPr>
              <a:spLocks/>
            </p:cNvSpPr>
            <p:nvPr/>
          </p:nvSpPr>
          <p:spPr bwMode="auto">
            <a:xfrm>
              <a:off x="7535556" y="711594"/>
              <a:ext cx="192210" cy="56242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2" y="190"/>
                </a:cxn>
                <a:cxn ang="0">
                  <a:pos x="177" y="135"/>
                </a:cxn>
                <a:cxn ang="0">
                  <a:pos x="430" y="61"/>
                </a:cxn>
                <a:cxn ang="0">
                  <a:pos x="601" y="19"/>
                </a:cxn>
                <a:cxn ang="0">
                  <a:pos x="586" y="0"/>
                </a:cxn>
                <a:cxn ang="0">
                  <a:pos x="378" y="47"/>
                </a:cxn>
                <a:cxn ang="0">
                  <a:pos x="133" y="104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601" h="190">
                  <a:moveTo>
                    <a:pt x="0" y="142"/>
                  </a:moveTo>
                  <a:lnTo>
                    <a:pt x="2" y="190"/>
                  </a:lnTo>
                  <a:lnTo>
                    <a:pt x="177" y="135"/>
                  </a:lnTo>
                  <a:lnTo>
                    <a:pt x="430" y="61"/>
                  </a:lnTo>
                  <a:lnTo>
                    <a:pt x="601" y="19"/>
                  </a:lnTo>
                  <a:lnTo>
                    <a:pt x="586" y="0"/>
                  </a:lnTo>
                  <a:lnTo>
                    <a:pt x="378" y="47"/>
                  </a:lnTo>
                  <a:lnTo>
                    <a:pt x="133" y="104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3" name="Freeform 575"/>
            <p:cNvSpPr>
              <a:spLocks/>
            </p:cNvSpPr>
            <p:nvPr/>
          </p:nvSpPr>
          <p:spPr bwMode="auto">
            <a:xfrm>
              <a:off x="7705341" y="571875"/>
              <a:ext cx="67914" cy="100645"/>
            </a:xfrm>
            <a:custGeom>
              <a:avLst/>
              <a:gdLst/>
              <a:ahLst/>
              <a:cxnLst>
                <a:cxn ang="0">
                  <a:pos x="172" y="340"/>
                </a:cxn>
                <a:cxn ang="0">
                  <a:pos x="211" y="288"/>
                </a:cxn>
                <a:cxn ang="0">
                  <a:pos x="137" y="193"/>
                </a:cxn>
                <a:cxn ang="0">
                  <a:pos x="31" y="43"/>
                </a:cxn>
                <a:cxn ang="0">
                  <a:pos x="0" y="0"/>
                </a:cxn>
                <a:cxn ang="0">
                  <a:pos x="42" y="79"/>
                </a:cxn>
                <a:cxn ang="0">
                  <a:pos x="99" y="174"/>
                </a:cxn>
                <a:cxn ang="0">
                  <a:pos x="154" y="288"/>
                </a:cxn>
                <a:cxn ang="0">
                  <a:pos x="172" y="340"/>
                </a:cxn>
                <a:cxn ang="0">
                  <a:pos x="172" y="340"/>
                </a:cxn>
              </a:cxnLst>
              <a:rect l="0" t="0" r="r" b="b"/>
              <a:pathLst>
                <a:path w="211" h="340">
                  <a:moveTo>
                    <a:pt x="172" y="340"/>
                  </a:moveTo>
                  <a:lnTo>
                    <a:pt x="211" y="288"/>
                  </a:lnTo>
                  <a:lnTo>
                    <a:pt x="137" y="193"/>
                  </a:lnTo>
                  <a:lnTo>
                    <a:pt x="31" y="43"/>
                  </a:lnTo>
                  <a:lnTo>
                    <a:pt x="0" y="0"/>
                  </a:lnTo>
                  <a:lnTo>
                    <a:pt x="42" y="79"/>
                  </a:lnTo>
                  <a:lnTo>
                    <a:pt x="99" y="174"/>
                  </a:lnTo>
                  <a:lnTo>
                    <a:pt x="154" y="288"/>
                  </a:lnTo>
                  <a:lnTo>
                    <a:pt x="172" y="340"/>
                  </a:lnTo>
                  <a:lnTo>
                    <a:pt x="172" y="3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4" name="Freeform 576"/>
            <p:cNvSpPr>
              <a:spLocks/>
            </p:cNvSpPr>
            <p:nvPr/>
          </p:nvSpPr>
          <p:spPr bwMode="auto">
            <a:xfrm>
              <a:off x="7935993" y="680808"/>
              <a:ext cx="51897" cy="8880"/>
            </a:xfrm>
            <a:custGeom>
              <a:avLst/>
              <a:gdLst/>
              <a:ahLst/>
              <a:cxnLst>
                <a:cxn ang="0">
                  <a:pos x="13" y="8"/>
                </a:cxn>
                <a:cxn ang="0">
                  <a:pos x="0" y="31"/>
                </a:cxn>
                <a:cxn ang="0">
                  <a:pos x="164" y="0"/>
                </a:cxn>
                <a:cxn ang="0">
                  <a:pos x="13" y="8"/>
                </a:cxn>
                <a:cxn ang="0">
                  <a:pos x="13" y="8"/>
                </a:cxn>
              </a:cxnLst>
              <a:rect l="0" t="0" r="r" b="b"/>
              <a:pathLst>
                <a:path w="164" h="31">
                  <a:moveTo>
                    <a:pt x="13" y="8"/>
                  </a:moveTo>
                  <a:lnTo>
                    <a:pt x="0" y="31"/>
                  </a:lnTo>
                  <a:lnTo>
                    <a:pt x="164" y="0"/>
                  </a:lnTo>
                  <a:lnTo>
                    <a:pt x="13" y="8"/>
                  </a:lnTo>
                  <a:lnTo>
                    <a:pt x="13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5" name="Freeform 577"/>
            <p:cNvSpPr>
              <a:spLocks/>
            </p:cNvSpPr>
            <p:nvPr/>
          </p:nvSpPr>
          <p:spPr bwMode="auto">
            <a:xfrm>
              <a:off x="8490198" y="842432"/>
              <a:ext cx="96746" cy="278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25"/>
                </a:cxn>
                <a:cxn ang="0">
                  <a:pos x="300" y="93"/>
                </a:cxn>
                <a:cxn ang="0">
                  <a:pos x="300" y="63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00" h="93">
                  <a:moveTo>
                    <a:pt x="9" y="0"/>
                  </a:moveTo>
                  <a:lnTo>
                    <a:pt x="0" y="25"/>
                  </a:lnTo>
                  <a:lnTo>
                    <a:pt x="300" y="93"/>
                  </a:lnTo>
                  <a:lnTo>
                    <a:pt x="300" y="63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6" name="Freeform 578"/>
            <p:cNvSpPr>
              <a:spLocks/>
            </p:cNvSpPr>
            <p:nvPr/>
          </p:nvSpPr>
          <p:spPr bwMode="auto">
            <a:xfrm>
              <a:off x="8207009" y="722250"/>
              <a:ext cx="32035" cy="965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59"/>
                </a:cxn>
                <a:cxn ang="0">
                  <a:pos x="59" y="122"/>
                </a:cxn>
                <a:cxn ang="0">
                  <a:pos x="76" y="188"/>
                </a:cxn>
                <a:cxn ang="0">
                  <a:pos x="87" y="253"/>
                </a:cxn>
                <a:cxn ang="0">
                  <a:pos x="74" y="327"/>
                </a:cxn>
                <a:cxn ang="0">
                  <a:pos x="95" y="274"/>
                </a:cxn>
                <a:cxn ang="0">
                  <a:pos x="101" y="211"/>
                </a:cxn>
                <a:cxn ang="0">
                  <a:pos x="86" y="124"/>
                </a:cxn>
                <a:cxn ang="0">
                  <a:pos x="49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1" h="327">
                  <a:moveTo>
                    <a:pt x="0" y="0"/>
                  </a:moveTo>
                  <a:lnTo>
                    <a:pt x="34" y="59"/>
                  </a:lnTo>
                  <a:lnTo>
                    <a:pt x="59" y="122"/>
                  </a:lnTo>
                  <a:lnTo>
                    <a:pt x="76" y="188"/>
                  </a:lnTo>
                  <a:lnTo>
                    <a:pt x="87" y="253"/>
                  </a:lnTo>
                  <a:lnTo>
                    <a:pt x="74" y="327"/>
                  </a:lnTo>
                  <a:lnTo>
                    <a:pt x="95" y="274"/>
                  </a:lnTo>
                  <a:lnTo>
                    <a:pt x="101" y="211"/>
                  </a:lnTo>
                  <a:lnTo>
                    <a:pt x="86" y="124"/>
                  </a:lnTo>
                  <a:lnTo>
                    <a:pt x="49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7" name="Freeform 579"/>
            <p:cNvSpPr>
              <a:spLocks/>
            </p:cNvSpPr>
            <p:nvPr/>
          </p:nvSpPr>
          <p:spPr bwMode="auto">
            <a:xfrm>
              <a:off x="7536196" y="535170"/>
              <a:ext cx="117248" cy="113077"/>
            </a:xfrm>
            <a:custGeom>
              <a:avLst/>
              <a:gdLst/>
              <a:ahLst/>
              <a:cxnLst>
                <a:cxn ang="0">
                  <a:pos x="165" y="298"/>
                </a:cxn>
                <a:cxn ang="0">
                  <a:pos x="67" y="333"/>
                </a:cxn>
                <a:cxn ang="0">
                  <a:pos x="95" y="224"/>
                </a:cxn>
                <a:cxn ang="0">
                  <a:pos x="0" y="124"/>
                </a:cxn>
                <a:cxn ang="0">
                  <a:pos x="116" y="101"/>
                </a:cxn>
                <a:cxn ang="0">
                  <a:pos x="116" y="27"/>
                </a:cxn>
                <a:cxn ang="0">
                  <a:pos x="125" y="15"/>
                </a:cxn>
                <a:cxn ang="0">
                  <a:pos x="177" y="85"/>
                </a:cxn>
                <a:cxn ang="0">
                  <a:pos x="257" y="0"/>
                </a:cxn>
                <a:cxn ang="0">
                  <a:pos x="262" y="108"/>
                </a:cxn>
                <a:cxn ang="0">
                  <a:pos x="335" y="110"/>
                </a:cxn>
                <a:cxn ang="0">
                  <a:pos x="367" y="129"/>
                </a:cxn>
                <a:cxn ang="0">
                  <a:pos x="304" y="203"/>
                </a:cxn>
                <a:cxn ang="0">
                  <a:pos x="333" y="325"/>
                </a:cxn>
                <a:cxn ang="0">
                  <a:pos x="239" y="298"/>
                </a:cxn>
                <a:cxn ang="0">
                  <a:pos x="188" y="369"/>
                </a:cxn>
                <a:cxn ang="0">
                  <a:pos x="175" y="382"/>
                </a:cxn>
                <a:cxn ang="0">
                  <a:pos x="165" y="298"/>
                </a:cxn>
                <a:cxn ang="0">
                  <a:pos x="165" y="298"/>
                </a:cxn>
              </a:cxnLst>
              <a:rect l="0" t="0" r="r" b="b"/>
              <a:pathLst>
                <a:path w="367" h="382">
                  <a:moveTo>
                    <a:pt x="165" y="298"/>
                  </a:moveTo>
                  <a:lnTo>
                    <a:pt x="67" y="333"/>
                  </a:lnTo>
                  <a:lnTo>
                    <a:pt x="95" y="224"/>
                  </a:lnTo>
                  <a:lnTo>
                    <a:pt x="0" y="124"/>
                  </a:lnTo>
                  <a:lnTo>
                    <a:pt x="116" y="101"/>
                  </a:lnTo>
                  <a:lnTo>
                    <a:pt x="116" y="27"/>
                  </a:lnTo>
                  <a:lnTo>
                    <a:pt x="125" y="15"/>
                  </a:lnTo>
                  <a:lnTo>
                    <a:pt x="177" y="85"/>
                  </a:lnTo>
                  <a:lnTo>
                    <a:pt x="257" y="0"/>
                  </a:lnTo>
                  <a:lnTo>
                    <a:pt x="262" y="108"/>
                  </a:lnTo>
                  <a:lnTo>
                    <a:pt x="335" y="110"/>
                  </a:lnTo>
                  <a:lnTo>
                    <a:pt x="367" y="129"/>
                  </a:lnTo>
                  <a:lnTo>
                    <a:pt x="304" y="203"/>
                  </a:lnTo>
                  <a:lnTo>
                    <a:pt x="333" y="325"/>
                  </a:lnTo>
                  <a:lnTo>
                    <a:pt x="239" y="298"/>
                  </a:lnTo>
                  <a:lnTo>
                    <a:pt x="188" y="369"/>
                  </a:lnTo>
                  <a:lnTo>
                    <a:pt x="175" y="382"/>
                  </a:lnTo>
                  <a:lnTo>
                    <a:pt x="165" y="298"/>
                  </a:lnTo>
                  <a:lnTo>
                    <a:pt x="165" y="2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8" name="Freeform 580"/>
            <p:cNvSpPr>
              <a:spLocks/>
            </p:cNvSpPr>
            <p:nvPr/>
          </p:nvSpPr>
          <p:spPr bwMode="auto">
            <a:xfrm>
              <a:off x="7550292" y="551746"/>
              <a:ext cx="86495" cy="73411"/>
            </a:xfrm>
            <a:custGeom>
              <a:avLst/>
              <a:gdLst/>
              <a:ahLst/>
              <a:cxnLst>
                <a:cxn ang="0">
                  <a:pos x="176" y="196"/>
                </a:cxn>
                <a:cxn ang="0">
                  <a:pos x="256" y="234"/>
                </a:cxn>
                <a:cxn ang="0">
                  <a:pos x="224" y="167"/>
                </a:cxn>
                <a:cxn ang="0">
                  <a:pos x="201" y="141"/>
                </a:cxn>
                <a:cxn ang="0">
                  <a:pos x="234" y="118"/>
                </a:cxn>
                <a:cxn ang="0">
                  <a:pos x="270" y="84"/>
                </a:cxn>
                <a:cxn ang="0">
                  <a:pos x="224" y="80"/>
                </a:cxn>
                <a:cxn ang="0">
                  <a:pos x="182" y="93"/>
                </a:cxn>
                <a:cxn ang="0">
                  <a:pos x="197" y="0"/>
                </a:cxn>
                <a:cxn ang="0">
                  <a:pos x="159" y="46"/>
                </a:cxn>
                <a:cxn ang="0">
                  <a:pos x="152" y="95"/>
                </a:cxn>
                <a:cxn ang="0">
                  <a:pos x="89" y="11"/>
                </a:cxn>
                <a:cxn ang="0">
                  <a:pos x="112" y="89"/>
                </a:cxn>
                <a:cxn ang="0">
                  <a:pos x="57" y="80"/>
                </a:cxn>
                <a:cxn ang="0">
                  <a:pos x="0" y="76"/>
                </a:cxn>
                <a:cxn ang="0">
                  <a:pos x="95" y="131"/>
                </a:cxn>
                <a:cxn ang="0">
                  <a:pos x="112" y="135"/>
                </a:cxn>
                <a:cxn ang="0">
                  <a:pos x="51" y="238"/>
                </a:cxn>
                <a:cxn ang="0">
                  <a:pos x="127" y="200"/>
                </a:cxn>
                <a:cxn ang="0">
                  <a:pos x="146" y="165"/>
                </a:cxn>
                <a:cxn ang="0">
                  <a:pos x="152" y="247"/>
                </a:cxn>
                <a:cxn ang="0">
                  <a:pos x="176" y="196"/>
                </a:cxn>
                <a:cxn ang="0">
                  <a:pos x="176" y="196"/>
                </a:cxn>
              </a:cxnLst>
              <a:rect l="0" t="0" r="r" b="b"/>
              <a:pathLst>
                <a:path w="270" h="247">
                  <a:moveTo>
                    <a:pt x="176" y="196"/>
                  </a:moveTo>
                  <a:lnTo>
                    <a:pt x="256" y="234"/>
                  </a:lnTo>
                  <a:lnTo>
                    <a:pt x="224" y="167"/>
                  </a:lnTo>
                  <a:lnTo>
                    <a:pt x="201" y="141"/>
                  </a:lnTo>
                  <a:lnTo>
                    <a:pt x="234" y="118"/>
                  </a:lnTo>
                  <a:lnTo>
                    <a:pt x="270" y="84"/>
                  </a:lnTo>
                  <a:lnTo>
                    <a:pt x="224" y="80"/>
                  </a:lnTo>
                  <a:lnTo>
                    <a:pt x="182" y="93"/>
                  </a:lnTo>
                  <a:lnTo>
                    <a:pt x="197" y="0"/>
                  </a:lnTo>
                  <a:lnTo>
                    <a:pt x="159" y="46"/>
                  </a:lnTo>
                  <a:lnTo>
                    <a:pt x="152" y="95"/>
                  </a:lnTo>
                  <a:lnTo>
                    <a:pt x="89" y="11"/>
                  </a:lnTo>
                  <a:lnTo>
                    <a:pt x="112" y="89"/>
                  </a:lnTo>
                  <a:lnTo>
                    <a:pt x="57" y="80"/>
                  </a:lnTo>
                  <a:lnTo>
                    <a:pt x="0" y="76"/>
                  </a:lnTo>
                  <a:lnTo>
                    <a:pt x="95" y="131"/>
                  </a:lnTo>
                  <a:lnTo>
                    <a:pt x="112" y="135"/>
                  </a:lnTo>
                  <a:lnTo>
                    <a:pt x="51" y="238"/>
                  </a:lnTo>
                  <a:lnTo>
                    <a:pt x="127" y="200"/>
                  </a:lnTo>
                  <a:lnTo>
                    <a:pt x="146" y="165"/>
                  </a:lnTo>
                  <a:lnTo>
                    <a:pt x="152" y="247"/>
                  </a:lnTo>
                  <a:lnTo>
                    <a:pt x="176" y="196"/>
                  </a:lnTo>
                  <a:lnTo>
                    <a:pt x="176" y="196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9" name="Freeform 581"/>
            <p:cNvSpPr>
              <a:spLocks/>
            </p:cNvSpPr>
            <p:nvPr/>
          </p:nvSpPr>
          <p:spPr bwMode="auto">
            <a:xfrm>
              <a:off x="7578482" y="570099"/>
              <a:ext cx="44208" cy="42034"/>
            </a:xfrm>
            <a:custGeom>
              <a:avLst/>
              <a:gdLst/>
              <a:ahLst/>
              <a:cxnLst>
                <a:cxn ang="0">
                  <a:pos x="72" y="142"/>
                </a:cxn>
                <a:cxn ang="0">
                  <a:pos x="88" y="114"/>
                </a:cxn>
                <a:cxn ang="0">
                  <a:pos x="139" y="140"/>
                </a:cxn>
                <a:cxn ang="0">
                  <a:pos x="91" y="74"/>
                </a:cxn>
                <a:cxn ang="0">
                  <a:pos x="133" y="47"/>
                </a:cxn>
                <a:cxn ang="0">
                  <a:pos x="88" y="55"/>
                </a:cxn>
                <a:cxn ang="0">
                  <a:pos x="88" y="0"/>
                </a:cxn>
                <a:cxn ang="0">
                  <a:pos x="72" y="55"/>
                </a:cxn>
                <a:cxn ang="0">
                  <a:pos x="36" y="15"/>
                </a:cxn>
                <a:cxn ang="0">
                  <a:pos x="50" y="51"/>
                </a:cxn>
                <a:cxn ang="0">
                  <a:pos x="0" y="44"/>
                </a:cxn>
                <a:cxn ang="0">
                  <a:pos x="46" y="74"/>
                </a:cxn>
                <a:cxn ang="0">
                  <a:pos x="19" y="127"/>
                </a:cxn>
                <a:cxn ang="0">
                  <a:pos x="67" y="89"/>
                </a:cxn>
                <a:cxn ang="0">
                  <a:pos x="72" y="142"/>
                </a:cxn>
                <a:cxn ang="0">
                  <a:pos x="72" y="142"/>
                </a:cxn>
              </a:cxnLst>
              <a:rect l="0" t="0" r="r" b="b"/>
              <a:pathLst>
                <a:path w="139" h="142">
                  <a:moveTo>
                    <a:pt x="72" y="142"/>
                  </a:moveTo>
                  <a:lnTo>
                    <a:pt x="88" y="114"/>
                  </a:lnTo>
                  <a:lnTo>
                    <a:pt x="139" y="140"/>
                  </a:lnTo>
                  <a:lnTo>
                    <a:pt x="91" y="74"/>
                  </a:lnTo>
                  <a:lnTo>
                    <a:pt x="133" y="47"/>
                  </a:lnTo>
                  <a:lnTo>
                    <a:pt x="88" y="55"/>
                  </a:lnTo>
                  <a:lnTo>
                    <a:pt x="88" y="0"/>
                  </a:lnTo>
                  <a:lnTo>
                    <a:pt x="72" y="55"/>
                  </a:lnTo>
                  <a:lnTo>
                    <a:pt x="36" y="15"/>
                  </a:lnTo>
                  <a:lnTo>
                    <a:pt x="50" y="51"/>
                  </a:lnTo>
                  <a:lnTo>
                    <a:pt x="0" y="44"/>
                  </a:lnTo>
                  <a:lnTo>
                    <a:pt x="46" y="74"/>
                  </a:lnTo>
                  <a:lnTo>
                    <a:pt x="19" y="127"/>
                  </a:lnTo>
                  <a:lnTo>
                    <a:pt x="67" y="89"/>
                  </a:lnTo>
                  <a:lnTo>
                    <a:pt x="72" y="142"/>
                  </a:lnTo>
                  <a:lnTo>
                    <a:pt x="72" y="142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0" name="Freeform 582"/>
            <p:cNvSpPr>
              <a:spLocks/>
            </p:cNvSpPr>
            <p:nvPr/>
          </p:nvSpPr>
          <p:spPr bwMode="auto">
            <a:xfrm>
              <a:off x="7527226" y="947813"/>
              <a:ext cx="120452" cy="107157"/>
            </a:xfrm>
            <a:custGeom>
              <a:avLst/>
              <a:gdLst/>
              <a:ahLst/>
              <a:cxnLst>
                <a:cxn ang="0">
                  <a:pos x="246" y="265"/>
                </a:cxn>
                <a:cxn ang="0">
                  <a:pos x="335" y="297"/>
                </a:cxn>
                <a:cxn ang="0">
                  <a:pos x="293" y="219"/>
                </a:cxn>
                <a:cxn ang="0">
                  <a:pos x="377" y="168"/>
                </a:cxn>
                <a:cxn ang="0">
                  <a:pos x="293" y="145"/>
                </a:cxn>
                <a:cxn ang="0">
                  <a:pos x="348" y="71"/>
                </a:cxn>
                <a:cxn ang="0">
                  <a:pos x="248" y="99"/>
                </a:cxn>
                <a:cxn ang="0">
                  <a:pos x="248" y="0"/>
                </a:cxn>
                <a:cxn ang="0">
                  <a:pos x="179" y="78"/>
                </a:cxn>
                <a:cxn ang="0">
                  <a:pos x="132" y="14"/>
                </a:cxn>
                <a:cxn ang="0">
                  <a:pos x="103" y="116"/>
                </a:cxn>
                <a:cxn ang="0">
                  <a:pos x="0" y="158"/>
                </a:cxn>
                <a:cxn ang="0">
                  <a:pos x="94" y="206"/>
                </a:cxn>
                <a:cxn ang="0">
                  <a:pos x="63" y="303"/>
                </a:cxn>
                <a:cxn ang="0">
                  <a:pos x="153" y="276"/>
                </a:cxn>
                <a:cxn ang="0">
                  <a:pos x="181" y="364"/>
                </a:cxn>
                <a:cxn ang="0">
                  <a:pos x="246" y="265"/>
                </a:cxn>
                <a:cxn ang="0">
                  <a:pos x="246" y="265"/>
                </a:cxn>
              </a:cxnLst>
              <a:rect l="0" t="0" r="r" b="b"/>
              <a:pathLst>
                <a:path w="377" h="364">
                  <a:moveTo>
                    <a:pt x="246" y="265"/>
                  </a:moveTo>
                  <a:lnTo>
                    <a:pt x="335" y="297"/>
                  </a:lnTo>
                  <a:lnTo>
                    <a:pt x="293" y="219"/>
                  </a:lnTo>
                  <a:lnTo>
                    <a:pt x="377" y="168"/>
                  </a:lnTo>
                  <a:lnTo>
                    <a:pt x="293" y="145"/>
                  </a:lnTo>
                  <a:lnTo>
                    <a:pt x="348" y="71"/>
                  </a:lnTo>
                  <a:lnTo>
                    <a:pt x="248" y="99"/>
                  </a:lnTo>
                  <a:lnTo>
                    <a:pt x="248" y="0"/>
                  </a:lnTo>
                  <a:lnTo>
                    <a:pt x="179" y="78"/>
                  </a:lnTo>
                  <a:lnTo>
                    <a:pt x="132" y="14"/>
                  </a:lnTo>
                  <a:lnTo>
                    <a:pt x="103" y="116"/>
                  </a:lnTo>
                  <a:lnTo>
                    <a:pt x="0" y="158"/>
                  </a:lnTo>
                  <a:lnTo>
                    <a:pt x="94" y="206"/>
                  </a:lnTo>
                  <a:lnTo>
                    <a:pt x="63" y="303"/>
                  </a:lnTo>
                  <a:lnTo>
                    <a:pt x="153" y="276"/>
                  </a:lnTo>
                  <a:lnTo>
                    <a:pt x="181" y="364"/>
                  </a:lnTo>
                  <a:lnTo>
                    <a:pt x="246" y="265"/>
                  </a:lnTo>
                  <a:lnTo>
                    <a:pt x="246" y="2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1" name="Freeform 583"/>
            <p:cNvSpPr>
              <a:spLocks/>
            </p:cNvSpPr>
            <p:nvPr/>
          </p:nvSpPr>
          <p:spPr bwMode="auto">
            <a:xfrm>
              <a:off x="7541963" y="959653"/>
              <a:ext cx="92902" cy="78739"/>
            </a:xfrm>
            <a:custGeom>
              <a:avLst/>
              <a:gdLst/>
              <a:ahLst/>
              <a:cxnLst>
                <a:cxn ang="0">
                  <a:pos x="175" y="189"/>
                </a:cxn>
                <a:cxn ang="0">
                  <a:pos x="245" y="227"/>
                </a:cxn>
                <a:cxn ang="0">
                  <a:pos x="219" y="173"/>
                </a:cxn>
                <a:cxn ang="0">
                  <a:pos x="291" y="132"/>
                </a:cxn>
                <a:cxn ang="0">
                  <a:pos x="196" y="130"/>
                </a:cxn>
                <a:cxn ang="0">
                  <a:pos x="255" y="65"/>
                </a:cxn>
                <a:cxn ang="0">
                  <a:pos x="165" y="101"/>
                </a:cxn>
                <a:cxn ang="0">
                  <a:pos x="186" y="0"/>
                </a:cxn>
                <a:cxn ang="0">
                  <a:pos x="126" y="82"/>
                </a:cxn>
                <a:cxn ang="0">
                  <a:pos x="91" y="17"/>
                </a:cxn>
                <a:cxn ang="0">
                  <a:pos x="82" y="103"/>
                </a:cxn>
                <a:cxn ang="0">
                  <a:pos x="0" y="114"/>
                </a:cxn>
                <a:cxn ang="0">
                  <a:pos x="103" y="147"/>
                </a:cxn>
                <a:cxn ang="0">
                  <a:pos x="70" y="179"/>
                </a:cxn>
                <a:cxn ang="0">
                  <a:pos x="42" y="227"/>
                </a:cxn>
                <a:cxn ang="0">
                  <a:pos x="139" y="173"/>
                </a:cxn>
                <a:cxn ang="0">
                  <a:pos x="139" y="267"/>
                </a:cxn>
                <a:cxn ang="0">
                  <a:pos x="139" y="263"/>
                </a:cxn>
                <a:cxn ang="0">
                  <a:pos x="143" y="259"/>
                </a:cxn>
                <a:cxn ang="0">
                  <a:pos x="148" y="251"/>
                </a:cxn>
                <a:cxn ang="0">
                  <a:pos x="154" y="244"/>
                </a:cxn>
                <a:cxn ang="0">
                  <a:pos x="158" y="234"/>
                </a:cxn>
                <a:cxn ang="0">
                  <a:pos x="164" y="227"/>
                </a:cxn>
                <a:cxn ang="0">
                  <a:pos x="167" y="219"/>
                </a:cxn>
                <a:cxn ang="0">
                  <a:pos x="171" y="217"/>
                </a:cxn>
                <a:cxn ang="0">
                  <a:pos x="171" y="208"/>
                </a:cxn>
                <a:cxn ang="0">
                  <a:pos x="173" y="198"/>
                </a:cxn>
                <a:cxn ang="0">
                  <a:pos x="173" y="190"/>
                </a:cxn>
                <a:cxn ang="0">
                  <a:pos x="175" y="189"/>
                </a:cxn>
                <a:cxn ang="0">
                  <a:pos x="175" y="189"/>
                </a:cxn>
              </a:cxnLst>
              <a:rect l="0" t="0" r="r" b="b"/>
              <a:pathLst>
                <a:path w="291" h="267">
                  <a:moveTo>
                    <a:pt x="175" y="189"/>
                  </a:moveTo>
                  <a:lnTo>
                    <a:pt x="245" y="227"/>
                  </a:lnTo>
                  <a:lnTo>
                    <a:pt x="219" y="173"/>
                  </a:lnTo>
                  <a:lnTo>
                    <a:pt x="291" y="132"/>
                  </a:lnTo>
                  <a:lnTo>
                    <a:pt x="196" y="130"/>
                  </a:lnTo>
                  <a:lnTo>
                    <a:pt x="255" y="65"/>
                  </a:lnTo>
                  <a:lnTo>
                    <a:pt x="165" y="101"/>
                  </a:lnTo>
                  <a:lnTo>
                    <a:pt x="186" y="0"/>
                  </a:lnTo>
                  <a:lnTo>
                    <a:pt x="126" y="82"/>
                  </a:lnTo>
                  <a:lnTo>
                    <a:pt x="91" y="17"/>
                  </a:lnTo>
                  <a:lnTo>
                    <a:pt x="82" y="103"/>
                  </a:lnTo>
                  <a:lnTo>
                    <a:pt x="0" y="114"/>
                  </a:lnTo>
                  <a:lnTo>
                    <a:pt x="103" y="147"/>
                  </a:lnTo>
                  <a:lnTo>
                    <a:pt x="70" y="179"/>
                  </a:lnTo>
                  <a:lnTo>
                    <a:pt x="42" y="227"/>
                  </a:lnTo>
                  <a:lnTo>
                    <a:pt x="139" y="173"/>
                  </a:lnTo>
                  <a:lnTo>
                    <a:pt x="139" y="267"/>
                  </a:lnTo>
                  <a:lnTo>
                    <a:pt x="139" y="263"/>
                  </a:lnTo>
                  <a:lnTo>
                    <a:pt x="143" y="259"/>
                  </a:lnTo>
                  <a:lnTo>
                    <a:pt x="148" y="251"/>
                  </a:lnTo>
                  <a:lnTo>
                    <a:pt x="154" y="244"/>
                  </a:lnTo>
                  <a:lnTo>
                    <a:pt x="158" y="234"/>
                  </a:lnTo>
                  <a:lnTo>
                    <a:pt x="164" y="227"/>
                  </a:lnTo>
                  <a:lnTo>
                    <a:pt x="167" y="219"/>
                  </a:lnTo>
                  <a:lnTo>
                    <a:pt x="171" y="217"/>
                  </a:lnTo>
                  <a:lnTo>
                    <a:pt x="171" y="208"/>
                  </a:lnTo>
                  <a:lnTo>
                    <a:pt x="173" y="198"/>
                  </a:lnTo>
                  <a:lnTo>
                    <a:pt x="173" y="190"/>
                  </a:lnTo>
                  <a:lnTo>
                    <a:pt x="175" y="189"/>
                  </a:lnTo>
                  <a:lnTo>
                    <a:pt x="175" y="18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2" name="Freeform 584"/>
            <p:cNvSpPr>
              <a:spLocks/>
            </p:cNvSpPr>
            <p:nvPr/>
          </p:nvSpPr>
          <p:spPr bwMode="auto">
            <a:xfrm>
              <a:off x="7563747" y="976822"/>
              <a:ext cx="51256" cy="47954"/>
            </a:xfrm>
            <a:custGeom>
              <a:avLst/>
              <a:gdLst/>
              <a:ahLst/>
              <a:cxnLst>
                <a:cxn ang="0">
                  <a:pos x="83" y="109"/>
                </a:cxn>
                <a:cxn ang="0">
                  <a:pos x="85" y="162"/>
                </a:cxn>
                <a:cxn ang="0">
                  <a:pos x="98" y="114"/>
                </a:cxn>
                <a:cxn ang="0">
                  <a:pos x="148" y="145"/>
                </a:cxn>
                <a:cxn ang="0">
                  <a:pos x="121" y="99"/>
                </a:cxn>
                <a:cxn ang="0">
                  <a:pos x="159" y="93"/>
                </a:cxn>
                <a:cxn ang="0">
                  <a:pos x="98" y="80"/>
                </a:cxn>
                <a:cxn ang="0">
                  <a:pos x="140" y="42"/>
                </a:cxn>
                <a:cxn ang="0">
                  <a:pos x="83" y="65"/>
                </a:cxn>
                <a:cxn ang="0">
                  <a:pos x="91" y="0"/>
                </a:cxn>
                <a:cxn ang="0">
                  <a:pos x="57" y="52"/>
                </a:cxn>
                <a:cxn ang="0">
                  <a:pos x="38" y="17"/>
                </a:cxn>
                <a:cxn ang="0">
                  <a:pos x="38" y="59"/>
                </a:cxn>
                <a:cxn ang="0">
                  <a:pos x="0" y="57"/>
                </a:cxn>
                <a:cxn ang="0">
                  <a:pos x="53" y="86"/>
                </a:cxn>
                <a:cxn ang="0">
                  <a:pos x="15" y="126"/>
                </a:cxn>
                <a:cxn ang="0">
                  <a:pos x="83" y="109"/>
                </a:cxn>
                <a:cxn ang="0">
                  <a:pos x="83" y="109"/>
                </a:cxn>
              </a:cxnLst>
              <a:rect l="0" t="0" r="r" b="b"/>
              <a:pathLst>
                <a:path w="159" h="162">
                  <a:moveTo>
                    <a:pt x="83" y="109"/>
                  </a:moveTo>
                  <a:lnTo>
                    <a:pt x="85" y="162"/>
                  </a:lnTo>
                  <a:lnTo>
                    <a:pt x="98" y="114"/>
                  </a:lnTo>
                  <a:lnTo>
                    <a:pt x="148" y="145"/>
                  </a:lnTo>
                  <a:lnTo>
                    <a:pt x="121" y="99"/>
                  </a:lnTo>
                  <a:lnTo>
                    <a:pt x="159" y="93"/>
                  </a:lnTo>
                  <a:lnTo>
                    <a:pt x="98" y="80"/>
                  </a:lnTo>
                  <a:lnTo>
                    <a:pt x="140" y="42"/>
                  </a:lnTo>
                  <a:lnTo>
                    <a:pt x="83" y="65"/>
                  </a:lnTo>
                  <a:lnTo>
                    <a:pt x="91" y="0"/>
                  </a:lnTo>
                  <a:lnTo>
                    <a:pt x="57" y="52"/>
                  </a:lnTo>
                  <a:lnTo>
                    <a:pt x="38" y="17"/>
                  </a:lnTo>
                  <a:lnTo>
                    <a:pt x="38" y="59"/>
                  </a:lnTo>
                  <a:lnTo>
                    <a:pt x="0" y="57"/>
                  </a:lnTo>
                  <a:lnTo>
                    <a:pt x="53" y="86"/>
                  </a:lnTo>
                  <a:lnTo>
                    <a:pt x="15" y="126"/>
                  </a:lnTo>
                  <a:lnTo>
                    <a:pt x="83" y="109"/>
                  </a:lnTo>
                  <a:lnTo>
                    <a:pt x="83" y="10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3" name="Freeform 585"/>
            <p:cNvSpPr>
              <a:spLocks/>
            </p:cNvSpPr>
            <p:nvPr/>
          </p:nvSpPr>
          <p:spPr bwMode="auto">
            <a:xfrm>
              <a:off x="8109623" y="1063258"/>
              <a:ext cx="104434" cy="103013"/>
            </a:xfrm>
            <a:custGeom>
              <a:avLst/>
              <a:gdLst/>
              <a:ahLst/>
              <a:cxnLst>
                <a:cxn ang="0">
                  <a:pos x="146" y="274"/>
                </a:cxn>
                <a:cxn ang="0">
                  <a:pos x="61" y="302"/>
                </a:cxn>
                <a:cxn ang="0">
                  <a:pos x="85" y="205"/>
                </a:cxn>
                <a:cxn ang="0">
                  <a:pos x="0" y="114"/>
                </a:cxn>
                <a:cxn ang="0">
                  <a:pos x="102" y="91"/>
                </a:cxn>
                <a:cxn ang="0">
                  <a:pos x="102" y="25"/>
                </a:cxn>
                <a:cxn ang="0">
                  <a:pos x="112" y="15"/>
                </a:cxn>
                <a:cxn ang="0">
                  <a:pos x="156" y="78"/>
                </a:cxn>
                <a:cxn ang="0">
                  <a:pos x="226" y="0"/>
                </a:cxn>
                <a:cxn ang="0">
                  <a:pos x="234" y="99"/>
                </a:cxn>
                <a:cxn ang="0">
                  <a:pos x="294" y="101"/>
                </a:cxn>
                <a:cxn ang="0">
                  <a:pos x="325" y="116"/>
                </a:cxn>
                <a:cxn ang="0">
                  <a:pos x="266" y="186"/>
                </a:cxn>
                <a:cxn ang="0">
                  <a:pos x="294" y="297"/>
                </a:cxn>
                <a:cxn ang="0">
                  <a:pos x="211" y="272"/>
                </a:cxn>
                <a:cxn ang="0">
                  <a:pos x="165" y="337"/>
                </a:cxn>
                <a:cxn ang="0">
                  <a:pos x="154" y="348"/>
                </a:cxn>
                <a:cxn ang="0">
                  <a:pos x="146" y="274"/>
                </a:cxn>
                <a:cxn ang="0">
                  <a:pos x="146" y="274"/>
                </a:cxn>
              </a:cxnLst>
              <a:rect l="0" t="0" r="r" b="b"/>
              <a:pathLst>
                <a:path w="325" h="348">
                  <a:moveTo>
                    <a:pt x="146" y="274"/>
                  </a:moveTo>
                  <a:lnTo>
                    <a:pt x="61" y="302"/>
                  </a:lnTo>
                  <a:lnTo>
                    <a:pt x="85" y="205"/>
                  </a:lnTo>
                  <a:lnTo>
                    <a:pt x="0" y="114"/>
                  </a:lnTo>
                  <a:lnTo>
                    <a:pt x="102" y="91"/>
                  </a:lnTo>
                  <a:lnTo>
                    <a:pt x="102" y="25"/>
                  </a:lnTo>
                  <a:lnTo>
                    <a:pt x="112" y="15"/>
                  </a:lnTo>
                  <a:lnTo>
                    <a:pt x="156" y="78"/>
                  </a:lnTo>
                  <a:lnTo>
                    <a:pt x="226" y="0"/>
                  </a:lnTo>
                  <a:lnTo>
                    <a:pt x="234" y="99"/>
                  </a:lnTo>
                  <a:lnTo>
                    <a:pt x="294" y="101"/>
                  </a:lnTo>
                  <a:lnTo>
                    <a:pt x="325" y="116"/>
                  </a:lnTo>
                  <a:lnTo>
                    <a:pt x="266" y="186"/>
                  </a:lnTo>
                  <a:lnTo>
                    <a:pt x="294" y="297"/>
                  </a:lnTo>
                  <a:lnTo>
                    <a:pt x="211" y="272"/>
                  </a:lnTo>
                  <a:lnTo>
                    <a:pt x="165" y="337"/>
                  </a:lnTo>
                  <a:lnTo>
                    <a:pt x="154" y="348"/>
                  </a:lnTo>
                  <a:lnTo>
                    <a:pt x="146" y="274"/>
                  </a:lnTo>
                  <a:lnTo>
                    <a:pt x="146" y="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4" name="Freeform 586"/>
            <p:cNvSpPr>
              <a:spLocks/>
            </p:cNvSpPr>
            <p:nvPr/>
          </p:nvSpPr>
          <p:spPr bwMode="auto">
            <a:xfrm>
              <a:off x="8122437" y="1078059"/>
              <a:ext cx="75603" cy="67491"/>
            </a:xfrm>
            <a:custGeom>
              <a:avLst/>
              <a:gdLst/>
              <a:ahLst/>
              <a:cxnLst>
                <a:cxn ang="0">
                  <a:pos x="156" y="179"/>
                </a:cxn>
                <a:cxn ang="0">
                  <a:pos x="226" y="215"/>
                </a:cxn>
                <a:cxn ang="0">
                  <a:pos x="197" y="156"/>
                </a:cxn>
                <a:cxn ang="0">
                  <a:pos x="176" y="130"/>
                </a:cxn>
                <a:cxn ang="0">
                  <a:pos x="205" y="109"/>
                </a:cxn>
                <a:cxn ang="0">
                  <a:pos x="235" y="77"/>
                </a:cxn>
                <a:cxn ang="0">
                  <a:pos x="195" y="77"/>
                </a:cxn>
                <a:cxn ang="0">
                  <a:pos x="157" y="88"/>
                </a:cxn>
                <a:cxn ang="0">
                  <a:pos x="171" y="0"/>
                </a:cxn>
                <a:cxn ang="0">
                  <a:pos x="138" y="42"/>
                </a:cxn>
                <a:cxn ang="0">
                  <a:pos x="131" y="88"/>
                </a:cxn>
                <a:cxn ang="0">
                  <a:pos x="76" y="12"/>
                </a:cxn>
                <a:cxn ang="0">
                  <a:pos x="100" y="84"/>
                </a:cxn>
                <a:cxn ang="0">
                  <a:pos x="49" y="75"/>
                </a:cxn>
                <a:cxn ang="0">
                  <a:pos x="0" y="71"/>
                </a:cxn>
                <a:cxn ang="0">
                  <a:pos x="81" y="122"/>
                </a:cxn>
                <a:cxn ang="0">
                  <a:pos x="100" y="122"/>
                </a:cxn>
                <a:cxn ang="0">
                  <a:pos x="43" y="219"/>
                </a:cxn>
                <a:cxn ang="0">
                  <a:pos x="114" y="181"/>
                </a:cxn>
                <a:cxn ang="0">
                  <a:pos x="129" y="154"/>
                </a:cxn>
                <a:cxn ang="0">
                  <a:pos x="133" y="229"/>
                </a:cxn>
                <a:cxn ang="0">
                  <a:pos x="156" y="179"/>
                </a:cxn>
                <a:cxn ang="0">
                  <a:pos x="156" y="179"/>
                </a:cxn>
              </a:cxnLst>
              <a:rect l="0" t="0" r="r" b="b"/>
              <a:pathLst>
                <a:path w="235" h="229">
                  <a:moveTo>
                    <a:pt x="156" y="179"/>
                  </a:moveTo>
                  <a:lnTo>
                    <a:pt x="226" y="215"/>
                  </a:lnTo>
                  <a:lnTo>
                    <a:pt x="197" y="156"/>
                  </a:lnTo>
                  <a:lnTo>
                    <a:pt x="176" y="130"/>
                  </a:lnTo>
                  <a:lnTo>
                    <a:pt x="205" y="109"/>
                  </a:lnTo>
                  <a:lnTo>
                    <a:pt x="235" y="77"/>
                  </a:lnTo>
                  <a:lnTo>
                    <a:pt x="195" y="77"/>
                  </a:lnTo>
                  <a:lnTo>
                    <a:pt x="157" y="88"/>
                  </a:lnTo>
                  <a:lnTo>
                    <a:pt x="171" y="0"/>
                  </a:lnTo>
                  <a:lnTo>
                    <a:pt x="138" y="42"/>
                  </a:lnTo>
                  <a:lnTo>
                    <a:pt x="131" y="88"/>
                  </a:lnTo>
                  <a:lnTo>
                    <a:pt x="76" y="12"/>
                  </a:lnTo>
                  <a:lnTo>
                    <a:pt x="100" y="84"/>
                  </a:lnTo>
                  <a:lnTo>
                    <a:pt x="49" y="75"/>
                  </a:lnTo>
                  <a:lnTo>
                    <a:pt x="0" y="71"/>
                  </a:lnTo>
                  <a:lnTo>
                    <a:pt x="81" y="122"/>
                  </a:lnTo>
                  <a:lnTo>
                    <a:pt x="100" y="122"/>
                  </a:lnTo>
                  <a:lnTo>
                    <a:pt x="43" y="219"/>
                  </a:lnTo>
                  <a:lnTo>
                    <a:pt x="114" y="181"/>
                  </a:lnTo>
                  <a:lnTo>
                    <a:pt x="129" y="154"/>
                  </a:lnTo>
                  <a:lnTo>
                    <a:pt x="133" y="229"/>
                  </a:lnTo>
                  <a:lnTo>
                    <a:pt x="156" y="179"/>
                  </a:lnTo>
                  <a:lnTo>
                    <a:pt x="156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5" name="Freeform 587"/>
            <p:cNvSpPr>
              <a:spLocks/>
            </p:cNvSpPr>
            <p:nvPr/>
          </p:nvSpPr>
          <p:spPr bwMode="auto">
            <a:xfrm>
              <a:off x="8146783" y="1095227"/>
              <a:ext cx="39083" cy="37890"/>
            </a:xfrm>
            <a:custGeom>
              <a:avLst/>
              <a:gdLst/>
              <a:ahLst/>
              <a:cxnLst>
                <a:cxn ang="0">
                  <a:pos x="64" y="129"/>
                </a:cxn>
                <a:cxn ang="0">
                  <a:pos x="76" y="104"/>
                </a:cxn>
                <a:cxn ang="0">
                  <a:pos x="121" y="127"/>
                </a:cxn>
                <a:cxn ang="0">
                  <a:pos x="81" y="68"/>
                </a:cxn>
                <a:cxn ang="0">
                  <a:pos x="118" y="41"/>
                </a:cxn>
                <a:cxn ang="0">
                  <a:pos x="78" y="49"/>
                </a:cxn>
                <a:cxn ang="0">
                  <a:pos x="78" y="0"/>
                </a:cxn>
                <a:cxn ang="0">
                  <a:pos x="62" y="49"/>
                </a:cxn>
                <a:cxn ang="0">
                  <a:pos x="30" y="13"/>
                </a:cxn>
                <a:cxn ang="0">
                  <a:pos x="43" y="47"/>
                </a:cxn>
                <a:cxn ang="0">
                  <a:pos x="0" y="41"/>
                </a:cxn>
                <a:cxn ang="0">
                  <a:pos x="42" y="64"/>
                </a:cxn>
                <a:cxn ang="0">
                  <a:pos x="15" y="114"/>
                </a:cxn>
                <a:cxn ang="0">
                  <a:pos x="57" y="81"/>
                </a:cxn>
                <a:cxn ang="0">
                  <a:pos x="64" y="129"/>
                </a:cxn>
                <a:cxn ang="0">
                  <a:pos x="64" y="129"/>
                </a:cxn>
              </a:cxnLst>
              <a:rect l="0" t="0" r="r" b="b"/>
              <a:pathLst>
                <a:path w="121" h="129">
                  <a:moveTo>
                    <a:pt x="64" y="129"/>
                  </a:moveTo>
                  <a:lnTo>
                    <a:pt x="76" y="104"/>
                  </a:lnTo>
                  <a:lnTo>
                    <a:pt x="121" y="127"/>
                  </a:lnTo>
                  <a:lnTo>
                    <a:pt x="81" y="68"/>
                  </a:lnTo>
                  <a:lnTo>
                    <a:pt x="118" y="41"/>
                  </a:lnTo>
                  <a:lnTo>
                    <a:pt x="78" y="49"/>
                  </a:lnTo>
                  <a:lnTo>
                    <a:pt x="78" y="0"/>
                  </a:lnTo>
                  <a:lnTo>
                    <a:pt x="62" y="49"/>
                  </a:lnTo>
                  <a:lnTo>
                    <a:pt x="30" y="13"/>
                  </a:lnTo>
                  <a:lnTo>
                    <a:pt x="43" y="47"/>
                  </a:lnTo>
                  <a:lnTo>
                    <a:pt x="0" y="41"/>
                  </a:lnTo>
                  <a:lnTo>
                    <a:pt x="42" y="64"/>
                  </a:lnTo>
                  <a:lnTo>
                    <a:pt x="15" y="114"/>
                  </a:lnTo>
                  <a:lnTo>
                    <a:pt x="57" y="81"/>
                  </a:lnTo>
                  <a:lnTo>
                    <a:pt x="64" y="129"/>
                  </a:lnTo>
                  <a:lnTo>
                    <a:pt x="64" y="12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6" name="Freeform 588"/>
            <p:cNvSpPr>
              <a:spLocks/>
            </p:cNvSpPr>
            <p:nvPr/>
          </p:nvSpPr>
          <p:spPr bwMode="auto">
            <a:xfrm>
              <a:off x="7895629" y="704489"/>
              <a:ext cx="94824" cy="95316"/>
            </a:xfrm>
            <a:custGeom>
              <a:avLst/>
              <a:gdLst/>
              <a:ahLst/>
              <a:cxnLst>
                <a:cxn ang="0">
                  <a:pos x="135" y="251"/>
                </a:cxn>
                <a:cxn ang="0">
                  <a:pos x="55" y="280"/>
                </a:cxn>
                <a:cxn ang="0">
                  <a:pos x="78" y="188"/>
                </a:cxn>
                <a:cxn ang="0">
                  <a:pos x="0" y="103"/>
                </a:cxn>
                <a:cxn ang="0">
                  <a:pos x="93" y="86"/>
                </a:cxn>
                <a:cxn ang="0">
                  <a:pos x="93" y="21"/>
                </a:cxn>
                <a:cxn ang="0">
                  <a:pos x="100" y="13"/>
                </a:cxn>
                <a:cxn ang="0">
                  <a:pos x="142" y="71"/>
                </a:cxn>
                <a:cxn ang="0">
                  <a:pos x="209" y="0"/>
                </a:cxn>
                <a:cxn ang="0">
                  <a:pos x="213" y="90"/>
                </a:cxn>
                <a:cxn ang="0">
                  <a:pos x="268" y="93"/>
                </a:cxn>
                <a:cxn ang="0">
                  <a:pos x="296" y="109"/>
                </a:cxn>
                <a:cxn ang="0">
                  <a:pos x="245" y="169"/>
                </a:cxn>
                <a:cxn ang="0">
                  <a:pos x="268" y="274"/>
                </a:cxn>
                <a:cxn ang="0">
                  <a:pos x="193" y="251"/>
                </a:cxn>
                <a:cxn ang="0">
                  <a:pos x="152" y="310"/>
                </a:cxn>
                <a:cxn ang="0">
                  <a:pos x="138" y="321"/>
                </a:cxn>
                <a:cxn ang="0">
                  <a:pos x="135" y="251"/>
                </a:cxn>
                <a:cxn ang="0">
                  <a:pos x="135" y="251"/>
                </a:cxn>
              </a:cxnLst>
              <a:rect l="0" t="0" r="r" b="b"/>
              <a:pathLst>
                <a:path w="296" h="321">
                  <a:moveTo>
                    <a:pt x="135" y="251"/>
                  </a:moveTo>
                  <a:lnTo>
                    <a:pt x="55" y="280"/>
                  </a:lnTo>
                  <a:lnTo>
                    <a:pt x="78" y="188"/>
                  </a:lnTo>
                  <a:lnTo>
                    <a:pt x="0" y="103"/>
                  </a:lnTo>
                  <a:lnTo>
                    <a:pt x="93" y="86"/>
                  </a:lnTo>
                  <a:lnTo>
                    <a:pt x="93" y="21"/>
                  </a:lnTo>
                  <a:lnTo>
                    <a:pt x="100" y="13"/>
                  </a:lnTo>
                  <a:lnTo>
                    <a:pt x="142" y="71"/>
                  </a:lnTo>
                  <a:lnTo>
                    <a:pt x="209" y="0"/>
                  </a:lnTo>
                  <a:lnTo>
                    <a:pt x="213" y="90"/>
                  </a:lnTo>
                  <a:lnTo>
                    <a:pt x="268" y="93"/>
                  </a:lnTo>
                  <a:lnTo>
                    <a:pt x="296" y="109"/>
                  </a:lnTo>
                  <a:lnTo>
                    <a:pt x="245" y="169"/>
                  </a:lnTo>
                  <a:lnTo>
                    <a:pt x="268" y="274"/>
                  </a:lnTo>
                  <a:lnTo>
                    <a:pt x="193" y="251"/>
                  </a:lnTo>
                  <a:lnTo>
                    <a:pt x="152" y="310"/>
                  </a:lnTo>
                  <a:lnTo>
                    <a:pt x="138" y="321"/>
                  </a:lnTo>
                  <a:lnTo>
                    <a:pt x="135" y="251"/>
                  </a:lnTo>
                  <a:lnTo>
                    <a:pt x="135" y="2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7" name="Freeform 589"/>
            <p:cNvSpPr>
              <a:spLocks/>
            </p:cNvSpPr>
            <p:nvPr/>
          </p:nvSpPr>
          <p:spPr bwMode="auto">
            <a:xfrm>
              <a:off x="7906521" y="719290"/>
              <a:ext cx="70477" cy="60387"/>
            </a:xfrm>
            <a:custGeom>
              <a:avLst/>
              <a:gdLst/>
              <a:ahLst/>
              <a:cxnLst>
                <a:cxn ang="0">
                  <a:pos x="146" y="161"/>
                </a:cxn>
                <a:cxn ang="0">
                  <a:pos x="209" y="194"/>
                </a:cxn>
                <a:cxn ang="0">
                  <a:pos x="182" y="138"/>
                </a:cxn>
                <a:cxn ang="0">
                  <a:pos x="165" y="116"/>
                </a:cxn>
                <a:cxn ang="0">
                  <a:pos x="190" y="100"/>
                </a:cxn>
                <a:cxn ang="0">
                  <a:pos x="220" y="66"/>
                </a:cxn>
                <a:cxn ang="0">
                  <a:pos x="182" y="66"/>
                </a:cxn>
                <a:cxn ang="0">
                  <a:pos x="150" y="78"/>
                </a:cxn>
                <a:cxn ang="0">
                  <a:pos x="159" y="0"/>
                </a:cxn>
                <a:cxn ang="0">
                  <a:pos x="129" y="38"/>
                </a:cxn>
                <a:cxn ang="0">
                  <a:pos x="123" y="78"/>
                </a:cxn>
                <a:cxn ang="0">
                  <a:pos x="74" y="7"/>
                </a:cxn>
                <a:cxn ang="0">
                  <a:pos x="91" y="74"/>
                </a:cxn>
                <a:cxn ang="0">
                  <a:pos x="47" y="66"/>
                </a:cxn>
                <a:cxn ang="0">
                  <a:pos x="0" y="64"/>
                </a:cxn>
                <a:cxn ang="0">
                  <a:pos x="78" y="108"/>
                </a:cxn>
                <a:cxn ang="0">
                  <a:pos x="91" y="110"/>
                </a:cxn>
                <a:cxn ang="0">
                  <a:pos x="40" y="197"/>
                </a:cxn>
                <a:cxn ang="0">
                  <a:pos x="104" y="165"/>
                </a:cxn>
                <a:cxn ang="0">
                  <a:pos x="120" y="136"/>
                </a:cxn>
                <a:cxn ang="0">
                  <a:pos x="123" y="205"/>
                </a:cxn>
                <a:cxn ang="0">
                  <a:pos x="146" y="161"/>
                </a:cxn>
                <a:cxn ang="0">
                  <a:pos x="146" y="161"/>
                </a:cxn>
              </a:cxnLst>
              <a:rect l="0" t="0" r="r" b="b"/>
              <a:pathLst>
                <a:path w="220" h="205">
                  <a:moveTo>
                    <a:pt x="146" y="161"/>
                  </a:moveTo>
                  <a:lnTo>
                    <a:pt x="209" y="194"/>
                  </a:lnTo>
                  <a:lnTo>
                    <a:pt x="182" y="138"/>
                  </a:lnTo>
                  <a:lnTo>
                    <a:pt x="165" y="116"/>
                  </a:lnTo>
                  <a:lnTo>
                    <a:pt x="190" y="100"/>
                  </a:lnTo>
                  <a:lnTo>
                    <a:pt x="220" y="66"/>
                  </a:lnTo>
                  <a:lnTo>
                    <a:pt x="182" y="66"/>
                  </a:lnTo>
                  <a:lnTo>
                    <a:pt x="150" y="78"/>
                  </a:lnTo>
                  <a:lnTo>
                    <a:pt x="159" y="0"/>
                  </a:lnTo>
                  <a:lnTo>
                    <a:pt x="129" y="38"/>
                  </a:lnTo>
                  <a:lnTo>
                    <a:pt x="123" y="78"/>
                  </a:lnTo>
                  <a:lnTo>
                    <a:pt x="74" y="7"/>
                  </a:lnTo>
                  <a:lnTo>
                    <a:pt x="91" y="74"/>
                  </a:lnTo>
                  <a:lnTo>
                    <a:pt x="47" y="66"/>
                  </a:lnTo>
                  <a:lnTo>
                    <a:pt x="0" y="64"/>
                  </a:lnTo>
                  <a:lnTo>
                    <a:pt x="78" y="108"/>
                  </a:lnTo>
                  <a:lnTo>
                    <a:pt x="91" y="110"/>
                  </a:lnTo>
                  <a:lnTo>
                    <a:pt x="40" y="197"/>
                  </a:lnTo>
                  <a:lnTo>
                    <a:pt x="104" y="165"/>
                  </a:lnTo>
                  <a:lnTo>
                    <a:pt x="120" y="136"/>
                  </a:lnTo>
                  <a:lnTo>
                    <a:pt x="123" y="205"/>
                  </a:lnTo>
                  <a:lnTo>
                    <a:pt x="146" y="161"/>
                  </a:lnTo>
                  <a:lnTo>
                    <a:pt x="146" y="161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8" name="Freeform 590"/>
            <p:cNvSpPr>
              <a:spLocks/>
            </p:cNvSpPr>
            <p:nvPr/>
          </p:nvSpPr>
          <p:spPr bwMode="auto">
            <a:xfrm>
              <a:off x="7929586" y="734091"/>
              <a:ext cx="35879" cy="34338"/>
            </a:xfrm>
            <a:custGeom>
              <a:avLst/>
              <a:gdLst/>
              <a:ahLst/>
              <a:cxnLst>
                <a:cxn ang="0">
                  <a:pos x="59" y="116"/>
                </a:cxn>
                <a:cxn ang="0">
                  <a:pos x="68" y="95"/>
                </a:cxn>
                <a:cxn ang="0">
                  <a:pos x="112" y="116"/>
                </a:cxn>
                <a:cxn ang="0">
                  <a:pos x="74" y="59"/>
                </a:cxn>
                <a:cxn ang="0">
                  <a:pos x="108" y="36"/>
                </a:cxn>
                <a:cxn ang="0">
                  <a:pos x="72" y="47"/>
                </a:cxn>
                <a:cxn ang="0">
                  <a:pos x="68" y="0"/>
                </a:cxn>
                <a:cxn ang="0">
                  <a:pos x="57" y="44"/>
                </a:cxn>
                <a:cxn ang="0">
                  <a:pos x="29" y="11"/>
                </a:cxn>
                <a:cxn ang="0">
                  <a:pos x="42" y="40"/>
                </a:cxn>
                <a:cxn ang="0">
                  <a:pos x="0" y="36"/>
                </a:cxn>
                <a:cxn ang="0">
                  <a:pos x="38" y="59"/>
                </a:cxn>
                <a:cxn ang="0">
                  <a:pos x="13" y="103"/>
                </a:cxn>
                <a:cxn ang="0">
                  <a:pos x="55" y="72"/>
                </a:cxn>
                <a:cxn ang="0">
                  <a:pos x="59" y="116"/>
                </a:cxn>
                <a:cxn ang="0">
                  <a:pos x="59" y="116"/>
                </a:cxn>
              </a:cxnLst>
              <a:rect l="0" t="0" r="r" b="b"/>
              <a:pathLst>
                <a:path w="112" h="116">
                  <a:moveTo>
                    <a:pt x="59" y="116"/>
                  </a:moveTo>
                  <a:lnTo>
                    <a:pt x="68" y="95"/>
                  </a:lnTo>
                  <a:lnTo>
                    <a:pt x="112" y="116"/>
                  </a:lnTo>
                  <a:lnTo>
                    <a:pt x="74" y="59"/>
                  </a:lnTo>
                  <a:lnTo>
                    <a:pt x="108" y="36"/>
                  </a:lnTo>
                  <a:lnTo>
                    <a:pt x="72" y="47"/>
                  </a:lnTo>
                  <a:lnTo>
                    <a:pt x="68" y="0"/>
                  </a:lnTo>
                  <a:lnTo>
                    <a:pt x="57" y="44"/>
                  </a:lnTo>
                  <a:lnTo>
                    <a:pt x="29" y="11"/>
                  </a:lnTo>
                  <a:lnTo>
                    <a:pt x="42" y="40"/>
                  </a:lnTo>
                  <a:lnTo>
                    <a:pt x="0" y="36"/>
                  </a:lnTo>
                  <a:lnTo>
                    <a:pt x="38" y="59"/>
                  </a:lnTo>
                  <a:lnTo>
                    <a:pt x="13" y="103"/>
                  </a:lnTo>
                  <a:lnTo>
                    <a:pt x="55" y="72"/>
                  </a:lnTo>
                  <a:lnTo>
                    <a:pt x="59" y="116"/>
                  </a:lnTo>
                  <a:lnTo>
                    <a:pt x="59" y="11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9" name="Freeform 591"/>
            <p:cNvSpPr>
              <a:spLocks/>
            </p:cNvSpPr>
            <p:nvPr/>
          </p:nvSpPr>
          <p:spPr bwMode="auto">
            <a:xfrm>
              <a:off x="7763004" y="471231"/>
              <a:ext cx="127499" cy="107157"/>
            </a:xfrm>
            <a:custGeom>
              <a:avLst/>
              <a:gdLst/>
              <a:ahLst/>
              <a:cxnLst>
                <a:cxn ang="0">
                  <a:pos x="181" y="283"/>
                </a:cxn>
                <a:cxn ang="0">
                  <a:pos x="72" y="316"/>
                </a:cxn>
                <a:cxn ang="0">
                  <a:pos x="105" y="211"/>
                </a:cxn>
                <a:cxn ang="0">
                  <a:pos x="0" y="118"/>
                </a:cxn>
                <a:cxn ang="0">
                  <a:pos x="124" y="95"/>
                </a:cxn>
                <a:cxn ang="0">
                  <a:pos x="124" y="23"/>
                </a:cxn>
                <a:cxn ang="0">
                  <a:pos x="137" y="15"/>
                </a:cxn>
                <a:cxn ang="0">
                  <a:pos x="190" y="80"/>
                </a:cxn>
                <a:cxn ang="0">
                  <a:pos x="282" y="0"/>
                </a:cxn>
                <a:cxn ang="0">
                  <a:pos x="287" y="103"/>
                </a:cxn>
                <a:cxn ang="0">
                  <a:pos x="363" y="105"/>
                </a:cxn>
                <a:cxn ang="0">
                  <a:pos x="399" y="122"/>
                </a:cxn>
                <a:cxn ang="0">
                  <a:pos x="331" y="194"/>
                </a:cxn>
                <a:cxn ang="0">
                  <a:pos x="363" y="310"/>
                </a:cxn>
                <a:cxn ang="0">
                  <a:pos x="261" y="283"/>
                </a:cxn>
                <a:cxn ang="0">
                  <a:pos x="207" y="348"/>
                </a:cxn>
                <a:cxn ang="0">
                  <a:pos x="188" y="363"/>
                </a:cxn>
                <a:cxn ang="0">
                  <a:pos x="181" y="283"/>
                </a:cxn>
                <a:cxn ang="0">
                  <a:pos x="181" y="283"/>
                </a:cxn>
              </a:cxnLst>
              <a:rect l="0" t="0" r="r" b="b"/>
              <a:pathLst>
                <a:path w="399" h="363">
                  <a:moveTo>
                    <a:pt x="181" y="283"/>
                  </a:moveTo>
                  <a:lnTo>
                    <a:pt x="72" y="316"/>
                  </a:lnTo>
                  <a:lnTo>
                    <a:pt x="105" y="211"/>
                  </a:lnTo>
                  <a:lnTo>
                    <a:pt x="0" y="118"/>
                  </a:lnTo>
                  <a:lnTo>
                    <a:pt x="124" y="95"/>
                  </a:lnTo>
                  <a:lnTo>
                    <a:pt x="124" y="23"/>
                  </a:lnTo>
                  <a:lnTo>
                    <a:pt x="137" y="15"/>
                  </a:lnTo>
                  <a:lnTo>
                    <a:pt x="190" y="80"/>
                  </a:lnTo>
                  <a:lnTo>
                    <a:pt x="282" y="0"/>
                  </a:lnTo>
                  <a:lnTo>
                    <a:pt x="287" y="103"/>
                  </a:lnTo>
                  <a:lnTo>
                    <a:pt x="363" y="105"/>
                  </a:lnTo>
                  <a:lnTo>
                    <a:pt x="399" y="122"/>
                  </a:lnTo>
                  <a:lnTo>
                    <a:pt x="331" y="194"/>
                  </a:lnTo>
                  <a:lnTo>
                    <a:pt x="363" y="310"/>
                  </a:lnTo>
                  <a:lnTo>
                    <a:pt x="261" y="283"/>
                  </a:lnTo>
                  <a:lnTo>
                    <a:pt x="207" y="348"/>
                  </a:lnTo>
                  <a:lnTo>
                    <a:pt x="188" y="363"/>
                  </a:lnTo>
                  <a:lnTo>
                    <a:pt x="181" y="283"/>
                  </a:lnTo>
                  <a:lnTo>
                    <a:pt x="181" y="2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0" name="Freeform 592"/>
            <p:cNvSpPr>
              <a:spLocks/>
            </p:cNvSpPr>
            <p:nvPr/>
          </p:nvSpPr>
          <p:spPr bwMode="auto">
            <a:xfrm>
              <a:off x="7777099" y="486623"/>
              <a:ext cx="95464" cy="69859"/>
            </a:xfrm>
            <a:custGeom>
              <a:avLst/>
              <a:gdLst/>
              <a:ahLst/>
              <a:cxnLst>
                <a:cxn ang="0">
                  <a:pos x="196" y="187"/>
                </a:cxn>
                <a:cxn ang="0">
                  <a:pos x="283" y="223"/>
                </a:cxn>
                <a:cxn ang="0">
                  <a:pos x="245" y="162"/>
                </a:cxn>
                <a:cxn ang="0">
                  <a:pos x="220" y="135"/>
                </a:cxn>
                <a:cxn ang="0">
                  <a:pos x="258" y="115"/>
                </a:cxn>
                <a:cxn ang="0">
                  <a:pos x="296" y="78"/>
                </a:cxn>
                <a:cxn ang="0">
                  <a:pos x="245" y="78"/>
                </a:cxn>
                <a:cxn ang="0">
                  <a:pos x="201" y="90"/>
                </a:cxn>
                <a:cxn ang="0">
                  <a:pos x="218" y="0"/>
                </a:cxn>
                <a:cxn ang="0">
                  <a:pos x="173" y="46"/>
                </a:cxn>
                <a:cxn ang="0">
                  <a:pos x="165" y="92"/>
                </a:cxn>
                <a:cxn ang="0">
                  <a:pos x="99" y="12"/>
                </a:cxn>
                <a:cxn ang="0">
                  <a:pos x="125" y="86"/>
                </a:cxn>
                <a:cxn ang="0">
                  <a:pos x="63" y="78"/>
                </a:cxn>
                <a:cxn ang="0">
                  <a:pos x="0" y="75"/>
                </a:cxn>
                <a:cxn ang="0">
                  <a:pos x="104" y="126"/>
                </a:cxn>
                <a:cxn ang="0">
                  <a:pos x="125" y="128"/>
                </a:cxn>
                <a:cxn ang="0">
                  <a:pos x="59" y="229"/>
                </a:cxn>
                <a:cxn ang="0">
                  <a:pos x="142" y="191"/>
                </a:cxn>
                <a:cxn ang="0">
                  <a:pos x="163" y="158"/>
                </a:cxn>
                <a:cxn ang="0">
                  <a:pos x="165" y="236"/>
                </a:cxn>
                <a:cxn ang="0">
                  <a:pos x="196" y="187"/>
                </a:cxn>
                <a:cxn ang="0">
                  <a:pos x="196" y="187"/>
                </a:cxn>
              </a:cxnLst>
              <a:rect l="0" t="0" r="r" b="b"/>
              <a:pathLst>
                <a:path w="296" h="236">
                  <a:moveTo>
                    <a:pt x="196" y="187"/>
                  </a:moveTo>
                  <a:lnTo>
                    <a:pt x="283" y="223"/>
                  </a:lnTo>
                  <a:lnTo>
                    <a:pt x="245" y="162"/>
                  </a:lnTo>
                  <a:lnTo>
                    <a:pt x="220" y="135"/>
                  </a:lnTo>
                  <a:lnTo>
                    <a:pt x="258" y="115"/>
                  </a:lnTo>
                  <a:lnTo>
                    <a:pt x="296" y="78"/>
                  </a:lnTo>
                  <a:lnTo>
                    <a:pt x="245" y="78"/>
                  </a:lnTo>
                  <a:lnTo>
                    <a:pt x="201" y="90"/>
                  </a:lnTo>
                  <a:lnTo>
                    <a:pt x="218" y="0"/>
                  </a:lnTo>
                  <a:lnTo>
                    <a:pt x="173" y="46"/>
                  </a:lnTo>
                  <a:lnTo>
                    <a:pt x="165" y="92"/>
                  </a:lnTo>
                  <a:lnTo>
                    <a:pt x="99" y="12"/>
                  </a:lnTo>
                  <a:lnTo>
                    <a:pt x="125" y="86"/>
                  </a:lnTo>
                  <a:lnTo>
                    <a:pt x="63" y="78"/>
                  </a:lnTo>
                  <a:lnTo>
                    <a:pt x="0" y="75"/>
                  </a:lnTo>
                  <a:lnTo>
                    <a:pt x="104" y="126"/>
                  </a:lnTo>
                  <a:lnTo>
                    <a:pt x="125" y="128"/>
                  </a:lnTo>
                  <a:lnTo>
                    <a:pt x="59" y="229"/>
                  </a:lnTo>
                  <a:lnTo>
                    <a:pt x="142" y="191"/>
                  </a:lnTo>
                  <a:lnTo>
                    <a:pt x="163" y="158"/>
                  </a:lnTo>
                  <a:lnTo>
                    <a:pt x="165" y="236"/>
                  </a:lnTo>
                  <a:lnTo>
                    <a:pt x="196" y="187"/>
                  </a:lnTo>
                  <a:lnTo>
                    <a:pt x="196" y="187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1" name="Freeform 593"/>
            <p:cNvSpPr>
              <a:spLocks/>
            </p:cNvSpPr>
            <p:nvPr/>
          </p:nvSpPr>
          <p:spPr bwMode="auto">
            <a:xfrm>
              <a:off x="7808494" y="504976"/>
              <a:ext cx="48053" cy="39074"/>
            </a:xfrm>
            <a:custGeom>
              <a:avLst/>
              <a:gdLst/>
              <a:ahLst/>
              <a:cxnLst>
                <a:cxn ang="0">
                  <a:pos x="80" y="133"/>
                </a:cxn>
                <a:cxn ang="0">
                  <a:pos x="95" y="107"/>
                </a:cxn>
                <a:cxn ang="0">
                  <a:pos x="150" y="131"/>
                </a:cxn>
                <a:cxn ang="0">
                  <a:pos x="102" y="67"/>
                </a:cxn>
                <a:cxn ang="0">
                  <a:pos x="146" y="40"/>
                </a:cxn>
                <a:cxn ang="0">
                  <a:pos x="97" y="52"/>
                </a:cxn>
                <a:cxn ang="0">
                  <a:pos x="95" y="0"/>
                </a:cxn>
                <a:cxn ang="0">
                  <a:pos x="80" y="52"/>
                </a:cxn>
                <a:cxn ang="0">
                  <a:pos x="38" y="14"/>
                </a:cxn>
                <a:cxn ang="0">
                  <a:pos x="53" y="50"/>
                </a:cxn>
                <a:cxn ang="0">
                  <a:pos x="0" y="40"/>
                </a:cxn>
                <a:cxn ang="0">
                  <a:pos x="51" y="67"/>
                </a:cxn>
                <a:cxn ang="0">
                  <a:pos x="17" y="118"/>
                </a:cxn>
                <a:cxn ang="0">
                  <a:pos x="72" y="82"/>
                </a:cxn>
                <a:cxn ang="0">
                  <a:pos x="80" y="133"/>
                </a:cxn>
                <a:cxn ang="0">
                  <a:pos x="80" y="133"/>
                </a:cxn>
              </a:cxnLst>
              <a:rect l="0" t="0" r="r" b="b"/>
              <a:pathLst>
                <a:path w="150" h="133">
                  <a:moveTo>
                    <a:pt x="80" y="133"/>
                  </a:moveTo>
                  <a:lnTo>
                    <a:pt x="95" y="107"/>
                  </a:lnTo>
                  <a:lnTo>
                    <a:pt x="150" y="131"/>
                  </a:lnTo>
                  <a:lnTo>
                    <a:pt x="102" y="67"/>
                  </a:lnTo>
                  <a:lnTo>
                    <a:pt x="146" y="40"/>
                  </a:lnTo>
                  <a:lnTo>
                    <a:pt x="97" y="52"/>
                  </a:lnTo>
                  <a:lnTo>
                    <a:pt x="95" y="0"/>
                  </a:lnTo>
                  <a:lnTo>
                    <a:pt x="80" y="52"/>
                  </a:lnTo>
                  <a:lnTo>
                    <a:pt x="38" y="14"/>
                  </a:lnTo>
                  <a:lnTo>
                    <a:pt x="53" y="50"/>
                  </a:lnTo>
                  <a:lnTo>
                    <a:pt x="0" y="40"/>
                  </a:lnTo>
                  <a:lnTo>
                    <a:pt x="51" y="67"/>
                  </a:lnTo>
                  <a:lnTo>
                    <a:pt x="17" y="118"/>
                  </a:lnTo>
                  <a:lnTo>
                    <a:pt x="72" y="82"/>
                  </a:lnTo>
                  <a:lnTo>
                    <a:pt x="80" y="133"/>
                  </a:lnTo>
                  <a:lnTo>
                    <a:pt x="80" y="13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2" name="Freeform 594"/>
            <p:cNvSpPr>
              <a:spLocks/>
            </p:cNvSpPr>
            <p:nvPr/>
          </p:nvSpPr>
          <p:spPr bwMode="auto">
            <a:xfrm>
              <a:off x="8301832" y="684360"/>
              <a:ext cx="101231" cy="94724"/>
            </a:xfrm>
            <a:custGeom>
              <a:avLst/>
              <a:gdLst/>
              <a:ahLst/>
              <a:cxnLst>
                <a:cxn ang="0">
                  <a:pos x="140" y="249"/>
                </a:cxn>
                <a:cxn ang="0">
                  <a:pos x="55" y="277"/>
                </a:cxn>
                <a:cxn ang="0">
                  <a:pos x="81" y="184"/>
                </a:cxn>
                <a:cxn ang="0">
                  <a:pos x="0" y="102"/>
                </a:cxn>
                <a:cxn ang="0">
                  <a:pos x="97" y="81"/>
                </a:cxn>
                <a:cxn ang="0">
                  <a:pos x="97" y="19"/>
                </a:cxn>
                <a:cxn ang="0">
                  <a:pos x="106" y="11"/>
                </a:cxn>
                <a:cxn ang="0">
                  <a:pos x="152" y="68"/>
                </a:cxn>
                <a:cxn ang="0">
                  <a:pos x="220" y="0"/>
                </a:cxn>
                <a:cxn ang="0">
                  <a:pos x="222" y="87"/>
                </a:cxn>
                <a:cxn ang="0">
                  <a:pos x="285" y="91"/>
                </a:cxn>
                <a:cxn ang="0">
                  <a:pos x="315" y="104"/>
                </a:cxn>
                <a:cxn ang="0">
                  <a:pos x="258" y="169"/>
                </a:cxn>
                <a:cxn ang="0">
                  <a:pos x="285" y="270"/>
                </a:cxn>
                <a:cxn ang="0">
                  <a:pos x="205" y="249"/>
                </a:cxn>
                <a:cxn ang="0">
                  <a:pos x="161" y="306"/>
                </a:cxn>
                <a:cxn ang="0">
                  <a:pos x="148" y="319"/>
                </a:cxn>
                <a:cxn ang="0">
                  <a:pos x="140" y="249"/>
                </a:cxn>
                <a:cxn ang="0">
                  <a:pos x="140" y="249"/>
                </a:cxn>
              </a:cxnLst>
              <a:rect l="0" t="0" r="r" b="b"/>
              <a:pathLst>
                <a:path w="315" h="319">
                  <a:moveTo>
                    <a:pt x="140" y="249"/>
                  </a:moveTo>
                  <a:lnTo>
                    <a:pt x="55" y="277"/>
                  </a:lnTo>
                  <a:lnTo>
                    <a:pt x="81" y="184"/>
                  </a:lnTo>
                  <a:lnTo>
                    <a:pt x="0" y="102"/>
                  </a:lnTo>
                  <a:lnTo>
                    <a:pt x="97" y="81"/>
                  </a:lnTo>
                  <a:lnTo>
                    <a:pt x="97" y="19"/>
                  </a:lnTo>
                  <a:lnTo>
                    <a:pt x="106" y="11"/>
                  </a:lnTo>
                  <a:lnTo>
                    <a:pt x="152" y="68"/>
                  </a:lnTo>
                  <a:lnTo>
                    <a:pt x="220" y="0"/>
                  </a:lnTo>
                  <a:lnTo>
                    <a:pt x="222" y="87"/>
                  </a:lnTo>
                  <a:lnTo>
                    <a:pt x="285" y="91"/>
                  </a:lnTo>
                  <a:lnTo>
                    <a:pt x="315" y="104"/>
                  </a:lnTo>
                  <a:lnTo>
                    <a:pt x="258" y="169"/>
                  </a:lnTo>
                  <a:lnTo>
                    <a:pt x="285" y="270"/>
                  </a:lnTo>
                  <a:lnTo>
                    <a:pt x="205" y="249"/>
                  </a:lnTo>
                  <a:lnTo>
                    <a:pt x="161" y="306"/>
                  </a:lnTo>
                  <a:lnTo>
                    <a:pt x="148" y="319"/>
                  </a:lnTo>
                  <a:lnTo>
                    <a:pt x="140" y="249"/>
                  </a:lnTo>
                  <a:lnTo>
                    <a:pt x="140" y="2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3" name="Freeform 595"/>
            <p:cNvSpPr>
              <a:spLocks/>
            </p:cNvSpPr>
            <p:nvPr/>
          </p:nvSpPr>
          <p:spPr bwMode="auto">
            <a:xfrm>
              <a:off x="8313365" y="697977"/>
              <a:ext cx="74962" cy="61571"/>
            </a:xfrm>
            <a:custGeom>
              <a:avLst/>
              <a:gdLst/>
              <a:ahLst/>
              <a:cxnLst>
                <a:cxn ang="0">
                  <a:pos x="154" y="162"/>
                </a:cxn>
                <a:cxn ang="0">
                  <a:pos x="220" y="196"/>
                </a:cxn>
                <a:cxn ang="0">
                  <a:pos x="192" y="141"/>
                </a:cxn>
                <a:cxn ang="0">
                  <a:pos x="171" y="118"/>
                </a:cxn>
                <a:cxn ang="0">
                  <a:pos x="203" y="101"/>
                </a:cxn>
                <a:cxn ang="0">
                  <a:pos x="234" y="71"/>
                </a:cxn>
                <a:cxn ang="0">
                  <a:pos x="192" y="67"/>
                </a:cxn>
                <a:cxn ang="0">
                  <a:pos x="156" y="76"/>
                </a:cxn>
                <a:cxn ang="0">
                  <a:pos x="169" y="0"/>
                </a:cxn>
                <a:cxn ang="0">
                  <a:pos x="135" y="38"/>
                </a:cxn>
                <a:cxn ang="0">
                  <a:pos x="131" y="80"/>
                </a:cxn>
                <a:cxn ang="0">
                  <a:pos x="78" y="10"/>
                </a:cxn>
                <a:cxn ang="0">
                  <a:pos x="97" y="76"/>
                </a:cxn>
                <a:cxn ang="0">
                  <a:pos x="47" y="67"/>
                </a:cxn>
                <a:cxn ang="0">
                  <a:pos x="0" y="65"/>
                </a:cxn>
                <a:cxn ang="0">
                  <a:pos x="81" y="111"/>
                </a:cxn>
                <a:cxn ang="0">
                  <a:pos x="97" y="111"/>
                </a:cxn>
                <a:cxn ang="0">
                  <a:pos x="43" y="202"/>
                </a:cxn>
                <a:cxn ang="0">
                  <a:pos x="110" y="168"/>
                </a:cxn>
                <a:cxn ang="0">
                  <a:pos x="129" y="139"/>
                </a:cxn>
                <a:cxn ang="0">
                  <a:pos x="131" y="209"/>
                </a:cxn>
                <a:cxn ang="0">
                  <a:pos x="154" y="162"/>
                </a:cxn>
                <a:cxn ang="0">
                  <a:pos x="154" y="162"/>
                </a:cxn>
              </a:cxnLst>
              <a:rect l="0" t="0" r="r" b="b"/>
              <a:pathLst>
                <a:path w="234" h="209">
                  <a:moveTo>
                    <a:pt x="154" y="162"/>
                  </a:moveTo>
                  <a:lnTo>
                    <a:pt x="220" y="196"/>
                  </a:lnTo>
                  <a:lnTo>
                    <a:pt x="192" y="141"/>
                  </a:lnTo>
                  <a:lnTo>
                    <a:pt x="171" y="118"/>
                  </a:lnTo>
                  <a:lnTo>
                    <a:pt x="203" y="101"/>
                  </a:lnTo>
                  <a:lnTo>
                    <a:pt x="234" y="71"/>
                  </a:lnTo>
                  <a:lnTo>
                    <a:pt x="192" y="67"/>
                  </a:lnTo>
                  <a:lnTo>
                    <a:pt x="156" y="76"/>
                  </a:lnTo>
                  <a:lnTo>
                    <a:pt x="169" y="0"/>
                  </a:lnTo>
                  <a:lnTo>
                    <a:pt x="135" y="38"/>
                  </a:lnTo>
                  <a:lnTo>
                    <a:pt x="131" y="80"/>
                  </a:lnTo>
                  <a:lnTo>
                    <a:pt x="78" y="10"/>
                  </a:lnTo>
                  <a:lnTo>
                    <a:pt x="97" y="76"/>
                  </a:lnTo>
                  <a:lnTo>
                    <a:pt x="47" y="67"/>
                  </a:lnTo>
                  <a:lnTo>
                    <a:pt x="0" y="65"/>
                  </a:lnTo>
                  <a:lnTo>
                    <a:pt x="81" y="111"/>
                  </a:lnTo>
                  <a:lnTo>
                    <a:pt x="97" y="111"/>
                  </a:lnTo>
                  <a:lnTo>
                    <a:pt x="43" y="202"/>
                  </a:lnTo>
                  <a:lnTo>
                    <a:pt x="110" y="168"/>
                  </a:lnTo>
                  <a:lnTo>
                    <a:pt x="129" y="139"/>
                  </a:lnTo>
                  <a:lnTo>
                    <a:pt x="131" y="209"/>
                  </a:lnTo>
                  <a:lnTo>
                    <a:pt x="154" y="162"/>
                  </a:lnTo>
                  <a:lnTo>
                    <a:pt x="154" y="162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4" name="Freeform 596"/>
            <p:cNvSpPr>
              <a:spLocks/>
            </p:cNvSpPr>
            <p:nvPr/>
          </p:nvSpPr>
          <p:spPr bwMode="auto">
            <a:xfrm>
              <a:off x="8338352" y="712778"/>
              <a:ext cx="37801" cy="35522"/>
            </a:xfrm>
            <a:custGeom>
              <a:avLst/>
              <a:gdLst/>
              <a:ahLst/>
              <a:cxnLst>
                <a:cxn ang="0">
                  <a:pos x="60" y="119"/>
                </a:cxn>
                <a:cxn ang="0">
                  <a:pos x="70" y="95"/>
                </a:cxn>
                <a:cxn ang="0">
                  <a:pos x="118" y="116"/>
                </a:cxn>
                <a:cxn ang="0">
                  <a:pos x="78" y="61"/>
                </a:cxn>
                <a:cxn ang="0">
                  <a:pos x="112" y="38"/>
                </a:cxn>
                <a:cxn ang="0">
                  <a:pos x="72" y="45"/>
                </a:cxn>
                <a:cxn ang="0">
                  <a:pos x="72" y="0"/>
                </a:cxn>
                <a:cxn ang="0">
                  <a:pos x="57" y="45"/>
                </a:cxn>
                <a:cxn ang="0">
                  <a:pos x="26" y="13"/>
                </a:cxn>
                <a:cxn ang="0">
                  <a:pos x="40" y="43"/>
                </a:cxn>
                <a:cxn ang="0">
                  <a:pos x="0" y="38"/>
                </a:cxn>
                <a:cxn ang="0">
                  <a:pos x="38" y="59"/>
                </a:cxn>
                <a:cxn ang="0">
                  <a:pos x="11" y="106"/>
                </a:cxn>
                <a:cxn ang="0">
                  <a:pos x="55" y="74"/>
                </a:cxn>
                <a:cxn ang="0">
                  <a:pos x="60" y="119"/>
                </a:cxn>
                <a:cxn ang="0">
                  <a:pos x="60" y="119"/>
                </a:cxn>
              </a:cxnLst>
              <a:rect l="0" t="0" r="r" b="b"/>
              <a:pathLst>
                <a:path w="118" h="119">
                  <a:moveTo>
                    <a:pt x="60" y="119"/>
                  </a:moveTo>
                  <a:lnTo>
                    <a:pt x="70" y="95"/>
                  </a:lnTo>
                  <a:lnTo>
                    <a:pt x="118" y="116"/>
                  </a:lnTo>
                  <a:lnTo>
                    <a:pt x="78" y="61"/>
                  </a:lnTo>
                  <a:lnTo>
                    <a:pt x="112" y="38"/>
                  </a:lnTo>
                  <a:lnTo>
                    <a:pt x="72" y="45"/>
                  </a:lnTo>
                  <a:lnTo>
                    <a:pt x="72" y="0"/>
                  </a:lnTo>
                  <a:lnTo>
                    <a:pt x="57" y="45"/>
                  </a:lnTo>
                  <a:lnTo>
                    <a:pt x="26" y="13"/>
                  </a:lnTo>
                  <a:lnTo>
                    <a:pt x="40" y="43"/>
                  </a:lnTo>
                  <a:lnTo>
                    <a:pt x="0" y="38"/>
                  </a:lnTo>
                  <a:lnTo>
                    <a:pt x="38" y="59"/>
                  </a:lnTo>
                  <a:lnTo>
                    <a:pt x="11" y="106"/>
                  </a:lnTo>
                  <a:lnTo>
                    <a:pt x="55" y="74"/>
                  </a:lnTo>
                  <a:lnTo>
                    <a:pt x="60" y="119"/>
                  </a:lnTo>
                  <a:lnTo>
                    <a:pt x="60" y="11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5" name="Freeform 597"/>
            <p:cNvSpPr>
              <a:spLocks/>
            </p:cNvSpPr>
            <p:nvPr/>
          </p:nvSpPr>
          <p:spPr bwMode="auto">
            <a:xfrm>
              <a:off x="8411392" y="1121869"/>
              <a:ext cx="143517" cy="124326"/>
            </a:xfrm>
            <a:custGeom>
              <a:avLst/>
              <a:gdLst/>
              <a:ahLst/>
              <a:cxnLst>
                <a:cxn ang="0">
                  <a:pos x="291" y="304"/>
                </a:cxn>
                <a:cxn ang="0">
                  <a:pos x="397" y="340"/>
                </a:cxn>
                <a:cxn ang="0">
                  <a:pos x="348" y="253"/>
                </a:cxn>
                <a:cxn ang="0">
                  <a:pos x="448" y="190"/>
                </a:cxn>
                <a:cxn ang="0">
                  <a:pos x="348" y="167"/>
                </a:cxn>
                <a:cxn ang="0">
                  <a:pos x="410" y="83"/>
                </a:cxn>
                <a:cxn ang="0">
                  <a:pos x="291" y="116"/>
                </a:cxn>
                <a:cxn ang="0">
                  <a:pos x="293" y="0"/>
                </a:cxn>
                <a:cxn ang="0">
                  <a:pos x="211" y="93"/>
                </a:cxn>
                <a:cxn ang="0">
                  <a:pos x="154" y="17"/>
                </a:cxn>
                <a:cxn ang="0">
                  <a:pos x="121" y="133"/>
                </a:cxn>
                <a:cxn ang="0">
                  <a:pos x="0" y="182"/>
                </a:cxn>
                <a:cxn ang="0">
                  <a:pos x="110" y="237"/>
                </a:cxn>
                <a:cxn ang="0">
                  <a:pos x="72" y="348"/>
                </a:cxn>
                <a:cxn ang="0">
                  <a:pos x="178" y="319"/>
                </a:cxn>
                <a:cxn ang="0">
                  <a:pos x="213" y="418"/>
                </a:cxn>
                <a:cxn ang="0">
                  <a:pos x="291" y="304"/>
                </a:cxn>
                <a:cxn ang="0">
                  <a:pos x="291" y="304"/>
                </a:cxn>
              </a:cxnLst>
              <a:rect l="0" t="0" r="r" b="b"/>
              <a:pathLst>
                <a:path w="448" h="418">
                  <a:moveTo>
                    <a:pt x="291" y="304"/>
                  </a:moveTo>
                  <a:lnTo>
                    <a:pt x="397" y="340"/>
                  </a:lnTo>
                  <a:lnTo>
                    <a:pt x="348" y="253"/>
                  </a:lnTo>
                  <a:lnTo>
                    <a:pt x="448" y="190"/>
                  </a:lnTo>
                  <a:lnTo>
                    <a:pt x="348" y="167"/>
                  </a:lnTo>
                  <a:lnTo>
                    <a:pt x="410" y="83"/>
                  </a:lnTo>
                  <a:lnTo>
                    <a:pt x="291" y="116"/>
                  </a:lnTo>
                  <a:lnTo>
                    <a:pt x="293" y="0"/>
                  </a:lnTo>
                  <a:lnTo>
                    <a:pt x="211" y="93"/>
                  </a:lnTo>
                  <a:lnTo>
                    <a:pt x="154" y="17"/>
                  </a:lnTo>
                  <a:lnTo>
                    <a:pt x="121" y="133"/>
                  </a:lnTo>
                  <a:lnTo>
                    <a:pt x="0" y="182"/>
                  </a:lnTo>
                  <a:lnTo>
                    <a:pt x="110" y="237"/>
                  </a:lnTo>
                  <a:lnTo>
                    <a:pt x="72" y="348"/>
                  </a:lnTo>
                  <a:lnTo>
                    <a:pt x="178" y="319"/>
                  </a:lnTo>
                  <a:lnTo>
                    <a:pt x="213" y="418"/>
                  </a:lnTo>
                  <a:lnTo>
                    <a:pt x="291" y="304"/>
                  </a:lnTo>
                  <a:lnTo>
                    <a:pt x="291" y="3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6" name="Freeform 598"/>
            <p:cNvSpPr>
              <a:spLocks/>
            </p:cNvSpPr>
            <p:nvPr/>
          </p:nvSpPr>
          <p:spPr bwMode="auto">
            <a:xfrm>
              <a:off x="8428691" y="1136077"/>
              <a:ext cx="110841" cy="89988"/>
            </a:xfrm>
            <a:custGeom>
              <a:avLst/>
              <a:gdLst/>
              <a:ahLst/>
              <a:cxnLst>
                <a:cxn ang="0">
                  <a:pos x="209" y="215"/>
                </a:cxn>
                <a:cxn ang="0">
                  <a:pos x="291" y="261"/>
                </a:cxn>
                <a:cxn ang="0">
                  <a:pos x="264" y="200"/>
                </a:cxn>
                <a:cxn ang="0">
                  <a:pos x="348" y="150"/>
                </a:cxn>
                <a:cxn ang="0">
                  <a:pos x="232" y="149"/>
                </a:cxn>
                <a:cxn ang="0">
                  <a:pos x="304" y="74"/>
                </a:cxn>
                <a:cxn ang="0">
                  <a:pos x="196" y="114"/>
                </a:cxn>
                <a:cxn ang="0">
                  <a:pos x="222" y="0"/>
                </a:cxn>
                <a:cxn ang="0">
                  <a:pos x="150" y="93"/>
                </a:cxn>
                <a:cxn ang="0">
                  <a:pos x="108" y="19"/>
                </a:cxn>
                <a:cxn ang="0">
                  <a:pos x="97" y="116"/>
                </a:cxn>
                <a:cxn ang="0">
                  <a:pos x="0" y="130"/>
                </a:cxn>
                <a:cxn ang="0">
                  <a:pos x="124" y="166"/>
                </a:cxn>
                <a:cxn ang="0">
                  <a:pos x="84" y="206"/>
                </a:cxn>
                <a:cxn ang="0">
                  <a:pos x="49" y="261"/>
                </a:cxn>
                <a:cxn ang="0">
                  <a:pos x="167" y="200"/>
                </a:cxn>
                <a:cxn ang="0">
                  <a:pos x="165" y="304"/>
                </a:cxn>
                <a:cxn ang="0">
                  <a:pos x="171" y="297"/>
                </a:cxn>
                <a:cxn ang="0">
                  <a:pos x="177" y="287"/>
                </a:cxn>
                <a:cxn ang="0">
                  <a:pos x="183" y="280"/>
                </a:cxn>
                <a:cxn ang="0">
                  <a:pos x="190" y="268"/>
                </a:cxn>
                <a:cxn ang="0">
                  <a:pos x="196" y="261"/>
                </a:cxn>
                <a:cxn ang="0">
                  <a:pos x="200" y="251"/>
                </a:cxn>
                <a:cxn ang="0">
                  <a:pos x="202" y="249"/>
                </a:cxn>
                <a:cxn ang="0">
                  <a:pos x="203" y="238"/>
                </a:cxn>
                <a:cxn ang="0">
                  <a:pos x="205" y="228"/>
                </a:cxn>
                <a:cxn ang="0">
                  <a:pos x="207" y="219"/>
                </a:cxn>
                <a:cxn ang="0">
                  <a:pos x="209" y="215"/>
                </a:cxn>
                <a:cxn ang="0">
                  <a:pos x="209" y="215"/>
                </a:cxn>
              </a:cxnLst>
              <a:rect l="0" t="0" r="r" b="b"/>
              <a:pathLst>
                <a:path w="348" h="304">
                  <a:moveTo>
                    <a:pt x="209" y="215"/>
                  </a:moveTo>
                  <a:lnTo>
                    <a:pt x="291" y="261"/>
                  </a:lnTo>
                  <a:lnTo>
                    <a:pt x="264" y="200"/>
                  </a:lnTo>
                  <a:lnTo>
                    <a:pt x="348" y="150"/>
                  </a:lnTo>
                  <a:lnTo>
                    <a:pt x="232" y="149"/>
                  </a:lnTo>
                  <a:lnTo>
                    <a:pt x="304" y="74"/>
                  </a:lnTo>
                  <a:lnTo>
                    <a:pt x="196" y="114"/>
                  </a:lnTo>
                  <a:lnTo>
                    <a:pt x="222" y="0"/>
                  </a:lnTo>
                  <a:lnTo>
                    <a:pt x="150" y="93"/>
                  </a:lnTo>
                  <a:lnTo>
                    <a:pt x="108" y="19"/>
                  </a:lnTo>
                  <a:lnTo>
                    <a:pt x="97" y="116"/>
                  </a:lnTo>
                  <a:lnTo>
                    <a:pt x="0" y="130"/>
                  </a:lnTo>
                  <a:lnTo>
                    <a:pt x="124" y="166"/>
                  </a:lnTo>
                  <a:lnTo>
                    <a:pt x="84" y="206"/>
                  </a:lnTo>
                  <a:lnTo>
                    <a:pt x="49" y="261"/>
                  </a:lnTo>
                  <a:lnTo>
                    <a:pt x="167" y="200"/>
                  </a:lnTo>
                  <a:lnTo>
                    <a:pt x="165" y="304"/>
                  </a:lnTo>
                  <a:lnTo>
                    <a:pt x="171" y="297"/>
                  </a:lnTo>
                  <a:lnTo>
                    <a:pt x="177" y="287"/>
                  </a:lnTo>
                  <a:lnTo>
                    <a:pt x="183" y="280"/>
                  </a:lnTo>
                  <a:lnTo>
                    <a:pt x="190" y="268"/>
                  </a:lnTo>
                  <a:lnTo>
                    <a:pt x="196" y="261"/>
                  </a:lnTo>
                  <a:lnTo>
                    <a:pt x="200" y="251"/>
                  </a:lnTo>
                  <a:lnTo>
                    <a:pt x="202" y="249"/>
                  </a:lnTo>
                  <a:lnTo>
                    <a:pt x="203" y="238"/>
                  </a:lnTo>
                  <a:lnTo>
                    <a:pt x="205" y="228"/>
                  </a:lnTo>
                  <a:lnTo>
                    <a:pt x="207" y="219"/>
                  </a:lnTo>
                  <a:lnTo>
                    <a:pt x="209" y="215"/>
                  </a:lnTo>
                  <a:lnTo>
                    <a:pt x="209" y="215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7" name="Freeform 599"/>
            <p:cNvSpPr>
              <a:spLocks/>
            </p:cNvSpPr>
            <p:nvPr/>
          </p:nvSpPr>
          <p:spPr bwMode="auto">
            <a:xfrm>
              <a:off x="8453678" y="1155022"/>
              <a:ext cx="60867" cy="56835"/>
            </a:xfrm>
            <a:custGeom>
              <a:avLst/>
              <a:gdLst/>
              <a:ahLst/>
              <a:cxnLst>
                <a:cxn ang="0">
                  <a:pos x="101" y="127"/>
                </a:cxn>
                <a:cxn ang="0">
                  <a:pos x="106" y="190"/>
                </a:cxn>
                <a:cxn ang="0">
                  <a:pos x="120" y="133"/>
                </a:cxn>
                <a:cxn ang="0">
                  <a:pos x="177" y="167"/>
                </a:cxn>
                <a:cxn ang="0">
                  <a:pos x="144" y="114"/>
                </a:cxn>
                <a:cxn ang="0">
                  <a:pos x="190" y="110"/>
                </a:cxn>
                <a:cxn ang="0">
                  <a:pos x="120" y="93"/>
                </a:cxn>
                <a:cxn ang="0">
                  <a:pos x="167" y="49"/>
                </a:cxn>
                <a:cxn ang="0">
                  <a:pos x="101" y="76"/>
                </a:cxn>
                <a:cxn ang="0">
                  <a:pos x="110" y="0"/>
                </a:cxn>
                <a:cxn ang="0">
                  <a:pos x="70" y="63"/>
                </a:cxn>
                <a:cxn ang="0">
                  <a:pos x="45" y="21"/>
                </a:cxn>
                <a:cxn ang="0">
                  <a:pos x="45" y="70"/>
                </a:cxn>
                <a:cxn ang="0">
                  <a:pos x="0" y="68"/>
                </a:cxn>
                <a:cxn ang="0">
                  <a:pos x="64" y="99"/>
                </a:cxn>
                <a:cxn ang="0">
                  <a:pos x="19" y="148"/>
                </a:cxn>
                <a:cxn ang="0">
                  <a:pos x="101" y="127"/>
                </a:cxn>
                <a:cxn ang="0">
                  <a:pos x="101" y="127"/>
                </a:cxn>
              </a:cxnLst>
              <a:rect l="0" t="0" r="r" b="b"/>
              <a:pathLst>
                <a:path w="190" h="190">
                  <a:moveTo>
                    <a:pt x="101" y="127"/>
                  </a:moveTo>
                  <a:lnTo>
                    <a:pt x="106" y="190"/>
                  </a:lnTo>
                  <a:lnTo>
                    <a:pt x="120" y="133"/>
                  </a:lnTo>
                  <a:lnTo>
                    <a:pt x="177" y="167"/>
                  </a:lnTo>
                  <a:lnTo>
                    <a:pt x="144" y="114"/>
                  </a:lnTo>
                  <a:lnTo>
                    <a:pt x="190" y="110"/>
                  </a:lnTo>
                  <a:lnTo>
                    <a:pt x="120" y="93"/>
                  </a:lnTo>
                  <a:lnTo>
                    <a:pt x="167" y="49"/>
                  </a:lnTo>
                  <a:lnTo>
                    <a:pt x="101" y="76"/>
                  </a:lnTo>
                  <a:lnTo>
                    <a:pt x="110" y="0"/>
                  </a:lnTo>
                  <a:lnTo>
                    <a:pt x="70" y="63"/>
                  </a:lnTo>
                  <a:lnTo>
                    <a:pt x="45" y="21"/>
                  </a:lnTo>
                  <a:lnTo>
                    <a:pt x="45" y="70"/>
                  </a:lnTo>
                  <a:lnTo>
                    <a:pt x="0" y="68"/>
                  </a:lnTo>
                  <a:lnTo>
                    <a:pt x="64" y="99"/>
                  </a:lnTo>
                  <a:lnTo>
                    <a:pt x="19" y="148"/>
                  </a:lnTo>
                  <a:lnTo>
                    <a:pt x="101" y="127"/>
                  </a:lnTo>
                  <a:lnTo>
                    <a:pt x="101" y="127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8" name="Freeform 600"/>
            <p:cNvSpPr>
              <a:spLocks/>
            </p:cNvSpPr>
            <p:nvPr/>
          </p:nvSpPr>
          <p:spPr bwMode="auto">
            <a:xfrm>
              <a:off x="7794398" y="1154430"/>
              <a:ext cx="150565" cy="131430"/>
            </a:xfrm>
            <a:custGeom>
              <a:avLst/>
              <a:gdLst/>
              <a:ahLst/>
              <a:cxnLst>
                <a:cxn ang="0">
                  <a:pos x="306" y="325"/>
                </a:cxn>
                <a:cxn ang="0">
                  <a:pos x="418" y="363"/>
                </a:cxn>
                <a:cxn ang="0">
                  <a:pos x="365" y="268"/>
                </a:cxn>
                <a:cxn ang="0">
                  <a:pos x="470" y="204"/>
                </a:cxn>
                <a:cxn ang="0">
                  <a:pos x="367" y="177"/>
                </a:cxn>
                <a:cxn ang="0">
                  <a:pos x="435" y="89"/>
                </a:cxn>
                <a:cxn ang="0">
                  <a:pos x="308" y="124"/>
                </a:cxn>
                <a:cxn ang="0">
                  <a:pos x="308" y="0"/>
                </a:cxn>
                <a:cxn ang="0">
                  <a:pos x="222" y="101"/>
                </a:cxn>
                <a:cxn ang="0">
                  <a:pos x="165" y="19"/>
                </a:cxn>
                <a:cxn ang="0">
                  <a:pos x="127" y="141"/>
                </a:cxn>
                <a:cxn ang="0">
                  <a:pos x="0" y="196"/>
                </a:cxn>
                <a:cxn ang="0">
                  <a:pos x="116" y="253"/>
                </a:cxn>
                <a:cxn ang="0">
                  <a:pos x="76" y="371"/>
                </a:cxn>
                <a:cxn ang="0">
                  <a:pos x="190" y="340"/>
                </a:cxn>
                <a:cxn ang="0">
                  <a:pos x="226" y="445"/>
                </a:cxn>
                <a:cxn ang="0">
                  <a:pos x="306" y="325"/>
                </a:cxn>
                <a:cxn ang="0">
                  <a:pos x="306" y="325"/>
                </a:cxn>
              </a:cxnLst>
              <a:rect l="0" t="0" r="r" b="b"/>
              <a:pathLst>
                <a:path w="470" h="445">
                  <a:moveTo>
                    <a:pt x="306" y="325"/>
                  </a:moveTo>
                  <a:lnTo>
                    <a:pt x="418" y="363"/>
                  </a:lnTo>
                  <a:lnTo>
                    <a:pt x="365" y="268"/>
                  </a:lnTo>
                  <a:lnTo>
                    <a:pt x="470" y="204"/>
                  </a:lnTo>
                  <a:lnTo>
                    <a:pt x="367" y="177"/>
                  </a:lnTo>
                  <a:lnTo>
                    <a:pt x="435" y="89"/>
                  </a:lnTo>
                  <a:lnTo>
                    <a:pt x="308" y="124"/>
                  </a:lnTo>
                  <a:lnTo>
                    <a:pt x="308" y="0"/>
                  </a:lnTo>
                  <a:lnTo>
                    <a:pt x="222" y="101"/>
                  </a:lnTo>
                  <a:lnTo>
                    <a:pt x="165" y="19"/>
                  </a:lnTo>
                  <a:lnTo>
                    <a:pt x="127" y="141"/>
                  </a:lnTo>
                  <a:lnTo>
                    <a:pt x="0" y="196"/>
                  </a:lnTo>
                  <a:lnTo>
                    <a:pt x="116" y="253"/>
                  </a:lnTo>
                  <a:lnTo>
                    <a:pt x="76" y="371"/>
                  </a:lnTo>
                  <a:lnTo>
                    <a:pt x="190" y="340"/>
                  </a:lnTo>
                  <a:lnTo>
                    <a:pt x="226" y="445"/>
                  </a:lnTo>
                  <a:lnTo>
                    <a:pt x="306" y="325"/>
                  </a:lnTo>
                  <a:lnTo>
                    <a:pt x="306" y="3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9" name="Freeform 601"/>
            <p:cNvSpPr>
              <a:spLocks/>
            </p:cNvSpPr>
            <p:nvPr/>
          </p:nvSpPr>
          <p:spPr bwMode="auto">
            <a:xfrm>
              <a:off x="7812978" y="1169231"/>
              <a:ext cx="117248" cy="95908"/>
            </a:xfrm>
            <a:custGeom>
              <a:avLst/>
              <a:gdLst/>
              <a:ahLst/>
              <a:cxnLst>
                <a:cxn ang="0">
                  <a:pos x="219" y="230"/>
                </a:cxn>
                <a:cxn ang="0">
                  <a:pos x="306" y="278"/>
                </a:cxn>
                <a:cxn ang="0">
                  <a:pos x="276" y="211"/>
                </a:cxn>
                <a:cxn ang="0">
                  <a:pos x="365" y="160"/>
                </a:cxn>
                <a:cxn ang="0">
                  <a:pos x="245" y="158"/>
                </a:cxn>
                <a:cxn ang="0">
                  <a:pos x="319" y="78"/>
                </a:cxn>
                <a:cxn ang="0">
                  <a:pos x="205" y="120"/>
                </a:cxn>
                <a:cxn ang="0">
                  <a:pos x="232" y="0"/>
                </a:cxn>
                <a:cxn ang="0">
                  <a:pos x="158" y="101"/>
                </a:cxn>
                <a:cxn ang="0">
                  <a:pos x="112" y="21"/>
                </a:cxn>
                <a:cxn ang="0">
                  <a:pos x="99" y="124"/>
                </a:cxn>
                <a:cxn ang="0">
                  <a:pos x="0" y="139"/>
                </a:cxn>
                <a:cxn ang="0">
                  <a:pos x="129" y="179"/>
                </a:cxn>
                <a:cxn ang="0">
                  <a:pos x="84" y="217"/>
                </a:cxn>
                <a:cxn ang="0">
                  <a:pos x="51" y="278"/>
                </a:cxn>
                <a:cxn ang="0">
                  <a:pos x="175" y="211"/>
                </a:cxn>
                <a:cxn ang="0">
                  <a:pos x="173" y="324"/>
                </a:cxn>
                <a:cxn ang="0">
                  <a:pos x="177" y="318"/>
                </a:cxn>
                <a:cxn ang="0">
                  <a:pos x="182" y="307"/>
                </a:cxn>
                <a:cxn ang="0">
                  <a:pos x="190" y="299"/>
                </a:cxn>
                <a:cxn ang="0">
                  <a:pos x="196" y="288"/>
                </a:cxn>
                <a:cxn ang="0">
                  <a:pos x="203" y="278"/>
                </a:cxn>
                <a:cxn ang="0">
                  <a:pos x="207" y="270"/>
                </a:cxn>
                <a:cxn ang="0">
                  <a:pos x="211" y="265"/>
                </a:cxn>
                <a:cxn ang="0">
                  <a:pos x="213" y="255"/>
                </a:cxn>
                <a:cxn ang="0">
                  <a:pos x="215" y="244"/>
                </a:cxn>
                <a:cxn ang="0">
                  <a:pos x="217" y="232"/>
                </a:cxn>
                <a:cxn ang="0">
                  <a:pos x="219" y="230"/>
                </a:cxn>
                <a:cxn ang="0">
                  <a:pos x="219" y="230"/>
                </a:cxn>
              </a:cxnLst>
              <a:rect l="0" t="0" r="r" b="b"/>
              <a:pathLst>
                <a:path w="365" h="324">
                  <a:moveTo>
                    <a:pt x="219" y="230"/>
                  </a:moveTo>
                  <a:lnTo>
                    <a:pt x="306" y="278"/>
                  </a:lnTo>
                  <a:lnTo>
                    <a:pt x="276" y="211"/>
                  </a:lnTo>
                  <a:lnTo>
                    <a:pt x="365" y="160"/>
                  </a:lnTo>
                  <a:lnTo>
                    <a:pt x="245" y="158"/>
                  </a:lnTo>
                  <a:lnTo>
                    <a:pt x="319" y="78"/>
                  </a:lnTo>
                  <a:lnTo>
                    <a:pt x="205" y="120"/>
                  </a:lnTo>
                  <a:lnTo>
                    <a:pt x="232" y="0"/>
                  </a:lnTo>
                  <a:lnTo>
                    <a:pt x="158" y="101"/>
                  </a:lnTo>
                  <a:lnTo>
                    <a:pt x="112" y="21"/>
                  </a:lnTo>
                  <a:lnTo>
                    <a:pt x="99" y="124"/>
                  </a:lnTo>
                  <a:lnTo>
                    <a:pt x="0" y="139"/>
                  </a:lnTo>
                  <a:lnTo>
                    <a:pt x="129" y="179"/>
                  </a:lnTo>
                  <a:lnTo>
                    <a:pt x="84" y="217"/>
                  </a:lnTo>
                  <a:lnTo>
                    <a:pt x="51" y="278"/>
                  </a:lnTo>
                  <a:lnTo>
                    <a:pt x="175" y="211"/>
                  </a:lnTo>
                  <a:lnTo>
                    <a:pt x="173" y="324"/>
                  </a:lnTo>
                  <a:lnTo>
                    <a:pt x="177" y="318"/>
                  </a:lnTo>
                  <a:lnTo>
                    <a:pt x="182" y="307"/>
                  </a:lnTo>
                  <a:lnTo>
                    <a:pt x="190" y="299"/>
                  </a:lnTo>
                  <a:lnTo>
                    <a:pt x="196" y="288"/>
                  </a:lnTo>
                  <a:lnTo>
                    <a:pt x="203" y="278"/>
                  </a:lnTo>
                  <a:lnTo>
                    <a:pt x="207" y="270"/>
                  </a:lnTo>
                  <a:lnTo>
                    <a:pt x="211" y="265"/>
                  </a:lnTo>
                  <a:lnTo>
                    <a:pt x="213" y="255"/>
                  </a:lnTo>
                  <a:lnTo>
                    <a:pt x="215" y="244"/>
                  </a:lnTo>
                  <a:lnTo>
                    <a:pt x="217" y="232"/>
                  </a:lnTo>
                  <a:lnTo>
                    <a:pt x="219" y="230"/>
                  </a:lnTo>
                  <a:lnTo>
                    <a:pt x="219" y="230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0" name="Freeform 602"/>
            <p:cNvSpPr>
              <a:spLocks/>
            </p:cNvSpPr>
            <p:nvPr/>
          </p:nvSpPr>
          <p:spPr bwMode="auto">
            <a:xfrm>
              <a:off x="7839247" y="1189360"/>
              <a:ext cx="65351" cy="59795"/>
            </a:xfrm>
            <a:custGeom>
              <a:avLst/>
              <a:gdLst/>
              <a:ahLst/>
              <a:cxnLst>
                <a:cxn ang="0">
                  <a:pos x="106" y="135"/>
                </a:cxn>
                <a:cxn ang="0">
                  <a:pos x="110" y="201"/>
                </a:cxn>
                <a:cxn ang="0">
                  <a:pos x="127" y="142"/>
                </a:cxn>
                <a:cxn ang="0">
                  <a:pos x="188" y="179"/>
                </a:cxn>
                <a:cxn ang="0">
                  <a:pos x="156" y="125"/>
                </a:cxn>
                <a:cxn ang="0">
                  <a:pos x="203" y="116"/>
                </a:cxn>
                <a:cxn ang="0">
                  <a:pos x="127" y="101"/>
                </a:cxn>
                <a:cxn ang="0">
                  <a:pos x="178" y="55"/>
                </a:cxn>
                <a:cxn ang="0">
                  <a:pos x="106" y="80"/>
                </a:cxn>
                <a:cxn ang="0">
                  <a:pos x="118" y="0"/>
                </a:cxn>
                <a:cxn ang="0">
                  <a:pos x="76" y="68"/>
                </a:cxn>
                <a:cxn ang="0">
                  <a:pos x="49" y="25"/>
                </a:cxn>
                <a:cxn ang="0">
                  <a:pos x="49" y="76"/>
                </a:cxn>
                <a:cxn ang="0">
                  <a:pos x="0" y="74"/>
                </a:cxn>
                <a:cxn ang="0">
                  <a:pos x="70" y="106"/>
                </a:cxn>
                <a:cxn ang="0">
                  <a:pos x="21" y="158"/>
                </a:cxn>
                <a:cxn ang="0">
                  <a:pos x="106" y="135"/>
                </a:cxn>
                <a:cxn ang="0">
                  <a:pos x="106" y="135"/>
                </a:cxn>
              </a:cxnLst>
              <a:rect l="0" t="0" r="r" b="b"/>
              <a:pathLst>
                <a:path w="203" h="201">
                  <a:moveTo>
                    <a:pt x="106" y="135"/>
                  </a:moveTo>
                  <a:lnTo>
                    <a:pt x="110" y="201"/>
                  </a:lnTo>
                  <a:lnTo>
                    <a:pt x="127" y="142"/>
                  </a:lnTo>
                  <a:lnTo>
                    <a:pt x="188" y="179"/>
                  </a:lnTo>
                  <a:lnTo>
                    <a:pt x="156" y="125"/>
                  </a:lnTo>
                  <a:lnTo>
                    <a:pt x="203" y="116"/>
                  </a:lnTo>
                  <a:lnTo>
                    <a:pt x="127" y="101"/>
                  </a:lnTo>
                  <a:lnTo>
                    <a:pt x="178" y="55"/>
                  </a:lnTo>
                  <a:lnTo>
                    <a:pt x="106" y="80"/>
                  </a:lnTo>
                  <a:lnTo>
                    <a:pt x="118" y="0"/>
                  </a:lnTo>
                  <a:lnTo>
                    <a:pt x="76" y="68"/>
                  </a:lnTo>
                  <a:lnTo>
                    <a:pt x="49" y="25"/>
                  </a:lnTo>
                  <a:lnTo>
                    <a:pt x="49" y="76"/>
                  </a:lnTo>
                  <a:lnTo>
                    <a:pt x="0" y="74"/>
                  </a:lnTo>
                  <a:lnTo>
                    <a:pt x="70" y="106"/>
                  </a:lnTo>
                  <a:lnTo>
                    <a:pt x="21" y="158"/>
                  </a:lnTo>
                  <a:lnTo>
                    <a:pt x="106" y="135"/>
                  </a:lnTo>
                  <a:lnTo>
                    <a:pt x="106" y="135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1" name="Freeform 603"/>
            <p:cNvSpPr>
              <a:spLocks/>
            </p:cNvSpPr>
            <p:nvPr/>
          </p:nvSpPr>
          <p:spPr bwMode="auto">
            <a:xfrm>
              <a:off x="8193554" y="502016"/>
              <a:ext cx="105075" cy="99461"/>
            </a:xfrm>
            <a:custGeom>
              <a:avLst/>
              <a:gdLst/>
              <a:ahLst/>
              <a:cxnLst>
                <a:cxn ang="0">
                  <a:pos x="249" y="239"/>
                </a:cxn>
                <a:cxn ang="0">
                  <a:pos x="245" y="336"/>
                </a:cxn>
                <a:cxn ang="0">
                  <a:pos x="164" y="277"/>
                </a:cxn>
                <a:cxn ang="0">
                  <a:pos x="50" y="331"/>
                </a:cxn>
                <a:cxn ang="0">
                  <a:pos x="67" y="220"/>
                </a:cxn>
                <a:cxn ang="0">
                  <a:pos x="6" y="197"/>
                </a:cxn>
                <a:cxn ang="0">
                  <a:pos x="0" y="184"/>
                </a:cxn>
                <a:cxn ang="0">
                  <a:pos x="76" y="161"/>
                </a:cxn>
                <a:cxn ang="0">
                  <a:pos x="34" y="61"/>
                </a:cxn>
                <a:cxn ang="0">
                  <a:pos x="124" y="89"/>
                </a:cxn>
                <a:cxn ang="0">
                  <a:pos x="152" y="26"/>
                </a:cxn>
                <a:cxn ang="0">
                  <a:pos x="179" y="0"/>
                </a:cxn>
                <a:cxn ang="0">
                  <a:pos x="217" y="83"/>
                </a:cxn>
                <a:cxn ang="0">
                  <a:pos x="329" y="97"/>
                </a:cxn>
                <a:cxn ang="0">
                  <a:pos x="274" y="171"/>
                </a:cxn>
                <a:cxn ang="0">
                  <a:pos x="314" y="239"/>
                </a:cxn>
                <a:cxn ang="0">
                  <a:pos x="323" y="256"/>
                </a:cxn>
                <a:cxn ang="0">
                  <a:pos x="249" y="239"/>
                </a:cxn>
                <a:cxn ang="0">
                  <a:pos x="249" y="239"/>
                </a:cxn>
              </a:cxnLst>
              <a:rect l="0" t="0" r="r" b="b"/>
              <a:pathLst>
                <a:path w="329" h="336">
                  <a:moveTo>
                    <a:pt x="249" y="239"/>
                  </a:moveTo>
                  <a:lnTo>
                    <a:pt x="245" y="336"/>
                  </a:lnTo>
                  <a:lnTo>
                    <a:pt x="164" y="277"/>
                  </a:lnTo>
                  <a:lnTo>
                    <a:pt x="50" y="331"/>
                  </a:lnTo>
                  <a:lnTo>
                    <a:pt x="67" y="220"/>
                  </a:lnTo>
                  <a:lnTo>
                    <a:pt x="6" y="197"/>
                  </a:lnTo>
                  <a:lnTo>
                    <a:pt x="0" y="184"/>
                  </a:lnTo>
                  <a:lnTo>
                    <a:pt x="76" y="161"/>
                  </a:lnTo>
                  <a:lnTo>
                    <a:pt x="34" y="61"/>
                  </a:lnTo>
                  <a:lnTo>
                    <a:pt x="124" y="89"/>
                  </a:lnTo>
                  <a:lnTo>
                    <a:pt x="152" y="26"/>
                  </a:lnTo>
                  <a:lnTo>
                    <a:pt x="179" y="0"/>
                  </a:lnTo>
                  <a:lnTo>
                    <a:pt x="217" y="83"/>
                  </a:lnTo>
                  <a:lnTo>
                    <a:pt x="329" y="97"/>
                  </a:lnTo>
                  <a:lnTo>
                    <a:pt x="274" y="171"/>
                  </a:lnTo>
                  <a:lnTo>
                    <a:pt x="314" y="239"/>
                  </a:lnTo>
                  <a:lnTo>
                    <a:pt x="323" y="256"/>
                  </a:lnTo>
                  <a:lnTo>
                    <a:pt x="249" y="239"/>
                  </a:lnTo>
                  <a:lnTo>
                    <a:pt x="249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2" name="Freeform 604"/>
            <p:cNvSpPr>
              <a:spLocks/>
            </p:cNvSpPr>
            <p:nvPr/>
          </p:nvSpPr>
          <p:spPr bwMode="auto">
            <a:xfrm>
              <a:off x="8208290" y="518001"/>
              <a:ext cx="77525" cy="72819"/>
            </a:xfrm>
            <a:custGeom>
              <a:avLst/>
              <a:gdLst/>
              <a:ahLst/>
              <a:cxnLst>
                <a:cxn ang="0">
                  <a:pos x="182" y="118"/>
                </a:cxn>
                <a:cxn ang="0">
                  <a:pos x="241" y="59"/>
                </a:cxn>
                <a:cxn ang="0">
                  <a:pos x="177" y="70"/>
                </a:cxn>
                <a:cxn ang="0">
                  <a:pos x="146" y="82"/>
                </a:cxn>
                <a:cxn ang="0">
                  <a:pos x="137" y="44"/>
                </a:cxn>
                <a:cxn ang="0">
                  <a:pos x="119" y="0"/>
                </a:cxn>
                <a:cxn ang="0">
                  <a:pos x="102" y="42"/>
                </a:cxn>
                <a:cxn ang="0">
                  <a:pos x="99" y="82"/>
                </a:cxn>
                <a:cxn ang="0">
                  <a:pos x="28" y="42"/>
                </a:cxn>
                <a:cxn ang="0">
                  <a:pos x="53" y="89"/>
                </a:cxn>
                <a:cxn ang="0">
                  <a:pos x="89" y="112"/>
                </a:cxn>
                <a:cxn ang="0">
                  <a:pos x="0" y="141"/>
                </a:cxn>
                <a:cxn ang="0">
                  <a:pos x="74" y="144"/>
                </a:cxn>
                <a:cxn ang="0">
                  <a:pos x="45" y="192"/>
                </a:cxn>
                <a:cxn ang="0">
                  <a:pos x="24" y="241"/>
                </a:cxn>
                <a:cxn ang="0">
                  <a:pos x="102" y="175"/>
                </a:cxn>
                <a:cxn ang="0">
                  <a:pos x="108" y="160"/>
                </a:cxn>
                <a:cxn ang="0">
                  <a:pos x="175" y="247"/>
                </a:cxn>
                <a:cxn ang="0">
                  <a:pos x="169" y="165"/>
                </a:cxn>
                <a:cxn ang="0">
                  <a:pos x="148" y="137"/>
                </a:cxn>
                <a:cxn ang="0">
                  <a:pos x="218" y="160"/>
                </a:cxn>
                <a:cxn ang="0">
                  <a:pos x="182" y="118"/>
                </a:cxn>
                <a:cxn ang="0">
                  <a:pos x="182" y="118"/>
                </a:cxn>
              </a:cxnLst>
              <a:rect l="0" t="0" r="r" b="b"/>
              <a:pathLst>
                <a:path w="241" h="247">
                  <a:moveTo>
                    <a:pt x="182" y="118"/>
                  </a:moveTo>
                  <a:lnTo>
                    <a:pt x="241" y="59"/>
                  </a:lnTo>
                  <a:lnTo>
                    <a:pt x="177" y="70"/>
                  </a:lnTo>
                  <a:lnTo>
                    <a:pt x="146" y="82"/>
                  </a:lnTo>
                  <a:lnTo>
                    <a:pt x="137" y="44"/>
                  </a:lnTo>
                  <a:lnTo>
                    <a:pt x="119" y="0"/>
                  </a:lnTo>
                  <a:lnTo>
                    <a:pt x="102" y="42"/>
                  </a:lnTo>
                  <a:lnTo>
                    <a:pt x="99" y="82"/>
                  </a:lnTo>
                  <a:lnTo>
                    <a:pt x="28" y="42"/>
                  </a:lnTo>
                  <a:lnTo>
                    <a:pt x="53" y="89"/>
                  </a:lnTo>
                  <a:lnTo>
                    <a:pt x="89" y="112"/>
                  </a:lnTo>
                  <a:lnTo>
                    <a:pt x="0" y="141"/>
                  </a:lnTo>
                  <a:lnTo>
                    <a:pt x="74" y="144"/>
                  </a:lnTo>
                  <a:lnTo>
                    <a:pt x="45" y="192"/>
                  </a:lnTo>
                  <a:lnTo>
                    <a:pt x="24" y="241"/>
                  </a:lnTo>
                  <a:lnTo>
                    <a:pt x="102" y="175"/>
                  </a:lnTo>
                  <a:lnTo>
                    <a:pt x="108" y="160"/>
                  </a:lnTo>
                  <a:lnTo>
                    <a:pt x="175" y="247"/>
                  </a:lnTo>
                  <a:lnTo>
                    <a:pt x="169" y="165"/>
                  </a:lnTo>
                  <a:lnTo>
                    <a:pt x="148" y="137"/>
                  </a:lnTo>
                  <a:lnTo>
                    <a:pt x="218" y="160"/>
                  </a:lnTo>
                  <a:lnTo>
                    <a:pt x="182" y="118"/>
                  </a:lnTo>
                  <a:lnTo>
                    <a:pt x="182" y="118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3" name="Freeform 605"/>
            <p:cNvSpPr>
              <a:spLocks/>
            </p:cNvSpPr>
            <p:nvPr/>
          </p:nvSpPr>
          <p:spPr bwMode="auto">
            <a:xfrm>
              <a:off x="8229433" y="533394"/>
              <a:ext cx="43568" cy="38482"/>
            </a:xfrm>
            <a:custGeom>
              <a:avLst/>
              <a:gdLst/>
              <a:ahLst/>
              <a:cxnLst>
                <a:cxn ang="0">
                  <a:pos x="118" y="86"/>
                </a:cxn>
                <a:cxn ang="0">
                  <a:pos x="99" y="63"/>
                </a:cxn>
                <a:cxn ang="0">
                  <a:pos x="137" y="23"/>
                </a:cxn>
                <a:cxn ang="0">
                  <a:pos x="69" y="46"/>
                </a:cxn>
                <a:cxn ang="0">
                  <a:pos x="59" y="0"/>
                </a:cxn>
                <a:cxn ang="0">
                  <a:pos x="54" y="46"/>
                </a:cxn>
                <a:cxn ang="0">
                  <a:pos x="6" y="27"/>
                </a:cxn>
                <a:cxn ang="0">
                  <a:pos x="46" y="57"/>
                </a:cxn>
                <a:cxn ang="0">
                  <a:pos x="0" y="78"/>
                </a:cxn>
                <a:cxn ang="0">
                  <a:pos x="35" y="78"/>
                </a:cxn>
                <a:cxn ang="0">
                  <a:pos x="16" y="120"/>
                </a:cxn>
                <a:cxn ang="0">
                  <a:pos x="52" y="86"/>
                </a:cxn>
                <a:cxn ang="0">
                  <a:pos x="86" y="130"/>
                </a:cxn>
                <a:cxn ang="0">
                  <a:pos x="71" y="72"/>
                </a:cxn>
                <a:cxn ang="0">
                  <a:pos x="118" y="86"/>
                </a:cxn>
                <a:cxn ang="0">
                  <a:pos x="118" y="86"/>
                </a:cxn>
              </a:cxnLst>
              <a:rect l="0" t="0" r="r" b="b"/>
              <a:pathLst>
                <a:path w="137" h="130">
                  <a:moveTo>
                    <a:pt x="118" y="86"/>
                  </a:moveTo>
                  <a:lnTo>
                    <a:pt x="99" y="63"/>
                  </a:lnTo>
                  <a:lnTo>
                    <a:pt x="137" y="23"/>
                  </a:lnTo>
                  <a:lnTo>
                    <a:pt x="69" y="46"/>
                  </a:lnTo>
                  <a:lnTo>
                    <a:pt x="59" y="0"/>
                  </a:lnTo>
                  <a:lnTo>
                    <a:pt x="54" y="46"/>
                  </a:lnTo>
                  <a:lnTo>
                    <a:pt x="6" y="27"/>
                  </a:lnTo>
                  <a:lnTo>
                    <a:pt x="46" y="57"/>
                  </a:lnTo>
                  <a:lnTo>
                    <a:pt x="0" y="78"/>
                  </a:lnTo>
                  <a:lnTo>
                    <a:pt x="35" y="78"/>
                  </a:lnTo>
                  <a:lnTo>
                    <a:pt x="16" y="120"/>
                  </a:lnTo>
                  <a:lnTo>
                    <a:pt x="52" y="86"/>
                  </a:lnTo>
                  <a:lnTo>
                    <a:pt x="86" y="130"/>
                  </a:lnTo>
                  <a:lnTo>
                    <a:pt x="71" y="72"/>
                  </a:lnTo>
                  <a:lnTo>
                    <a:pt x="118" y="86"/>
                  </a:lnTo>
                  <a:lnTo>
                    <a:pt x="118" y="8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4" name="Freeform 606"/>
            <p:cNvSpPr>
              <a:spLocks/>
            </p:cNvSpPr>
            <p:nvPr/>
          </p:nvSpPr>
          <p:spPr bwMode="auto">
            <a:xfrm>
              <a:off x="8545939" y="699753"/>
              <a:ext cx="98027" cy="102421"/>
            </a:xfrm>
            <a:custGeom>
              <a:avLst/>
              <a:gdLst/>
              <a:ahLst/>
              <a:cxnLst>
                <a:cxn ang="0">
                  <a:pos x="198" y="253"/>
                </a:cxn>
                <a:cxn ang="0">
                  <a:pos x="268" y="281"/>
                </a:cxn>
                <a:cxn ang="0">
                  <a:pos x="236" y="209"/>
                </a:cxn>
                <a:cxn ang="0">
                  <a:pos x="306" y="156"/>
                </a:cxn>
                <a:cxn ang="0">
                  <a:pos x="236" y="139"/>
                </a:cxn>
                <a:cxn ang="0">
                  <a:pos x="279" y="68"/>
                </a:cxn>
                <a:cxn ang="0">
                  <a:pos x="198" y="95"/>
                </a:cxn>
                <a:cxn ang="0">
                  <a:pos x="200" y="0"/>
                </a:cxn>
                <a:cxn ang="0">
                  <a:pos x="144" y="78"/>
                </a:cxn>
                <a:cxn ang="0">
                  <a:pos x="104" y="15"/>
                </a:cxn>
                <a:cxn ang="0">
                  <a:pos x="82" y="110"/>
                </a:cxn>
                <a:cxn ang="0">
                  <a:pos x="0" y="152"/>
                </a:cxn>
                <a:cxn ang="0">
                  <a:pos x="72" y="196"/>
                </a:cxn>
                <a:cxn ang="0">
                  <a:pos x="47" y="289"/>
                </a:cxn>
                <a:cxn ang="0">
                  <a:pos x="122" y="266"/>
                </a:cxn>
                <a:cxn ang="0">
                  <a:pos x="144" y="346"/>
                </a:cxn>
                <a:cxn ang="0">
                  <a:pos x="198" y="253"/>
                </a:cxn>
                <a:cxn ang="0">
                  <a:pos x="198" y="253"/>
                </a:cxn>
              </a:cxnLst>
              <a:rect l="0" t="0" r="r" b="b"/>
              <a:pathLst>
                <a:path w="306" h="346">
                  <a:moveTo>
                    <a:pt x="198" y="253"/>
                  </a:moveTo>
                  <a:lnTo>
                    <a:pt x="268" y="281"/>
                  </a:lnTo>
                  <a:lnTo>
                    <a:pt x="236" y="209"/>
                  </a:lnTo>
                  <a:lnTo>
                    <a:pt x="306" y="156"/>
                  </a:lnTo>
                  <a:lnTo>
                    <a:pt x="236" y="139"/>
                  </a:lnTo>
                  <a:lnTo>
                    <a:pt x="279" y="68"/>
                  </a:lnTo>
                  <a:lnTo>
                    <a:pt x="198" y="95"/>
                  </a:lnTo>
                  <a:lnTo>
                    <a:pt x="200" y="0"/>
                  </a:lnTo>
                  <a:lnTo>
                    <a:pt x="144" y="78"/>
                  </a:lnTo>
                  <a:lnTo>
                    <a:pt x="104" y="15"/>
                  </a:lnTo>
                  <a:lnTo>
                    <a:pt x="82" y="110"/>
                  </a:lnTo>
                  <a:lnTo>
                    <a:pt x="0" y="152"/>
                  </a:lnTo>
                  <a:lnTo>
                    <a:pt x="72" y="196"/>
                  </a:lnTo>
                  <a:lnTo>
                    <a:pt x="47" y="289"/>
                  </a:lnTo>
                  <a:lnTo>
                    <a:pt x="122" y="266"/>
                  </a:lnTo>
                  <a:lnTo>
                    <a:pt x="144" y="346"/>
                  </a:lnTo>
                  <a:lnTo>
                    <a:pt x="198" y="253"/>
                  </a:lnTo>
                  <a:lnTo>
                    <a:pt x="198" y="2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5" name="Freeform 607"/>
            <p:cNvSpPr>
              <a:spLocks/>
            </p:cNvSpPr>
            <p:nvPr/>
          </p:nvSpPr>
          <p:spPr bwMode="auto">
            <a:xfrm>
              <a:off x="8556831" y="711002"/>
              <a:ext cx="77525" cy="75187"/>
            </a:xfrm>
            <a:custGeom>
              <a:avLst/>
              <a:gdLst/>
              <a:ahLst/>
              <a:cxnLst>
                <a:cxn ang="0">
                  <a:pos x="145" y="179"/>
                </a:cxn>
                <a:cxn ang="0">
                  <a:pos x="200" y="217"/>
                </a:cxn>
                <a:cxn ang="0">
                  <a:pos x="181" y="165"/>
                </a:cxn>
                <a:cxn ang="0">
                  <a:pos x="242" y="127"/>
                </a:cxn>
                <a:cxn ang="0">
                  <a:pos x="162" y="125"/>
                </a:cxn>
                <a:cxn ang="0">
                  <a:pos x="209" y="63"/>
                </a:cxn>
                <a:cxn ang="0">
                  <a:pos x="137" y="95"/>
                </a:cxn>
                <a:cxn ang="0">
                  <a:pos x="152" y="0"/>
                </a:cxn>
                <a:cxn ang="0">
                  <a:pos x="103" y="80"/>
                </a:cxn>
                <a:cxn ang="0">
                  <a:pos x="76" y="19"/>
                </a:cxn>
                <a:cxn ang="0">
                  <a:pos x="69" y="99"/>
                </a:cxn>
                <a:cxn ang="0">
                  <a:pos x="0" y="108"/>
                </a:cxn>
                <a:cxn ang="0">
                  <a:pos x="86" y="141"/>
                </a:cxn>
                <a:cxn ang="0">
                  <a:pos x="59" y="171"/>
                </a:cxn>
                <a:cxn ang="0">
                  <a:pos x="34" y="217"/>
                </a:cxn>
                <a:cxn ang="0">
                  <a:pos x="114" y="165"/>
                </a:cxn>
                <a:cxn ang="0">
                  <a:pos x="114" y="253"/>
                </a:cxn>
                <a:cxn ang="0">
                  <a:pos x="114" y="251"/>
                </a:cxn>
                <a:cxn ang="0">
                  <a:pos x="116" y="247"/>
                </a:cxn>
                <a:cxn ang="0">
                  <a:pos x="120" y="240"/>
                </a:cxn>
                <a:cxn ang="0">
                  <a:pos x="126" y="232"/>
                </a:cxn>
                <a:cxn ang="0">
                  <a:pos x="129" y="224"/>
                </a:cxn>
                <a:cxn ang="0">
                  <a:pos x="135" y="217"/>
                </a:cxn>
                <a:cxn ang="0">
                  <a:pos x="137" y="209"/>
                </a:cxn>
                <a:cxn ang="0">
                  <a:pos x="141" y="207"/>
                </a:cxn>
                <a:cxn ang="0">
                  <a:pos x="141" y="198"/>
                </a:cxn>
                <a:cxn ang="0">
                  <a:pos x="143" y="188"/>
                </a:cxn>
                <a:cxn ang="0">
                  <a:pos x="145" y="181"/>
                </a:cxn>
                <a:cxn ang="0">
                  <a:pos x="145" y="179"/>
                </a:cxn>
                <a:cxn ang="0">
                  <a:pos x="145" y="179"/>
                </a:cxn>
              </a:cxnLst>
              <a:rect l="0" t="0" r="r" b="b"/>
              <a:pathLst>
                <a:path w="242" h="253">
                  <a:moveTo>
                    <a:pt x="145" y="179"/>
                  </a:moveTo>
                  <a:lnTo>
                    <a:pt x="200" y="217"/>
                  </a:lnTo>
                  <a:lnTo>
                    <a:pt x="181" y="165"/>
                  </a:lnTo>
                  <a:lnTo>
                    <a:pt x="242" y="127"/>
                  </a:lnTo>
                  <a:lnTo>
                    <a:pt x="162" y="125"/>
                  </a:lnTo>
                  <a:lnTo>
                    <a:pt x="209" y="63"/>
                  </a:lnTo>
                  <a:lnTo>
                    <a:pt x="137" y="95"/>
                  </a:lnTo>
                  <a:lnTo>
                    <a:pt x="152" y="0"/>
                  </a:lnTo>
                  <a:lnTo>
                    <a:pt x="103" y="80"/>
                  </a:lnTo>
                  <a:lnTo>
                    <a:pt x="76" y="19"/>
                  </a:lnTo>
                  <a:lnTo>
                    <a:pt x="69" y="99"/>
                  </a:lnTo>
                  <a:lnTo>
                    <a:pt x="0" y="108"/>
                  </a:lnTo>
                  <a:lnTo>
                    <a:pt x="86" y="141"/>
                  </a:lnTo>
                  <a:lnTo>
                    <a:pt x="59" y="171"/>
                  </a:lnTo>
                  <a:lnTo>
                    <a:pt x="34" y="217"/>
                  </a:lnTo>
                  <a:lnTo>
                    <a:pt x="114" y="165"/>
                  </a:lnTo>
                  <a:lnTo>
                    <a:pt x="114" y="253"/>
                  </a:lnTo>
                  <a:lnTo>
                    <a:pt x="114" y="251"/>
                  </a:lnTo>
                  <a:lnTo>
                    <a:pt x="116" y="247"/>
                  </a:lnTo>
                  <a:lnTo>
                    <a:pt x="120" y="240"/>
                  </a:lnTo>
                  <a:lnTo>
                    <a:pt x="126" y="232"/>
                  </a:lnTo>
                  <a:lnTo>
                    <a:pt x="129" y="224"/>
                  </a:lnTo>
                  <a:lnTo>
                    <a:pt x="135" y="217"/>
                  </a:lnTo>
                  <a:lnTo>
                    <a:pt x="137" y="209"/>
                  </a:lnTo>
                  <a:lnTo>
                    <a:pt x="141" y="207"/>
                  </a:lnTo>
                  <a:lnTo>
                    <a:pt x="141" y="198"/>
                  </a:lnTo>
                  <a:lnTo>
                    <a:pt x="143" y="188"/>
                  </a:lnTo>
                  <a:lnTo>
                    <a:pt x="145" y="181"/>
                  </a:lnTo>
                  <a:lnTo>
                    <a:pt x="145" y="179"/>
                  </a:lnTo>
                  <a:lnTo>
                    <a:pt x="145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6" name="Freeform 608"/>
            <p:cNvSpPr>
              <a:spLocks/>
            </p:cNvSpPr>
            <p:nvPr/>
          </p:nvSpPr>
          <p:spPr bwMode="auto">
            <a:xfrm>
              <a:off x="8574770" y="728170"/>
              <a:ext cx="41646" cy="45586"/>
            </a:xfrm>
            <a:custGeom>
              <a:avLst/>
              <a:gdLst/>
              <a:ahLst/>
              <a:cxnLst>
                <a:cxn ang="0">
                  <a:pos x="71" y="103"/>
                </a:cxn>
                <a:cxn ang="0">
                  <a:pos x="72" y="154"/>
                </a:cxn>
                <a:cxn ang="0">
                  <a:pos x="82" y="108"/>
                </a:cxn>
                <a:cxn ang="0">
                  <a:pos x="124" y="137"/>
                </a:cxn>
                <a:cxn ang="0">
                  <a:pos x="101" y="93"/>
                </a:cxn>
                <a:cxn ang="0">
                  <a:pos x="131" y="87"/>
                </a:cxn>
                <a:cxn ang="0">
                  <a:pos x="82" y="78"/>
                </a:cxn>
                <a:cxn ang="0">
                  <a:pos x="116" y="42"/>
                </a:cxn>
                <a:cxn ang="0">
                  <a:pos x="71" y="59"/>
                </a:cxn>
                <a:cxn ang="0">
                  <a:pos x="76" y="0"/>
                </a:cxn>
                <a:cxn ang="0">
                  <a:pos x="48" y="51"/>
                </a:cxn>
                <a:cxn ang="0">
                  <a:pos x="33" y="15"/>
                </a:cxn>
                <a:cxn ang="0">
                  <a:pos x="31" y="57"/>
                </a:cxn>
                <a:cxn ang="0">
                  <a:pos x="0" y="55"/>
                </a:cxn>
                <a:cxn ang="0">
                  <a:pos x="46" y="80"/>
                </a:cxn>
                <a:cxn ang="0">
                  <a:pos x="14" y="122"/>
                </a:cxn>
                <a:cxn ang="0">
                  <a:pos x="71" y="103"/>
                </a:cxn>
                <a:cxn ang="0">
                  <a:pos x="71" y="103"/>
                </a:cxn>
              </a:cxnLst>
              <a:rect l="0" t="0" r="r" b="b"/>
              <a:pathLst>
                <a:path w="131" h="154">
                  <a:moveTo>
                    <a:pt x="71" y="103"/>
                  </a:moveTo>
                  <a:lnTo>
                    <a:pt x="72" y="154"/>
                  </a:lnTo>
                  <a:lnTo>
                    <a:pt x="82" y="108"/>
                  </a:lnTo>
                  <a:lnTo>
                    <a:pt x="124" y="137"/>
                  </a:lnTo>
                  <a:lnTo>
                    <a:pt x="101" y="93"/>
                  </a:lnTo>
                  <a:lnTo>
                    <a:pt x="131" y="87"/>
                  </a:lnTo>
                  <a:lnTo>
                    <a:pt x="82" y="78"/>
                  </a:lnTo>
                  <a:lnTo>
                    <a:pt x="116" y="42"/>
                  </a:lnTo>
                  <a:lnTo>
                    <a:pt x="71" y="59"/>
                  </a:lnTo>
                  <a:lnTo>
                    <a:pt x="76" y="0"/>
                  </a:lnTo>
                  <a:lnTo>
                    <a:pt x="48" y="51"/>
                  </a:lnTo>
                  <a:lnTo>
                    <a:pt x="33" y="15"/>
                  </a:lnTo>
                  <a:lnTo>
                    <a:pt x="31" y="57"/>
                  </a:lnTo>
                  <a:lnTo>
                    <a:pt x="0" y="55"/>
                  </a:lnTo>
                  <a:lnTo>
                    <a:pt x="46" y="80"/>
                  </a:lnTo>
                  <a:lnTo>
                    <a:pt x="14" y="122"/>
                  </a:lnTo>
                  <a:lnTo>
                    <a:pt x="71" y="103"/>
                  </a:lnTo>
                  <a:lnTo>
                    <a:pt x="71" y="10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7" name="Freeform 609"/>
            <p:cNvSpPr>
              <a:spLocks/>
            </p:cNvSpPr>
            <p:nvPr/>
          </p:nvSpPr>
          <p:spPr bwMode="auto">
            <a:xfrm>
              <a:off x="7526586" y="473599"/>
              <a:ext cx="87135" cy="91764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310"/>
                </a:cxn>
                <a:cxn ang="0">
                  <a:pos x="121" y="285"/>
                </a:cxn>
                <a:cxn ang="0">
                  <a:pos x="131" y="184"/>
                </a:cxn>
                <a:cxn ang="0">
                  <a:pos x="205" y="249"/>
                </a:cxn>
                <a:cxn ang="0">
                  <a:pos x="271" y="177"/>
                </a:cxn>
                <a:cxn ang="0">
                  <a:pos x="154" y="42"/>
                </a:cxn>
                <a:cxn ang="0">
                  <a:pos x="98" y="0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271" h="310">
                  <a:moveTo>
                    <a:pt x="0" y="5"/>
                  </a:moveTo>
                  <a:lnTo>
                    <a:pt x="0" y="310"/>
                  </a:lnTo>
                  <a:lnTo>
                    <a:pt x="121" y="285"/>
                  </a:lnTo>
                  <a:lnTo>
                    <a:pt x="131" y="184"/>
                  </a:lnTo>
                  <a:lnTo>
                    <a:pt x="205" y="249"/>
                  </a:lnTo>
                  <a:lnTo>
                    <a:pt x="271" y="177"/>
                  </a:lnTo>
                  <a:lnTo>
                    <a:pt x="154" y="42"/>
                  </a:lnTo>
                  <a:lnTo>
                    <a:pt x="98" y="0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8" name="Freeform 610"/>
            <p:cNvSpPr>
              <a:spLocks/>
            </p:cNvSpPr>
            <p:nvPr/>
          </p:nvSpPr>
          <p:spPr bwMode="auto">
            <a:xfrm>
              <a:off x="7526586" y="579572"/>
              <a:ext cx="58944" cy="8288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5" y="76"/>
                </a:cxn>
                <a:cxn ang="0">
                  <a:pos x="66" y="205"/>
                </a:cxn>
                <a:cxn ang="0">
                  <a:pos x="169" y="188"/>
                </a:cxn>
                <a:cxn ang="0">
                  <a:pos x="184" y="257"/>
                </a:cxn>
                <a:cxn ang="0">
                  <a:pos x="60" y="266"/>
                </a:cxn>
                <a:cxn ang="0">
                  <a:pos x="0" y="28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84" h="280">
                  <a:moveTo>
                    <a:pt x="3" y="0"/>
                  </a:moveTo>
                  <a:lnTo>
                    <a:pt x="95" y="76"/>
                  </a:lnTo>
                  <a:lnTo>
                    <a:pt x="66" y="205"/>
                  </a:lnTo>
                  <a:lnTo>
                    <a:pt x="169" y="188"/>
                  </a:lnTo>
                  <a:lnTo>
                    <a:pt x="184" y="257"/>
                  </a:lnTo>
                  <a:lnTo>
                    <a:pt x="60" y="266"/>
                  </a:lnTo>
                  <a:lnTo>
                    <a:pt x="0" y="28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9" name="Freeform 611"/>
            <p:cNvSpPr>
              <a:spLocks/>
            </p:cNvSpPr>
            <p:nvPr/>
          </p:nvSpPr>
          <p:spPr bwMode="auto">
            <a:xfrm>
              <a:off x="7601548" y="581940"/>
              <a:ext cx="101231" cy="69859"/>
            </a:xfrm>
            <a:custGeom>
              <a:avLst/>
              <a:gdLst/>
              <a:ahLst/>
              <a:cxnLst>
                <a:cxn ang="0">
                  <a:pos x="0" y="235"/>
                </a:cxn>
                <a:cxn ang="0">
                  <a:pos x="50" y="169"/>
                </a:cxn>
                <a:cxn ang="0">
                  <a:pos x="162" y="201"/>
                </a:cxn>
                <a:cxn ang="0">
                  <a:pos x="126" y="55"/>
                </a:cxn>
                <a:cxn ang="0">
                  <a:pos x="181" y="0"/>
                </a:cxn>
                <a:cxn ang="0">
                  <a:pos x="236" y="61"/>
                </a:cxn>
                <a:cxn ang="0">
                  <a:pos x="289" y="137"/>
                </a:cxn>
                <a:cxn ang="0">
                  <a:pos x="318" y="192"/>
                </a:cxn>
                <a:cxn ang="0">
                  <a:pos x="103" y="220"/>
                </a:cxn>
                <a:cxn ang="0">
                  <a:pos x="0" y="235"/>
                </a:cxn>
                <a:cxn ang="0">
                  <a:pos x="0" y="235"/>
                </a:cxn>
              </a:cxnLst>
              <a:rect l="0" t="0" r="r" b="b"/>
              <a:pathLst>
                <a:path w="318" h="235">
                  <a:moveTo>
                    <a:pt x="0" y="235"/>
                  </a:moveTo>
                  <a:lnTo>
                    <a:pt x="50" y="169"/>
                  </a:lnTo>
                  <a:lnTo>
                    <a:pt x="162" y="201"/>
                  </a:lnTo>
                  <a:lnTo>
                    <a:pt x="126" y="55"/>
                  </a:lnTo>
                  <a:lnTo>
                    <a:pt x="181" y="0"/>
                  </a:lnTo>
                  <a:lnTo>
                    <a:pt x="236" y="61"/>
                  </a:lnTo>
                  <a:lnTo>
                    <a:pt x="289" y="137"/>
                  </a:lnTo>
                  <a:lnTo>
                    <a:pt x="318" y="192"/>
                  </a:lnTo>
                  <a:lnTo>
                    <a:pt x="103" y="220"/>
                  </a:lnTo>
                  <a:lnTo>
                    <a:pt x="0" y="235"/>
                  </a:lnTo>
                  <a:lnTo>
                    <a:pt x="0" y="23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0" name="Freeform 612"/>
            <p:cNvSpPr>
              <a:spLocks/>
            </p:cNvSpPr>
            <p:nvPr/>
          </p:nvSpPr>
          <p:spPr bwMode="auto">
            <a:xfrm>
              <a:off x="7626535" y="541682"/>
              <a:ext cx="17299" cy="189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55" y="6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" h="62">
                  <a:moveTo>
                    <a:pt x="0" y="0"/>
                  </a:moveTo>
                  <a:lnTo>
                    <a:pt x="0" y="55"/>
                  </a:lnTo>
                  <a:lnTo>
                    <a:pt x="55" y="6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1" name="Freeform 613"/>
            <p:cNvSpPr>
              <a:spLocks/>
            </p:cNvSpPr>
            <p:nvPr/>
          </p:nvSpPr>
          <p:spPr bwMode="auto">
            <a:xfrm>
              <a:off x="7701497" y="470639"/>
              <a:ext cx="96105" cy="7459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6" y="97"/>
                </a:cxn>
                <a:cxn ang="0">
                  <a:pos x="186" y="170"/>
                </a:cxn>
                <a:cxn ang="0">
                  <a:pos x="262" y="253"/>
                </a:cxn>
                <a:cxn ang="0">
                  <a:pos x="274" y="223"/>
                </a:cxn>
                <a:cxn ang="0">
                  <a:pos x="156" y="111"/>
                </a:cxn>
                <a:cxn ang="0">
                  <a:pos x="299" y="82"/>
                </a:cxn>
                <a:cxn ang="0">
                  <a:pos x="301" y="14"/>
                </a:cxn>
                <a:cxn ang="0">
                  <a:pos x="169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1" h="253">
                  <a:moveTo>
                    <a:pt x="0" y="0"/>
                  </a:moveTo>
                  <a:lnTo>
                    <a:pt x="116" y="97"/>
                  </a:lnTo>
                  <a:lnTo>
                    <a:pt x="186" y="170"/>
                  </a:lnTo>
                  <a:lnTo>
                    <a:pt x="262" y="253"/>
                  </a:lnTo>
                  <a:lnTo>
                    <a:pt x="274" y="223"/>
                  </a:lnTo>
                  <a:lnTo>
                    <a:pt x="156" y="111"/>
                  </a:lnTo>
                  <a:lnTo>
                    <a:pt x="299" y="82"/>
                  </a:lnTo>
                  <a:lnTo>
                    <a:pt x="301" y="14"/>
                  </a:lnTo>
                  <a:lnTo>
                    <a:pt x="169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2" name="Freeform 614"/>
            <p:cNvSpPr>
              <a:spLocks/>
            </p:cNvSpPr>
            <p:nvPr/>
          </p:nvSpPr>
          <p:spPr bwMode="auto">
            <a:xfrm>
              <a:off x="7812338" y="474191"/>
              <a:ext cx="26269" cy="136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45"/>
                </a:cxn>
                <a:cxn ang="0">
                  <a:pos x="8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4" h="45">
                  <a:moveTo>
                    <a:pt x="0" y="0"/>
                  </a:moveTo>
                  <a:lnTo>
                    <a:pt x="40" y="45"/>
                  </a:lnTo>
                  <a:lnTo>
                    <a:pt x="8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3" name="Freeform 615"/>
            <p:cNvSpPr>
              <a:spLocks/>
            </p:cNvSpPr>
            <p:nvPr/>
          </p:nvSpPr>
          <p:spPr bwMode="auto">
            <a:xfrm>
              <a:off x="7859109" y="477743"/>
              <a:ext cx="10892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63"/>
                </a:cxn>
                <a:cxn ang="0">
                  <a:pos x="34" y="68"/>
                </a:cxn>
                <a:cxn ang="0">
                  <a:pos x="30" y="38"/>
                </a:cxn>
                <a:cxn ang="0">
                  <a:pos x="28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4" h="68">
                  <a:moveTo>
                    <a:pt x="0" y="0"/>
                  </a:moveTo>
                  <a:lnTo>
                    <a:pt x="1" y="63"/>
                  </a:lnTo>
                  <a:lnTo>
                    <a:pt x="34" y="68"/>
                  </a:lnTo>
                  <a:lnTo>
                    <a:pt x="30" y="38"/>
                  </a:lnTo>
                  <a:lnTo>
                    <a:pt x="2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4" name="Freeform 616"/>
            <p:cNvSpPr>
              <a:spLocks/>
            </p:cNvSpPr>
            <p:nvPr/>
          </p:nvSpPr>
          <p:spPr bwMode="auto">
            <a:xfrm>
              <a:off x="7804009" y="561219"/>
              <a:ext cx="13455" cy="1894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7" y="0"/>
                </a:cxn>
                <a:cxn ang="0">
                  <a:pos x="42" y="65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2" h="65">
                  <a:moveTo>
                    <a:pt x="0" y="14"/>
                  </a:moveTo>
                  <a:lnTo>
                    <a:pt x="37" y="0"/>
                  </a:lnTo>
                  <a:lnTo>
                    <a:pt x="42" y="65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5" name="Freeform 617"/>
            <p:cNvSpPr>
              <a:spLocks/>
            </p:cNvSpPr>
            <p:nvPr/>
          </p:nvSpPr>
          <p:spPr bwMode="auto">
            <a:xfrm>
              <a:off x="7823871" y="523921"/>
              <a:ext cx="78806" cy="82292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78" y="125"/>
                </a:cxn>
                <a:cxn ang="0">
                  <a:pos x="192" y="154"/>
                </a:cxn>
                <a:cxn ang="0">
                  <a:pos x="160" y="21"/>
                </a:cxn>
                <a:cxn ang="0">
                  <a:pos x="173" y="0"/>
                </a:cxn>
                <a:cxn ang="0">
                  <a:pos x="173" y="36"/>
                </a:cxn>
                <a:cxn ang="0">
                  <a:pos x="190" y="84"/>
                </a:cxn>
                <a:cxn ang="0">
                  <a:pos x="209" y="123"/>
                </a:cxn>
                <a:cxn ang="0">
                  <a:pos x="230" y="156"/>
                </a:cxn>
                <a:cxn ang="0">
                  <a:pos x="247" y="171"/>
                </a:cxn>
                <a:cxn ang="0">
                  <a:pos x="196" y="196"/>
                </a:cxn>
                <a:cxn ang="0">
                  <a:pos x="130" y="232"/>
                </a:cxn>
                <a:cxn ang="0">
                  <a:pos x="63" y="277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247" h="277">
                  <a:moveTo>
                    <a:pt x="0" y="217"/>
                  </a:moveTo>
                  <a:lnTo>
                    <a:pt x="78" y="125"/>
                  </a:lnTo>
                  <a:lnTo>
                    <a:pt x="192" y="154"/>
                  </a:lnTo>
                  <a:lnTo>
                    <a:pt x="160" y="21"/>
                  </a:lnTo>
                  <a:lnTo>
                    <a:pt x="173" y="0"/>
                  </a:lnTo>
                  <a:lnTo>
                    <a:pt x="173" y="36"/>
                  </a:lnTo>
                  <a:lnTo>
                    <a:pt x="190" y="84"/>
                  </a:lnTo>
                  <a:lnTo>
                    <a:pt x="209" y="123"/>
                  </a:lnTo>
                  <a:lnTo>
                    <a:pt x="230" y="156"/>
                  </a:lnTo>
                  <a:lnTo>
                    <a:pt x="247" y="171"/>
                  </a:lnTo>
                  <a:lnTo>
                    <a:pt x="196" y="196"/>
                  </a:lnTo>
                  <a:lnTo>
                    <a:pt x="130" y="232"/>
                  </a:lnTo>
                  <a:lnTo>
                    <a:pt x="63" y="277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6" name="Freeform 618"/>
            <p:cNvSpPr>
              <a:spLocks/>
            </p:cNvSpPr>
            <p:nvPr/>
          </p:nvSpPr>
          <p:spPr bwMode="auto">
            <a:xfrm>
              <a:off x="8128203" y="538722"/>
              <a:ext cx="119811" cy="85252"/>
            </a:xfrm>
            <a:custGeom>
              <a:avLst/>
              <a:gdLst/>
              <a:ahLst/>
              <a:cxnLst>
                <a:cxn ang="0">
                  <a:pos x="180" y="25"/>
                </a:cxn>
                <a:cxn ang="0">
                  <a:pos x="158" y="76"/>
                </a:cxn>
                <a:cxn ang="0">
                  <a:pos x="137" y="116"/>
                </a:cxn>
                <a:cxn ang="0">
                  <a:pos x="108" y="149"/>
                </a:cxn>
                <a:cxn ang="0">
                  <a:pos x="74" y="185"/>
                </a:cxn>
                <a:cxn ang="0">
                  <a:pos x="45" y="211"/>
                </a:cxn>
                <a:cxn ang="0">
                  <a:pos x="23" y="221"/>
                </a:cxn>
                <a:cxn ang="0">
                  <a:pos x="0" y="263"/>
                </a:cxn>
                <a:cxn ang="0">
                  <a:pos x="51" y="266"/>
                </a:cxn>
                <a:cxn ang="0">
                  <a:pos x="112" y="278"/>
                </a:cxn>
                <a:cxn ang="0">
                  <a:pos x="169" y="289"/>
                </a:cxn>
                <a:cxn ang="0">
                  <a:pos x="243" y="251"/>
                </a:cxn>
                <a:cxn ang="0">
                  <a:pos x="336" y="202"/>
                </a:cxn>
                <a:cxn ang="0">
                  <a:pos x="374" y="187"/>
                </a:cxn>
                <a:cxn ang="0">
                  <a:pos x="367" y="171"/>
                </a:cxn>
                <a:cxn ang="0">
                  <a:pos x="224" y="238"/>
                </a:cxn>
                <a:cxn ang="0">
                  <a:pos x="251" y="111"/>
                </a:cxn>
                <a:cxn ang="0">
                  <a:pos x="180" y="76"/>
                </a:cxn>
                <a:cxn ang="0">
                  <a:pos x="182" y="55"/>
                </a:cxn>
                <a:cxn ang="0">
                  <a:pos x="253" y="25"/>
                </a:cxn>
                <a:cxn ang="0">
                  <a:pos x="245" y="0"/>
                </a:cxn>
                <a:cxn ang="0">
                  <a:pos x="180" y="25"/>
                </a:cxn>
                <a:cxn ang="0">
                  <a:pos x="180" y="25"/>
                </a:cxn>
              </a:cxnLst>
              <a:rect l="0" t="0" r="r" b="b"/>
              <a:pathLst>
                <a:path w="374" h="289">
                  <a:moveTo>
                    <a:pt x="180" y="25"/>
                  </a:moveTo>
                  <a:lnTo>
                    <a:pt x="158" y="76"/>
                  </a:lnTo>
                  <a:lnTo>
                    <a:pt x="137" y="116"/>
                  </a:lnTo>
                  <a:lnTo>
                    <a:pt x="108" y="149"/>
                  </a:lnTo>
                  <a:lnTo>
                    <a:pt x="74" y="185"/>
                  </a:lnTo>
                  <a:lnTo>
                    <a:pt x="45" y="211"/>
                  </a:lnTo>
                  <a:lnTo>
                    <a:pt x="23" y="221"/>
                  </a:lnTo>
                  <a:lnTo>
                    <a:pt x="0" y="263"/>
                  </a:lnTo>
                  <a:lnTo>
                    <a:pt x="51" y="266"/>
                  </a:lnTo>
                  <a:lnTo>
                    <a:pt x="112" y="278"/>
                  </a:lnTo>
                  <a:lnTo>
                    <a:pt x="169" y="289"/>
                  </a:lnTo>
                  <a:lnTo>
                    <a:pt x="243" y="251"/>
                  </a:lnTo>
                  <a:lnTo>
                    <a:pt x="336" y="202"/>
                  </a:lnTo>
                  <a:lnTo>
                    <a:pt x="374" y="187"/>
                  </a:lnTo>
                  <a:lnTo>
                    <a:pt x="367" y="171"/>
                  </a:lnTo>
                  <a:lnTo>
                    <a:pt x="224" y="238"/>
                  </a:lnTo>
                  <a:lnTo>
                    <a:pt x="251" y="111"/>
                  </a:lnTo>
                  <a:lnTo>
                    <a:pt x="180" y="76"/>
                  </a:lnTo>
                  <a:lnTo>
                    <a:pt x="182" y="55"/>
                  </a:lnTo>
                  <a:lnTo>
                    <a:pt x="253" y="25"/>
                  </a:lnTo>
                  <a:lnTo>
                    <a:pt x="245" y="0"/>
                  </a:lnTo>
                  <a:lnTo>
                    <a:pt x="180" y="25"/>
                  </a:lnTo>
                  <a:lnTo>
                    <a:pt x="180" y="2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7" name="Freeform 619"/>
            <p:cNvSpPr>
              <a:spLocks/>
            </p:cNvSpPr>
            <p:nvPr/>
          </p:nvSpPr>
          <p:spPr bwMode="auto">
            <a:xfrm>
              <a:off x="8276845" y="577204"/>
              <a:ext cx="14095" cy="7104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0"/>
                </a:cxn>
                <a:cxn ang="0">
                  <a:pos x="43" y="9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43" h="22">
                  <a:moveTo>
                    <a:pt x="0" y="22"/>
                  </a:moveTo>
                  <a:lnTo>
                    <a:pt x="0" y="0"/>
                  </a:lnTo>
                  <a:lnTo>
                    <a:pt x="43" y="9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8" name="Freeform 620"/>
            <p:cNvSpPr>
              <a:spLocks/>
            </p:cNvSpPr>
            <p:nvPr/>
          </p:nvSpPr>
          <p:spPr bwMode="auto">
            <a:xfrm>
              <a:off x="8264031" y="494320"/>
              <a:ext cx="162738" cy="82884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4" y="101"/>
                </a:cxn>
                <a:cxn ang="0">
                  <a:pos x="138" y="109"/>
                </a:cxn>
                <a:cxn ang="0">
                  <a:pos x="74" y="198"/>
                </a:cxn>
                <a:cxn ang="0">
                  <a:pos x="118" y="282"/>
                </a:cxn>
                <a:cxn ang="0">
                  <a:pos x="177" y="261"/>
                </a:cxn>
                <a:cxn ang="0">
                  <a:pos x="256" y="240"/>
                </a:cxn>
                <a:cxn ang="0">
                  <a:pos x="338" y="224"/>
                </a:cxn>
                <a:cxn ang="0">
                  <a:pos x="414" y="217"/>
                </a:cxn>
                <a:cxn ang="0">
                  <a:pos x="475" y="215"/>
                </a:cxn>
                <a:cxn ang="0">
                  <a:pos x="505" y="217"/>
                </a:cxn>
                <a:cxn ang="0">
                  <a:pos x="507" y="21"/>
                </a:cxn>
                <a:cxn ang="0">
                  <a:pos x="376" y="0"/>
                </a:cxn>
                <a:cxn ang="0">
                  <a:pos x="283" y="15"/>
                </a:cxn>
                <a:cxn ang="0">
                  <a:pos x="167" y="38"/>
                </a:cxn>
                <a:cxn ang="0">
                  <a:pos x="74" y="59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507" h="282">
                  <a:moveTo>
                    <a:pt x="0" y="80"/>
                  </a:moveTo>
                  <a:lnTo>
                    <a:pt x="4" y="101"/>
                  </a:lnTo>
                  <a:lnTo>
                    <a:pt x="138" y="109"/>
                  </a:lnTo>
                  <a:lnTo>
                    <a:pt x="74" y="198"/>
                  </a:lnTo>
                  <a:lnTo>
                    <a:pt x="118" y="282"/>
                  </a:lnTo>
                  <a:lnTo>
                    <a:pt x="177" y="261"/>
                  </a:lnTo>
                  <a:lnTo>
                    <a:pt x="256" y="240"/>
                  </a:lnTo>
                  <a:lnTo>
                    <a:pt x="338" y="224"/>
                  </a:lnTo>
                  <a:lnTo>
                    <a:pt x="414" y="217"/>
                  </a:lnTo>
                  <a:lnTo>
                    <a:pt x="475" y="215"/>
                  </a:lnTo>
                  <a:lnTo>
                    <a:pt x="505" y="217"/>
                  </a:lnTo>
                  <a:lnTo>
                    <a:pt x="507" y="21"/>
                  </a:lnTo>
                  <a:lnTo>
                    <a:pt x="376" y="0"/>
                  </a:lnTo>
                  <a:lnTo>
                    <a:pt x="283" y="15"/>
                  </a:lnTo>
                  <a:lnTo>
                    <a:pt x="167" y="38"/>
                  </a:lnTo>
                  <a:lnTo>
                    <a:pt x="74" y="59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9" name="Freeform 621"/>
            <p:cNvSpPr>
              <a:spLocks/>
            </p:cNvSpPr>
            <p:nvPr/>
          </p:nvSpPr>
          <p:spPr bwMode="auto">
            <a:xfrm>
              <a:off x="8544657" y="518001"/>
              <a:ext cx="57663" cy="728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79"/>
                </a:cxn>
                <a:cxn ang="0">
                  <a:pos x="59" y="194"/>
                </a:cxn>
                <a:cxn ang="0">
                  <a:pos x="120" y="217"/>
                </a:cxn>
                <a:cxn ang="0">
                  <a:pos x="175" y="245"/>
                </a:cxn>
                <a:cxn ang="0">
                  <a:pos x="181" y="51"/>
                </a:cxn>
                <a:cxn ang="0">
                  <a:pos x="108" y="2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81" h="245">
                  <a:moveTo>
                    <a:pt x="0" y="0"/>
                  </a:moveTo>
                  <a:lnTo>
                    <a:pt x="6" y="179"/>
                  </a:lnTo>
                  <a:lnTo>
                    <a:pt x="59" y="194"/>
                  </a:lnTo>
                  <a:lnTo>
                    <a:pt x="120" y="217"/>
                  </a:lnTo>
                  <a:lnTo>
                    <a:pt x="175" y="245"/>
                  </a:lnTo>
                  <a:lnTo>
                    <a:pt x="181" y="51"/>
                  </a:lnTo>
                  <a:lnTo>
                    <a:pt x="108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0" name="Freeform 622"/>
            <p:cNvSpPr>
              <a:spLocks/>
            </p:cNvSpPr>
            <p:nvPr/>
          </p:nvSpPr>
          <p:spPr bwMode="auto">
            <a:xfrm>
              <a:off x="8515826" y="699161"/>
              <a:ext cx="57663" cy="7992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6" y="122"/>
                </a:cxn>
                <a:cxn ang="0">
                  <a:pos x="11" y="219"/>
                </a:cxn>
                <a:cxn ang="0">
                  <a:pos x="0" y="264"/>
                </a:cxn>
                <a:cxn ang="0">
                  <a:pos x="72" y="264"/>
                </a:cxn>
                <a:cxn ang="0">
                  <a:pos x="125" y="270"/>
                </a:cxn>
                <a:cxn ang="0">
                  <a:pos x="148" y="207"/>
                </a:cxn>
                <a:cxn ang="0">
                  <a:pos x="61" y="154"/>
                </a:cxn>
                <a:cxn ang="0">
                  <a:pos x="161" y="99"/>
                </a:cxn>
                <a:cxn ang="0">
                  <a:pos x="178" y="29"/>
                </a:cxn>
                <a:cxn ang="0">
                  <a:pos x="61" y="0"/>
                </a:cxn>
                <a:cxn ang="0">
                  <a:pos x="61" y="0"/>
                </a:cxn>
              </a:cxnLst>
              <a:rect l="0" t="0" r="r" b="b"/>
              <a:pathLst>
                <a:path w="178" h="270">
                  <a:moveTo>
                    <a:pt x="61" y="0"/>
                  </a:moveTo>
                  <a:lnTo>
                    <a:pt x="36" y="122"/>
                  </a:lnTo>
                  <a:lnTo>
                    <a:pt x="11" y="219"/>
                  </a:lnTo>
                  <a:lnTo>
                    <a:pt x="0" y="264"/>
                  </a:lnTo>
                  <a:lnTo>
                    <a:pt x="72" y="264"/>
                  </a:lnTo>
                  <a:lnTo>
                    <a:pt x="125" y="270"/>
                  </a:lnTo>
                  <a:lnTo>
                    <a:pt x="148" y="207"/>
                  </a:lnTo>
                  <a:lnTo>
                    <a:pt x="61" y="154"/>
                  </a:lnTo>
                  <a:lnTo>
                    <a:pt x="161" y="99"/>
                  </a:lnTo>
                  <a:lnTo>
                    <a:pt x="178" y="29"/>
                  </a:lnTo>
                  <a:lnTo>
                    <a:pt x="61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1" name="Freeform 623"/>
            <p:cNvSpPr>
              <a:spLocks/>
            </p:cNvSpPr>
            <p:nvPr/>
          </p:nvSpPr>
          <p:spPr bwMode="auto">
            <a:xfrm>
              <a:off x="8588866" y="711002"/>
              <a:ext cx="6407" cy="4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3"/>
                </a:cxn>
                <a:cxn ang="0">
                  <a:pos x="19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13">
                  <a:moveTo>
                    <a:pt x="0" y="0"/>
                  </a:moveTo>
                  <a:lnTo>
                    <a:pt x="11" y="13"/>
                  </a:lnTo>
                  <a:lnTo>
                    <a:pt x="19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2" name="Freeform 624"/>
            <p:cNvSpPr>
              <a:spLocks/>
            </p:cNvSpPr>
            <p:nvPr/>
          </p:nvSpPr>
          <p:spPr bwMode="auto">
            <a:xfrm>
              <a:off x="8429972" y="876177"/>
              <a:ext cx="168504" cy="72819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8" y="114"/>
                </a:cxn>
                <a:cxn ang="0">
                  <a:pos x="0" y="165"/>
                </a:cxn>
                <a:cxn ang="0">
                  <a:pos x="87" y="192"/>
                </a:cxn>
                <a:cxn ang="0">
                  <a:pos x="239" y="219"/>
                </a:cxn>
                <a:cxn ang="0">
                  <a:pos x="407" y="243"/>
                </a:cxn>
                <a:cxn ang="0">
                  <a:pos x="517" y="245"/>
                </a:cxn>
                <a:cxn ang="0">
                  <a:pos x="524" y="89"/>
                </a:cxn>
                <a:cxn ang="0">
                  <a:pos x="304" y="42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524" h="245">
                  <a:moveTo>
                    <a:pt x="114" y="0"/>
                  </a:moveTo>
                  <a:lnTo>
                    <a:pt x="38" y="114"/>
                  </a:lnTo>
                  <a:lnTo>
                    <a:pt x="0" y="165"/>
                  </a:lnTo>
                  <a:lnTo>
                    <a:pt x="87" y="192"/>
                  </a:lnTo>
                  <a:lnTo>
                    <a:pt x="239" y="219"/>
                  </a:lnTo>
                  <a:lnTo>
                    <a:pt x="407" y="243"/>
                  </a:lnTo>
                  <a:lnTo>
                    <a:pt x="517" y="245"/>
                  </a:lnTo>
                  <a:lnTo>
                    <a:pt x="524" y="89"/>
                  </a:lnTo>
                  <a:lnTo>
                    <a:pt x="304" y="42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3" name="Freeform 625"/>
            <p:cNvSpPr>
              <a:spLocks/>
            </p:cNvSpPr>
            <p:nvPr/>
          </p:nvSpPr>
          <p:spPr bwMode="auto">
            <a:xfrm>
              <a:off x="8379998" y="1097004"/>
              <a:ext cx="76243" cy="757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147"/>
                </a:cxn>
                <a:cxn ang="0">
                  <a:pos x="76" y="257"/>
                </a:cxn>
                <a:cxn ang="0">
                  <a:pos x="201" y="204"/>
                </a:cxn>
                <a:cxn ang="0">
                  <a:pos x="237" y="76"/>
                </a:cxn>
                <a:cxn ang="0">
                  <a:pos x="158" y="57"/>
                </a:cxn>
                <a:cxn ang="0">
                  <a:pos x="5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37" h="257">
                  <a:moveTo>
                    <a:pt x="0" y="0"/>
                  </a:moveTo>
                  <a:lnTo>
                    <a:pt x="44" y="147"/>
                  </a:lnTo>
                  <a:lnTo>
                    <a:pt x="76" y="257"/>
                  </a:lnTo>
                  <a:lnTo>
                    <a:pt x="201" y="204"/>
                  </a:lnTo>
                  <a:lnTo>
                    <a:pt x="237" y="76"/>
                  </a:lnTo>
                  <a:lnTo>
                    <a:pt x="158" y="57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4" name="Freeform 626"/>
            <p:cNvSpPr>
              <a:spLocks/>
            </p:cNvSpPr>
            <p:nvPr/>
          </p:nvSpPr>
          <p:spPr bwMode="auto">
            <a:xfrm>
              <a:off x="8465211" y="1121869"/>
              <a:ext cx="25628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66"/>
                </a:cxn>
                <a:cxn ang="0">
                  <a:pos x="82" y="1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2" h="66">
                  <a:moveTo>
                    <a:pt x="0" y="0"/>
                  </a:moveTo>
                  <a:lnTo>
                    <a:pt x="44" y="66"/>
                  </a:lnTo>
                  <a:lnTo>
                    <a:pt x="82" y="1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5" name="Freeform 627"/>
            <p:cNvSpPr>
              <a:spLocks/>
            </p:cNvSpPr>
            <p:nvPr/>
          </p:nvSpPr>
          <p:spPr bwMode="auto">
            <a:xfrm>
              <a:off x="8408189" y="1180479"/>
              <a:ext cx="31394" cy="556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71"/>
                </a:cxn>
                <a:cxn ang="0">
                  <a:pos x="34" y="151"/>
                </a:cxn>
                <a:cxn ang="0">
                  <a:pos x="38" y="189"/>
                </a:cxn>
                <a:cxn ang="0">
                  <a:pos x="97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189">
                  <a:moveTo>
                    <a:pt x="0" y="0"/>
                  </a:moveTo>
                  <a:lnTo>
                    <a:pt x="17" y="71"/>
                  </a:lnTo>
                  <a:lnTo>
                    <a:pt x="34" y="151"/>
                  </a:lnTo>
                  <a:lnTo>
                    <a:pt x="38" y="189"/>
                  </a:lnTo>
                  <a:lnTo>
                    <a:pt x="97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6" name="Freeform 628"/>
            <p:cNvSpPr>
              <a:spLocks/>
            </p:cNvSpPr>
            <p:nvPr/>
          </p:nvSpPr>
          <p:spPr bwMode="auto">
            <a:xfrm>
              <a:off x="8419080" y="1223105"/>
              <a:ext cx="52537" cy="20129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" y="68"/>
                </a:cxn>
                <a:cxn ang="0">
                  <a:pos x="164" y="65"/>
                </a:cxn>
                <a:cxn ang="0">
                  <a:pos x="143" y="0"/>
                </a:cxn>
                <a:cxn ang="0">
                  <a:pos x="10" y="27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164" h="68">
                  <a:moveTo>
                    <a:pt x="0" y="15"/>
                  </a:moveTo>
                  <a:lnTo>
                    <a:pt x="4" y="68"/>
                  </a:lnTo>
                  <a:lnTo>
                    <a:pt x="164" y="65"/>
                  </a:lnTo>
                  <a:lnTo>
                    <a:pt x="143" y="0"/>
                  </a:lnTo>
                  <a:lnTo>
                    <a:pt x="10" y="27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7" name="Freeform 629"/>
            <p:cNvSpPr>
              <a:spLocks/>
            </p:cNvSpPr>
            <p:nvPr/>
          </p:nvSpPr>
          <p:spPr bwMode="auto">
            <a:xfrm>
              <a:off x="8488917" y="1131341"/>
              <a:ext cx="106356" cy="110117"/>
            </a:xfrm>
            <a:custGeom>
              <a:avLst/>
              <a:gdLst/>
              <a:ahLst/>
              <a:cxnLst>
                <a:cxn ang="0">
                  <a:pos x="0" y="373"/>
                </a:cxn>
                <a:cxn ang="0">
                  <a:pos x="53" y="295"/>
                </a:cxn>
                <a:cxn ang="0">
                  <a:pos x="179" y="325"/>
                </a:cxn>
                <a:cxn ang="0">
                  <a:pos x="124" y="226"/>
                </a:cxn>
                <a:cxn ang="0">
                  <a:pos x="245" y="152"/>
                </a:cxn>
                <a:cxn ang="0">
                  <a:pos x="133" y="124"/>
                </a:cxn>
                <a:cxn ang="0">
                  <a:pos x="196" y="42"/>
                </a:cxn>
                <a:cxn ang="0">
                  <a:pos x="67" y="63"/>
                </a:cxn>
                <a:cxn ang="0">
                  <a:pos x="65" y="0"/>
                </a:cxn>
                <a:cxn ang="0">
                  <a:pos x="226" y="29"/>
                </a:cxn>
                <a:cxn ang="0">
                  <a:pos x="333" y="36"/>
                </a:cxn>
                <a:cxn ang="0">
                  <a:pos x="333" y="363"/>
                </a:cxn>
                <a:cxn ang="0">
                  <a:pos x="0" y="373"/>
                </a:cxn>
                <a:cxn ang="0">
                  <a:pos x="0" y="373"/>
                </a:cxn>
              </a:cxnLst>
              <a:rect l="0" t="0" r="r" b="b"/>
              <a:pathLst>
                <a:path w="333" h="373">
                  <a:moveTo>
                    <a:pt x="0" y="373"/>
                  </a:moveTo>
                  <a:lnTo>
                    <a:pt x="53" y="295"/>
                  </a:lnTo>
                  <a:lnTo>
                    <a:pt x="179" y="325"/>
                  </a:lnTo>
                  <a:lnTo>
                    <a:pt x="124" y="226"/>
                  </a:lnTo>
                  <a:lnTo>
                    <a:pt x="245" y="152"/>
                  </a:lnTo>
                  <a:lnTo>
                    <a:pt x="133" y="124"/>
                  </a:lnTo>
                  <a:lnTo>
                    <a:pt x="196" y="42"/>
                  </a:lnTo>
                  <a:lnTo>
                    <a:pt x="67" y="63"/>
                  </a:lnTo>
                  <a:lnTo>
                    <a:pt x="65" y="0"/>
                  </a:lnTo>
                  <a:lnTo>
                    <a:pt x="226" y="29"/>
                  </a:lnTo>
                  <a:lnTo>
                    <a:pt x="333" y="36"/>
                  </a:lnTo>
                  <a:lnTo>
                    <a:pt x="333" y="363"/>
                  </a:lnTo>
                  <a:lnTo>
                    <a:pt x="0" y="373"/>
                  </a:lnTo>
                  <a:lnTo>
                    <a:pt x="0" y="37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8" name="Freeform 630"/>
            <p:cNvSpPr>
              <a:spLocks/>
            </p:cNvSpPr>
            <p:nvPr/>
          </p:nvSpPr>
          <p:spPr bwMode="auto">
            <a:xfrm>
              <a:off x="8122437" y="1102924"/>
              <a:ext cx="121733" cy="142087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245" y="51"/>
                </a:cxn>
                <a:cxn ang="0">
                  <a:pos x="272" y="188"/>
                </a:cxn>
                <a:cxn ang="0">
                  <a:pos x="175" y="154"/>
                </a:cxn>
                <a:cxn ang="0">
                  <a:pos x="110" y="247"/>
                </a:cxn>
                <a:cxn ang="0">
                  <a:pos x="89" y="158"/>
                </a:cxn>
                <a:cxn ang="0">
                  <a:pos x="0" y="190"/>
                </a:cxn>
                <a:cxn ang="0">
                  <a:pos x="89" y="283"/>
                </a:cxn>
                <a:cxn ang="0">
                  <a:pos x="197" y="394"/>
                </a:cxn>
                <a:cxn ang="0">
                  <a:pos x="277" y="479"/>
                </a:cxn>
                <a:cxn ang="0">
                  <a:pos x="380" y="477"/>
                </a:cxn>
                <a:cxn ang="0">
                  <a:pos x="357" y="320"/>
                </a:cxn>
                <a:cxn ang="0">
                  <a:pos x="327" y="177"/>
                </a:cxn>
                <a:cxn ang="0">
                  <a:pos x="291" y="0"/>
                </a:cxn>
                <a:cxn ang="0">
                  <a:pos x="291" y="0"/>
                </a:cxn>
              </a:cxnLst>
              <a:rect l="0" t="0" r="r" b="b"/>
              <a:pathLst>
                <a:path w="380" h="479">
                  <a:moveTo>
                    <a:pt x="291" y="0"/>
                  </a:moveTo>
                  <a:lnTo>
                    <a:pt x="245" y="51"/>
                  </a:lnTo>
                  <a:lnTo>
                    <a:pt x="272" y="188"/>
                  </a:lnTo>
                  <a:lnTo>
                    <a:pt x="175" y="154"/>
                  </a:lnTo>
                  <a:lnTo>
                    <a:pt x="110" y="247"/>
                  </a:lnTo>
                  <a:lnTo>
                    <a:pt x="89" y="158"/>
                  </a:lnTo>
                  <a:lnTo>
                    <a:pt x="0" y="190"/>
                  </a:lnTo>
                  <a:lnTo>
                    <a:pt x="89" y="283"/>
                  </a:lnTo>
                  <a:lnTo>
                    <a:pt x="197" y="394"/>
                  </a:lnTo>
                  <a:lnTo>
                    <a:pt x="277" y="479"/>
                  </a:lnTo>
                  <a:lnTo>
                    <a:pt x="380" y="477"/>
                  </a:lnTo>
                  <a:lnTo>
                    <a:pt x="357" y="320"/>
                  </a:lnTo>
                  <a:lnTo>
                    <a:pt x="327" y="177"/>
                  </a:lnTo>
                  <a:lnTo>
                    <a:pt x="291" y="0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9" name="Freeform 631"/>
            <p:cNvSpPr>
              <a:spLocks/>
            </p:cNvSpPr>
            <p:nvPr/>
          </p:nvSpPr>
          <p:spPr bwMode="auto">
            <a:xfrm>
              <a:off x="8039146" y="1048457"/>
              <a:ext cx="169786" cy="114261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55" y="78"/>
                </a:cxn>
                <a:cxn ang="0">
                  <a:pos x="145" y="34"/>
                </a:cxn>
                <a:cxn ang="0">
                  <a:pos x="183" y="7"/>
                </a:cxn>
                <a:cxn ang="0">
                  <a:pos x="251" y="13"/>
                </a:cxn>
                <a:cxn ang="0">
                  <a:pos x="342" y="13"/>
                </a:cxn>
                <a:cxn ang="0">
                  <a:pos x="437" y="9"/>
                </a:cxn>
                <a:cxn ang="0">
                  <a:pos x="479" y="0"/>
                </a:cxn>
                <a:cxn ang="0">
                  <a:pos x="506" y="59"/>
                </a:cxn>
                <a:cxn ang="0">
                  <a:pos x="531" y="135"/>
                </a:cxn>
                <a:cxn ang="0">
                  <a:pos x="468" y="127"/>
                </a:cxn>
                <a:cxn ang="0">
                  <a:pos x="460" y="26"/>
                </a:cxn>
                <a:cxn ang="0">
                  <a:pos x="379" y="97"/>
                </a:cxn>
                <a:cxn ang="0">
                  <a:pos x="323" y="34"/>
                </a:cxn>
                <a:cxn ang="0">
                  <a:pos x="306" y="127"/>
                </a:cxn>
                <a:cxn ang="0">
                  <a:pos x="181" y="156"/>
                </a:cxn>
                <a:cxn ang="0">
                  <a:pos x="285" y="256"/>
                </a:cxn>
                <a:cxn ang="0">
                  <a:pos x="268" y="386"/>
                </a:cxn>
                <a:cxn ang="0">
                  <a:pos x="114" y="215"/>
                </a:cxn>
                <a:cxn ang="0">
                  <a:pos x="0" y="100"/>
                </a:cxn>
                <a:cxn ang="0">
                  <a:pos x="0" y="100"/>
                </a:cxn>
              </a:cxnLst>
              <a:rect l="0" t="0" r="r" b="b"/>
              <a:pathLst>
                <a:path w="531" h="386">
                  <a:moveTo>
                    <a:pt x="0" y="100"/>
                  </a:moveTo>
                  <a:lnTo>
                    <a:pt x="55" y="78"/>
                  </a:lnTo>
                  <a:lnTo>
                    <a:pt x="145" y="34"/>
                  </a:lnTo>
                  <a:lnTo>
                    <a:pt x="183" y="7"/>
                  </a:lnTo>
                  <a:lnTo>
                    <a:pt x="251" y="13"/>
                  </a:lnTo>
                  <a:lnTo>
                    <a:pt x="342" y="13"/>
                  </a:lnTo>
                  <a:lnTo>
                    <a:pt x="437" y="9"/>
                  </a:lnTo>
                  <a:lnTo>
                    <a:pt x="479" y="0"/>
                  </a:lnTo>
                  <a:lnTo>
                    <a:pt x="506" y="59"/>
                  </a:lnTo>
                  <a:lnTo>
                    <a:pt x="531" y="135"/>
                  </a:lnTo>
                  <a:lnTo>
                    <a:pt x="468" y="127"/>
                  </a:lnTo>
                  <a:lnTo>
                    <a:pt x="460" y="26"/>
                  </a:lnTo>
                  <a:lnTo>
                    <a:pt x="379" y="97"/>
                  </a:lnTo>
                  <a:lnTo>
                    <a:pt x="323" y="34"/>
                  </a:lnTo>
                  <a:lnTo>
                    <a:pt x="306" y="127"/>
                  </a:lnTo>
                  <a:lnTo>
                    <a:pt x="181" y="156"/>
                  </a:lnTo>
                  <a:lnTo>
                    <a:pt x="285" y="256"/>
                  </a:lnTo>
                  <a:lnTo>
                    <a:pt x="268" y="386"/>
                  </a:lnTo>
                  <a:lnTo>
                    <a:pt x="114" y="215"/>
                  </a:lnTo>
                  <a:lnTo>
                    <a:pt x="0" y="100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0" name="Freeform 632"/>
            <p:cNvSpPr>
              <a:spLocks/>
            </p:cNvSpPr>
            <p:nvPr/>
          </p:nvSpPr>
          <p:spPr bwMode="auto">
            <a:xfrm>
              <a:off x="7921897" y="1182847"/>
              <a:ext cx="63429" cy="64531"/>
            </a:xfrm>
            <a:custGeom>
              <a:avLst/>
              <a:gdLst/>
              <a:ahLst/>
              <a:cxnLst>
                <a:cxn ang="0">
                  <a:pos x="21" y="219"/>
                </a:cxn>
                <a:cxn ang="0">
                  <a:pos x="0" y="181"/>
                </a:cxn>
                <a:cxn ang="0">
                  <a:pos x="118" y="101"/>
                </a:cxn>
                <a:cxn ang="0">
                  <a:pos x="6" y="69"/>
                </a:cxn>
                <a:cxn ang="0">
                  <a:pos x="55" y="0"/>
                </a:cxn>
                <a:cxn ang="0">
                  <a:pos x="200" y="209"/>
                </a:cxn>
                <a:cxn ang="0">
                  <a:pos x="21" y="219"/>
                </a:cxn>
                <a:cxn ang="0">
                  <a:pos x="21" y="219"/>
                </a:cxn>
              </a:cxnLst>
              <a:rect l="0" t="0" r="r" b="b"/>
              <a:pathLst>
                <a:path w="200" h="219">
                  <a:moveTo>
                    <a:pt x="21" y="219"/>
                  </a:moveTo>
                  <a:lnTo>
                    <a:pt x="0" y="181"/>
                  </a:lnTo>
                  <a:lnTo>
                    <a:pt x="118" y="101"/>
                  </a:lnTo>
                  <a:lnTo>
                    <a:pt x="6" y="69"/>
                  </a:lnTo>
                  <a:lnTo>
                    <a:pt x="55" y="0"/>
                  </a:lnTo>
                  <a:lnTo>
                    <a:pt x="200" y="209"/>
                  </a:lnTo>
                  <a:lnTo>
                    <a:pt x="21" y="219"/>
                  </a:lnTo>
                  <a:lnTo>
                    <a:pt x="21" y="21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1" name="Freeform 633"/>
            <p:cNvSpPr>
              <a:spLocks/>
            </p:cNvSpPr>
            <p:nvPr/>
          </p:nvSpPr>
          <p:spPr bwMode="auto">
            <a:xfrm>
              <a:off x="7852061" y="1136077"/>
              <a:ext cx="79447" cy="49138"/>
            </a:xfrm>
            <a:custGeom>
              <a:avLst/>
              <a:gdLst/>
              <a:ahLst/>
              <a:cxnLst>
                <a:cxn ang="0">
                  <a:pos x="247" y="139"/>
                </a:cxn>
                <a:cxn ang="0">
                  <a:pos x="144" y="166"/>
                </a:cxn>
                <a:cxn ang="0">
                  <a:pos x="135" y="33"/>
                </a:cxn>
                <a:cxn ang="0">
                  <a:pos x="45" y="133"/>
                </a:cxn>
                <a:cxn ang="0">
                  <a:pos x="0" y="69"/>
                </a:cxn>
                <a:cxn ang="0">
                  <a:pos x="155" y="0"/>
                </a:cxn>
                <a:cxn ang="0">
                  <a:pos x="247" y="139"/>
                </a:cxn>
                <a:cxn ang="0">
                  <a:pos x="247" y="139"/>
                </a:cxn>
              </a:cxnLst>
              <a:rect l="0" t="0" r="r" b="b"/>
              <a:pathLst>
                <a:path w="247" h="166">
                  <a:moveTo>
                    <a:pt x="247" y="139"/>
                  </a:moveTo>
                  <a:lnTo>
                    <a:pt x="144" y="166"/>
                  </a:lnTo>
                  <a:lnTo>
                    <a:pt x="135" y="33"/>
                  </a:lnTo>
                  <a:lnTo>
                    <a:pt x="45" y="133"/>
                  </a:lnTo>
                  <a:lnTo>
                    <a:pt x="0" y="69"/>
                  </a:lnTo>
                  <a:lnTo>
                    <a:pt x="155" y="0"/>
                  </a:lnTo>
                  <a:lnTo>
                    <a:pt x="247" y="139"/>
                  </a:lnTo>
                  <a:lnTo>
                    <a:pt x="247" y="13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2" name="Freeform 634"/>
            <p:cNvSpPr>
              <a:spLocks/>
            </p:cNvSpPr>
            <p:nvPr/>
          </p:nvSpPr>
          <p:spPr bwMode="auto">
            <a:xfrm>
              <a:off x="7626535" y="1161534"/>
              <a:ext cx="214635" cy="85252"/>
            </a:xfrm>
            <a:custGeom>
              <a:avLst/>
              <a:gdLst/>
              <a:ahLst/>
              <a:cxnLst>
                <a:cxn ang="0">
                  <a:pos x="0" y="289"/>
                </a:cxn>
                <a:cxn ang="0">
                  <a:pos x="601" y="287"/>
                </a:cxn>
                <a:cxn ang="0">
                  <a:pos x="616" y="237"/>
                </a:cxn>
                <a:cxn ang="0">
                  <a:pos x="496" y="173"/>
                </a:cxn>
                <a:cxn ang="0">
                  <a:pos x="643" y="104"/>
                </a:cxn>
                <a:cxn ang="0">
                  <a:pos x="671" y="0"/>
                </a:cxn>
                <a:cxn ang="0">
                  <a:pos x="419" y="112"/>
                </a:cxn>
                <a:cxn ang="0">
                  <a:pos x="162" y="220"/>
                </a:cxn>
                <a:cxn ang="0">
                  <a:pos x="0" y="289"/>
                </a:cxn>
                <a:cxn ang="0">
                  <a:pos x="0" y="289"/>
                </a:cxn>
              </a:cxnLst>
              <a:rect l="0" t="0" r="r" b="b"/>
              <a:pathLst>
                <a:path w="671" h="289">
                  <a:moveTo>
                    <a:pt x="0" y="289"/>
                  </a:moveTo>
                  <a:lnTo>
                    <a:pt x="601" y="287"/>
                  </a:lnTo>
                  <a:lnTo>
                    <a:pt x="616" y="237"/>
                  </a:lnTo>
                  <a:lnTo>
                    <a:pt x="496" y="173"/>
                  </a:lnTo>
                  <a:lnTo>
                    <a:pt x="643" y="104"/>
                  </a:lnTo>
                  <a:lnTo>
                    <a:pt x="671" y="0"/>
                  </a:lnTo>
                  <a:lnTo>
                    <a:pt x="419" y="112"/>
                  </a:lnTo>
                  <a:lnTo>
                    <a:pt x="162" y="220"/>
                  </a:lnTo>
                  <a:lnTo>
                    <a:pt x="0" y="289"/>
                  </a:lnTo>
                  <a:lnTo>
                    <a:pt x="0" y="28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3" name="Freeform 635"/>
            <p:cNvSpPr>
              <a:spLocks/>
            </p:cNvSpPr>
            <p:nvPr/>
          </p:nvSpPr>
          <p:spPr bwMode="auto">
            <a:xfrm>
              <a:off x="7529789" y="1002279"/>
              <a:ext cx="42927" cy="49730"/>
            </a:xfrm>
            <a:custGeom>
              <a:avLst/>
              <a:gdLst/>
              <a:ahLst/>
              <a:cxnLst>
                <a:cxn ang="0">
                  <a:pos x="129" y="104"/>
                </a:cxn>
                <a:cxn ang="0">
                  <a:pos x="135" y="123"/>
                </a:cxn>
                <a:cxn ang="0">
                  <a:pos x="6" y="167"/>
                </a:cxn>
                <a:cxn ang="0">
                  <a:pos x="0" y="0"/>
                </a:cxn>
                <a:cxn ang="0">
                  <a:pos x="65" y="28"/>
                </a:cxn>
                <a:cxn ang="0">
                  <a:pos x="36" y="131"/>
                </a:cxn>
                <a:cxn ang="0">
                  <a:pos x="129" y="104"/>
                </a:cxn>
                <a:cxn ang="0">
                  <a:pos x="129" y="104"/>
                </a:cxn>
              </a:cxnLst>
              <a:rect l="0" t="0" r="r" b="b"/>
              <a:pathLst>
                <a:path w="135" h="167">
                  <a:moveTo>
                    <a:pt x="129" y="104"/>
                  </a:moveTo>
                  <a:lnTo>
                    <a:pt x="135" y="123"/>
                  </a:lnTo>
                  <a:lnTo>
                    <a:pt x="6" y="167"/>
                  </a:lnTo>
                  <a:lnTo>
                    <a:pt x="0" y="0"/>
                  </a:lnTo>
                  <a:lnTo>
                    <a:pt x="65" y="28"/>
                  </a:lnTo>
                  <a:lnTo>
                    <a:pt x="36" y="131"/>
                  </a:lnTo>
                  <a:lnTo>
                    <a:pt x="129" y="104"/>
                  </a:lnTo>
                  <a:lnTo>
                    <a:pt x="129" y="10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4" name="Freeform 636"/>
            <p:cNvSpPr>
              <a:spLocks/>
            </p:cNvSpPr>
            <p:nvPr/>
          </p:nvSpPr>
          <p:spPr bwMode="auto">
            <a:xfrm>
              <a:off x="7529789" y="936564"/>
              <a:ext cx="33957" cy="50322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86" y="137"/>
                </a:cxn>
                <a:cxn ang="0">
                  <a:pos x="107" y="50"/>
                </a:cxn>
                <a:cxn ang="0">
                  <a:pos x="44" y="27"/>
                </a:cxn>
                <a:cxn ang="0">
                  <a:pos x="0" y="0"/>
                </a:cxn>
                <a:cxn ang="0">
                  <a:pos x="0" y="172"/>
                </a:cxn>
                <a:cxn ang="0">
                  <a:pos x="0" y="172"/>
                </a:cxn>
              </a:cxnLst>
              <a:rect l="0" t="0" r="r" b="b"/>
              <a:pathLst>
                <a:path w="107" h="172">
                  <a:moveTo>
                    <a:pt x="0" y="172"/>
                  </a:moveTo>
                  <a:lnTo>
                    <a:pt x="86" y="137"/>
                  </a:lnTo>
                  <a:lnTo>
                    <a:pt x="107" y="50"/>
                  </a:lnTo>
                  <a:lnTo>
                    <a:pt x="44" y="27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5" name="Freeform 637"/>
            <p:cNvSpPr>
              <a:spLocks/>
            </p:cNvSpPr>
            <p:nvPr/>
          </p:nvSpPr>
          <p:spPr bwMode="auto">
            <a:xfrm>
              <a:off x="7578482" y="955509"/>
              <a:ext cx="11533" cy="88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30"/>
                </a:cxn>
                <a:cxn ang="0">
                  <a:pos x="36" y="1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30">
                  <a:moveTo>
                    <a:pt x="0" y="0"/>
                  </a:moveTo>
                  <a:lnTo>
                    <a:pt x="19" y="30"/>
                  </a:lnTo>
                  <a:lnTo>
                    <a:pt x="36" y="1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6" name="Freeform 638"/>
            <p:cNvSpPr>
              <a:spLocks/>
            </p:cNvSpPr>
            <p:nvPr/>
          </p:nvSpPr>
          <p:spPr bwMode="auto">
            <a:xfrm>
              <a:off x="7609877" y="963797"/>
              <a:ext cx="15377" cy="710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2"/>
                </a:cxn>
                <a:cxn ang="0">
                  <a:pos x="48" y="13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8" h="22">
                  <a:moveTo>
                    <a:pt x="2" y="0"/>
                  </a:moveTo>
                  <a:lnTo>
                    <a:pt x="0" y="22"/>
                  </a:lnTo>
                  <a:lnTo>
                    <a:pt x="48" y="1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7" name="Freeform 639"/>
            <p:cNvSpPr>
              <a:spLocks/>
            </p:cNvSpPr>
            <p:nvPr/>
          </p:nvSpPr>
          <p:spPr bwMode="auto">
            <a:xfrm>
              <a:off x="7629098" y="972678"/>
              <a:ext cx="133266" cy="4854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6" y="48"/>
                </a:cxn>
                <a:cxn ang="0">
                  <a:pos x="93" y="72"/>
                </a:cxn>
                <a:cxn ang="0">
                  <a:pos x="0" y="135"/>
                </a:cxn>
                <a:cxn ang="0">
                  <a:pos x="7" y="163"/>
                </a:cxn>
                <a:cxn ang="0">
                  <a:pos x="175" y="118"/>
                </a:cxn>
                <a:cxn ang="0">
                  <a:pos x="321" y="86"/>
                </a:cxn>
                <a:cxn ang="0">
                  <a:pos x="414" y="72"/>
                </a:cxn>
                <a:cxn ang="0">
                  <a:pos x="298" y="57"/>
                </a:cxn>
                <a:cxn ang="0">
                  <a:pos x="182" y="36"/>
                </a:cxn>
                <a:cxn ang="0">
                  <a:pos x="66" y="9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414" h="163">
                  <a:moveTo>
                    <a:pt x="38" y="0"/>
                  </a:moveTo>
                  <a:lnTo>
                    <a:pt x="6" y="48"/>
                  </a:lnTo>
                  <a:lnTo>
                    <a:pt x="93" y="72"/>
                  </a:lnTo>
                  <a:lnTo>
                    <a:pt x="0" y="135"/>
                  </a:lnTo>
                  <a:lnTo>
                    <a:pt x="7" y="163"/>
                  </a:lnTo>
                  <a:lnTo>
                    <a:pt x="175" y="118"/>
                  </a:lnTo>
                  <a:lnTo>
                    <a:pt x="321" y="86"/>
                  </a:lnTo>
                  <a:lnTo>
                    <a:pt x="414" y="72"/>
                  </a:lnTo>
                  <a:lnTo>
                    <a:pt x="298" y="57"/>
                  </a:lnTo>
                  <a:lnTo>
                    <a:pt x="182" y="36"/>
                  </a:lnTo>
                  <a:lnTo>
                    <a:pt x="66" y="9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8" name="Freeform 640"/>
            <p:cNvSpPr>
              <a:spLocks/>
            </p:cNvSpPr>
            <p:nvPr/>
          </p:nvSpPr>
          <p:spPr bwMode="auto">
            <a:xfrm>
              <a:off x="7579123" y="745931"/>
              <a:ext cx="149924" cy="86436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93" y="114"/>
                </a:cxn>
                <a:cxn ang="0">
                  <a:pos x="232" y="70"/>
                </a:cxn>
                <a:cxn ang="0">
                  <a:pos x="359" y="32"/>
                </a:cxn>
                <a:cxn ang="0">
                  <a:pos x="470" y="0"/>
                </a:cxn>
                <a:cxn ang="0">
                  <a:pos x="449" y="45"/>
                </a:cxn>
                <a:cxn ang="0">
                  <a:pos x="428" y="110"/>
                </a:cxn>
                <a:cxn ang="0">
                  <a:pos x="414" y="192"/>
                </a:cxn>
                <a:cxn ang="0">
                  <a:pos x="413" y="264"/>
                </a:cxn>
                <a:cxn ang="0">
                  <a:pos x="414" y="291"/>
                </a:cxn>
                <a:cxn ang="0">
                  <a:pos x="228" y="230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470" h="291">
                  <a:moveTo>
                    <a:pt x="0" y="142"/>
                  </a:moveTo>
                  <a:lnTo>
                    <a:pt x="93" y="114"/>
                  </a:lnTo>
                  <a:lnTo>
                    <a:pt x="232" y="70"/>
                  </a:lnTo>
                  <a:lnTo>
                    <a:pt x="359" y="32"/>
                  </a:lnTo>
                  <a:lnTo>
                    <a:pt x="470" y="0"/>
                  </a:lnTo>
                  <a:lnTo>
                    <a:pt x="449" y="45"/>
                  </a:lnTo>
                  <a:lnTo>
                    <a:pt x="428" y="110"/>
                  </a:lnTo>
                  <a:lnTo>
                    <a:pt x="414" y="192"/>
                  </a:lnTo>
                  <a:lnTo>
                    <a:pt x="413" y="264"/>
                  </a:lnTo>
                  <a:lnTo>
                    <a:pt x="414" y="291"/>
                  </a:lnTo>
                  <a:lnTo>
                    <a:pt x="228" y="230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9" name="Freeform 641"/>
            <p:cNvSpPr>
              <a:spLocks/>
            </p:cNvSpPr>
            <p:nvPr/>
          </p:nvSpPr>
          <p:spPr bwMode="auto">
            <a:xfrm>
              <a:off x="7969309" y="711594"/>
              <a:ext cx="28191" cy="2249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47"/>
                </a:cxn>
                <a:cxn ang="0">
                  <a:pos x="34" y="49"/>
                </a:cxn>
                <a:cxn ang="0">
                  <a:pos x="81" y="74"/>
                </a:cxn>
                <a:cxn ang="0">
                  <a:pos x="89" y="26"/>
                </a:cxn>
                <a:cxn ang="0">
                  <a:pos x="89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89" h="74">
                  <a:moveTo>
                    <a:pt x="0" y="13"/>
                  </a:moveTo>
                  <a:lnTo>
                    <a:pt x="0" y="47"/>
                  </a:lnTo>
                  <a:lnTo>
                    <a:pt x="34" y="49"/>
                  </a:lnTo>
                  <a:lnTo>
                    <a:pt x="81" y="74"/>
                  </a:lnTo>
                  <a:lnTo>
                    <a:pt x="89" y="26"/>
                  </a:lnTo>
                  <a:lnTo>
                    <a:pt x="89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0" name="Freeform 642"/>
            <p:cNvSpPr>
              <a:spLocks/>
            </p:cNvSpPr>
            <p:nvPr/>
          </p:nvSpPr>
          <p:spPr bwMode="auto">
            <a:xfrm>
              <a:off x="7980201" y="741195"/>
              <a:ext cx="13455" cy="28417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0" y="49"/>
                </a:cxn>
                <a:cxn ang="0">
                  <a:pos x="6" y="97"/>
                </a:cxn>
                <a:cxn ang="0">
                  <a:pos x="30" y="51"/>
                </a:cxn>
                <a:cxn ang="0">
                  <a:pos x="42" y="0"/>
                </a:cxn>
                <a:cxn ang="0">
                  <a:pos x="42" y="0"/>
                </a:cxn>
              </a:cxnLst>
              <a:rect l="0" t="0" r="r" b="b"/>
              <a:pathLst>
                <a:path w="42" h="97">
                  <a:moveTo>
                    <a:pt x="42" y="0"/>
                  </a:moveTo>
                  <a:lnTo>
                    <a:pt x="0" y="49"/>
                  </a:lnTo>
                  <a:lnTo>
                    <a:pt x="6" y="97"/>
                  </a:lnTo>
                  <a:lnTo>
                    <a:pt x="30" y="51"/>
                  </a:lnTo>
                  <a:lnTo>
                    <a:pt x="42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1" name="Freeform 643"/>
            <p:cNvSpPr>
              <a:spLocks/>
            </p:cNvSpPr>
            <p:nvPr/>
          </p:nvSpPr>
          <p:spPr bwMode="auto">
            <a:xfrm>
              <a:off x="7948166" y="783229"/>
              <a:ext cx="18580" cy="1361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57" y="8"/>
                </a:cxn>
                <a:cxn ang="0">
                  <a:pos x="23" y="29"/>
                </a:cxn>
                <a:cxn ang="0">
                  <a:pos x="0" y="4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57" h="46">
                  <a:moveTo>
                    <a:pt x="34" y="0"/>
                  </a:moveTo>
                  <a:lnTo>
                    <a:pt x="57" y="8"/>
                  </a:lnTo>
                  <a:lnTo>
                    <a:pt x="23" y="29"/>
                  </a:lnTo>
                  <a:lnTo>
                    <a:pt x="0" y="4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2" name="Freeform 644"/>
            <p:cNvSpPr>
              <a:spLocks/>
            </p:cNvSpPr>
            <p:nvPr/>
          </p:nvSpPr>
          <p:spPr bwMode="auto">
            <a:xfrm>
              <a:off x="7900755" y="722250"/>
              <a:ext cx="19862" cy="8880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0" y="31"/>
                </a:cxn>
                <a:cxn ang="0">
                  <a:pos x="57" y="15"/>
                </a:cxn>
                <a:cxn ang="0">
                  <a:pos x="61" y="0"/>
                </a:cxn>
                <a:cxn ang="0">
                  <a:pos x="3" y="15"/>
                </a:cxn>
                <a:cxn ang="0">
                  <a:pos x="3" y="15"/>
                </a:cxn>
              </a:cxnLst>
              <a:rect l="0" t="0" r="r" b="b"/>
              <a:pathLst>
                <a:path w="61" h="31">
                  <a:moveTo>
                    <a:pt x="3" y="15"/>
                  </a:moveTo>
                  <a:lnTo>
                    <a:pt x="0" y="31"/>
                  </a:lnTo>
                  <a:lnTo>
                    <a:pt x="57" y="15"/>
                  </a:lnTo>
                  <a:lnTo>
                    <a:pt x="61" y="0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3" name="Freeform 645"/>
            <p:cNvSpPr>
              <a:spLocks/>
            </p:cNvSpPr>
            <p:nvPr/>
          </p:nvSpPr>
          <p:spPr bwMode="auto">
            <a:xfrm>
              <a:off x="7889222" y="742379"/>
              <a:ext cx="60867" cy="134390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78" y="66"/>
                </a:cxn>
                <a:cxn ang="0">
                  <a:pos x="51" y="176"/>
                </a:cxn>
                <a:cxn ang="0">
                  <a:pos x="140" y="146"/>
                </a:cxn>
                <a:cxn ang="0">
                  <a:pos x="142" y="207"/>
                </a:cxn>
                <a:cxn ang="0">
                  <a:pos x="26" y="281"/>
                </a:cxn>
                <a:cxn ang="0">
                  <a:pos x="57" y="308"/>
                </a:cxn>
                <a:cxn ang="0">
                  <a:pos x="93" y="323"/>
                </a:cxn>
                <a:cxn ang="0">
                  <a:pos x="138" y="332"/>
                </a:cxn>
                <a:cxn ang="0">
                  <a:pos x="190" y="334"/>
                </a:cxn>
                <a:cxn ang="0">
                  <a:pos x="176" y="380"/>
                </a:cxn>
                <a:cxn ang="0">
                  <a:pos x="155" y="425"/>
                </a:cxn>
                <a:cxn ang="0">
                  <a:pos x="135" y="454"/>
                </a:cxn>
                <a:cxn ang="0">
                  <a:pos x="36" y="429"/>
                </a:cxn>
                <a:cxn ang="0">
                  <a:pos x="17" y="347"/>
                </a:cxn>
                <a:cxn ang="0">
                  <a:pos x="1" y="235"/>
                </a:cxn>
                <a:cxn ang="0">
                  <a:pos x="0" y="140"/>
                </a:cxn>
                <a:cxn ang="0">
                  <a:pos x="9" y="58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190" h="454">
                  <a:moveTo>
                    <a:pt x="19" y="0"/>
                  </a:moveTo>
                  <a:lnTo>
                    <a:pt x="78" y="66"/>
                  </a:lnTo>
                  <a:lnTo>
                    <a:pt x="51" y="176"/>
                  </a:lnTo>
                  <a:lnTo>
                    <a:pt x="140" y="146"/>
                  </a:lnTo>
                  <a:lnTo>
                    <a:pt x="142" y="207"/>
                  </a:lnTo>
                  <a:lnTo>
                    <a:pt x="26" y="281"/>
                  </a:lnTo>
                  <a:lnTo>
                    <a:pt x="57" y="308"/>
                  </a:lnTo>
                  <a:lnTo>
                    <a:pt x="93" y="323"/>
                  </a:lnTo>
                  <a:lnTo>
                    <a:pt x="138" y="332"/>
                  </a:lnTo>
                  <a:lnTo>
                    <a:pt x="190" y="334"/>
                  </a:lnTo>
                  <a:lnTo>
                    <a:pt x="176" y="380"/>
                  </a:lnTo>
                  <a:lnTo>
                    <a:pt x="155" y="425"/>
                  </a:lnTo>
                  <a:lnTo>
                    <a:pt x="135" y="454"/>
                  </a:lnTo>
                  <a:lnTo>
                    <a:pt x="36" y="429"/>
                  </a:lnTo>
                  <a:lnTo>
                    <a:pt x="17" y="347"/>
                  </a:lnTo>
                  <a:lnTo>
                    <a:pt x="1" y="235"/>
                  </a:lnTo>
                  <a:lnTo>
                    <a:pt x="0" y="140"/>
                  </a:lnTo>
                  <a:lnTo>
                    <a:pt x="9" y="58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4" name="Freeform 646"/>
            <p:cNvSpPr>
              <a:spLocks/>
            </p:cNvSpPr>
            <p:nvPr/>
          </p:nvSpPr>
          <p:spPr bwMode="auto">
            <a:xfrm>
              <a:off x="7939837" y="850128"/>
              <a:ext cx="62789" cy="42034"/>
            </a:xfrm>
            <a:custGeom>
              <a:avLst/>
              <a:gdLst/>
              <a:ahLst/>
              <a:cxnLst>
                <a:cxn ang="0">
                  <a:pos x="0" y="98"/>
                </a:cxn>
                <a:cxn ang="0">
                  <a:pos x="61" y="116"/>
                </a:cxn>
                <a:cxn ang="0">
                  <a:pos x="126" y="129"/>
                </a:cxn>
                <a:cxn ang="0">
                  <a:pos x="196" y="140"/>
                </a:cxn>
                <a:cxn ang="0">
                  <a:pos x="181" y="119"/>
                </a:cxn>
                <a:cxn ang="0">
                  <a:pos x="166" y="79"/>
                </a:cxn>
                <a:cxn ang="0">
                  <a:pos x="158" y="32"/>
                </a:cxn>
                <a:cxn ang="0">
                  <a:pos x="166" y="0"/>
                </a:cxn>
                <a:cxn ang="0">
                  <a:pos x="132" y="28"/>
                </a:cxn>
                <a:cxn ang="0">
                  <a:pos x="84" y="58"/>
                </a:cxn>
                <a:cxn ang="0">
                  <a:pos x="33" y="85"/>
                </a:cxn>
                <a:cxn ang="0">
                  <a:pos x="0" y="98"/>
                </a:cxn>
                <a:cxn ang="0">
                  <a:pos x="0" y="98"/>
                </a:cxn>
              </a:cxnLst>
              <a:rect l="0" t="0" r="r" b="b"/>
              <a:pathLst>
                <a:path w="196" h="140">
                  <a:moveTo>
                    <a:pt x="0" y="98"/>
                  </a:moveTo>
                  <a:lnTo>
                    <a:pt x="61" y="116"/>
                  </a:lnTo>
                  <a:lnTo>
                    <a:pt x="126" y="129"/>
                  </a:lnTo>
                  <a:lnTo>
                    <a:pt x="196" y="140"/>
                  </a:lnTo>
                  <a:lnTo>
                    <a:pt x="181" y="119"/>
                  </a:lnTo>
                  <a:lnTo>
                    <a:pt x="166" y="79"/>
                  </a:lnTo>
                  <a:lnTo>
                    <a:pt x="158" y="32"/>
                  </a:lnTo>
                  <a:lnTo>
                    <a:pt x="166" y="0"/>
                  </a:lnTo>
                  <a:lnTo>
                    <a:pt x="132" y="28"/>
                  </a:lnTo>
                  <a:lnTo>
                    <a:pt x="84" y="58"/>
                  </a:lnTo>
                  <a:lnTo>
                    <a:pt x="33" y="85"/>
                  </a:lnTo>
                  <a:lnTo>
                    <a:pt x="0" y="98"/>
                  </a:lnTo>
                  <a:lnTo>
                    <a:pt x="0" y="98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5" name="Freeform 647"/>
            <p:cNvSpPr>
              <a:spLocks/>
            </p:cNvSpPr>
            <p:nvPr/>
          </p:nvSpPr>
          <p:spPr bwMode="auto">
            <a:xfrm>
              <a:off x="8030176" y="856048"/>
              <a:ext cx="77525" cy="39666"/>
            </a:xfrm>
            <a:custGeom>
              <a:avLst/>
              <a:gdLst/>
              <a:ahLst/>
              <a:cxnLst>
                <a:cxn ang="0">
                  <a:pos x="0" y="131"/>
                </a:cxn>
                <a:cxn ang="0">
                  <a:pos x="13" y="100"/>
                </a:cxn>
                <a:cxn ang="0">
                  <a:pos x="28" y="66"/>
                </a:cxn>
                <a:cxn ang="0">
                  <a:pos x="57" y="30"/>
                </a:cxn>
                <a:cxn ang="0">
                  <a:pos x="83" y="0"/>
                </a:cxn>
                <a:cxn ang="0">
                  <a:pos x="100" y="22"/>
                </a:cxn>
                <a:cxn ang="0">
                  <a:pos x="131" y="53"/>
                </a:cxn>
                <a:cxn ang="0">
                  <a:pos x="173" y="81"/>
                </a:cxn>
                <a:cxn ang="0">
                  <a:pos x="224" y="102"/>
                </a:cxn>
                <a:cxn ang="0">
                  <a:pos x="241" y="106"/>
                </a:cxn>
                <a:cxn ang="0">
                  <a:pos x="194" y="135"/>
                </a:cxn>
                <a:cxn ang="0">
                  <a:pos x="133" y="133"/>
                </a:cxn>
                <a:cxn ang="0">
                  <a:pos x="42" y="133"/>
                </a:cxn>
                <a:cxn ang="0">
                  <a:pos x="0" y="131"/>
                </a:cxn>
                <a:cxn ang="0">
                  <a:pos x="0" y="131"/>
                </a:cxn>
              </a:cxnLst>
              <a:rect l="0" t="0" r="r" b="b"/>
              <a:pathLst>
                <a:path w="241" h="135">
                  <a:moveTo>
                    <a:pt x="0" y="131"/>
                  </a:moveTo>
                  <a:lnTo>
                    <a:pt x="13" y="100"/>
                  </a:lnTo>
                  <a:lnTo>
                    <a:pt x="28" y="66"/>
                  </a:lnTo>
                  <a:lnTo>
                    <a:pt x="57" y="30"/>
                  </a:lnTo>
                  <a:lnTo>
                    <a:pt x="83" y="0"/>
                  </a:lnTo>
                  <a:lnTo>
                    <a:pt x="100" y="22"/>
                  </a:lnTo>
                  <a:lnTo>
                    <a:pt x="131" y="53"/>
                  </a:lnTo>
                  <a:lnTo>
                    <a:pt x="173" y="81"/>
                  </a:lnTo>
                  <a:lnTo>
                    <a:pt x="224" y="102"/>
                  </a:lnTo>
                  <a:lnTo>
                    <a:pt x="241" y="106"/>
                  </a:lnTo>
                  <a:lnTo>
                    <a:pt x="194" y="135"/>
                  </a:lnTo>
                  <a:lnTo>
                    <a:pt x="133" y="133"/>
                  </a:lnTo>
                  <a:lnTo>
                    <a:pt x="42" y="133"/>
                  </a:lnTo>
                  <a:lnTo>
                    <a:pt x="0" y="131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6" name="Freeform 648"/>
            <p:cNvSpPr>
              <a:spLocks/>
            </p:cNvSpPr>
            <p:nvPr/>
          </p:nvSpPr>
          <p:spPr bwMode="auto">
            <a:xfrm>
              <a:off x="8102575" y="847760"/>
              <a:ext cx="43568" cy="4262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40"/>
                </a:cxn>
                <a:cxn ang="0">
                  <a:pos x="13" y="87"/>
                </a:cxn>
                <a:cxn ang="0">
                  <a:pos x="0" y="143"/>
                </a:cxn>
                <a:cxn ang="0">
                  <a:pos x="53" y="110"/>
                </a:cxn>
                <a:cxn ang="0">
                  <a:pos x="114" y="68"/>
                </a:cxn>
                <a:cxn ang="0">
                  <a:pos x="137" y="51"/>
                </a:cxn>
                <a:cxn ang="0">
                  <a:pos x="84" y="36"/>
                </a:cxn>
                <a:cxn ang="0">
                  <a:pos x="28" y="13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37" h="143">
                  <a:moveTo>
                    <a:pt x="11" y="0"/>
                  </a:moveTo>
                  <a:lnTo>
                    <a:pt x="13" y="40"/>
                  </a:lnTo>
                  <a:lnTo>
                    <a:pt x="13" y="87"/>
                  </a:lnTo>
                  <a:lnTo>
                    <a:pt x="0" y="143"/>
                  </a:lnTo>
                  <a:lnTo>
                    <a:pt x="53" y="110"/>
                  </a:lnTo>
                  <a:lnTo>
                    <a:pt x="114" y="68"/>
                  </a:lnTo>
                  <a:lnTo>
                    <a:pt x="137" y="51"/>
                  </a:lnTo>
                  <a:lnTo>
                    <a:pt x="84" y="36"/>
                  </a:lnTo>
                  <a:lnTo>
                    <a:pt x="28" y="13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7" name="Freeform 649"/>
            <p:cNvSpPr>
              <a:spLocks/>
            </p:cNvSpPr>
            <p:nvPr/>
          </p:nvSpPr>
          <p:spPr bwMode="auto">
            <a:xfrm>
              <a:off x="8111544" y="712778"/>
              <a:ext cx="82010" cy="1266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93"/>
                </a:cxn>
                <a:cxn ang="0">
                  <a:pos x="38" y="182"/>
                </a:cxn>
                <a:cxn ang="0">
                  <a:pos x="59" y="260"/>
                </a:cxn>
                <a:cxn ang="0">
                  <a:pos x="80" y="311"/>
                </a:cxn>
                <a:cxn ang="0">
                  <a:pos x="116" y="363"/>
                </a:cxn>
                <a:cxn ang="0">
                  <a:pos x="166" y="408"/>
                </a:cxn>
                <a:cxn ang="0">
                  <a:pos x="187" y="427"/>
                </a:cxn>
                <a:cxn ang="0">
                  <a:pos x="211" y="403"/>
                </a:cxn>
                <a:cxn ang="0">
                  <a:pos x="240" y="355"/>
                </a:cxn>
                <a:cxn ang="0">
                  <a:pos x="255" y="296"/>
                </a:cxn>
                <a:cxn ang="0">
                  <a:pos x="255" y="235"/>
                </a:cxn>
                <a:cxn ang="0">
                  <a:pos x="230" y="157"/>
                </a:cxn>
                <a:cxn ang="0">
                  <a:pos x="179" y="87"/>
                </a:cxn>
                <a:cxn ang="0">
                  <a:pos x="122" y="49"/>
                </a:cxn>
                <a:cxn ang="0">
                  <a:pos x="56" y="1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5" h="427">
                  <a:moveTo>
                    <a:pt x="0" y="0"/>
                  </a:moveTo>
                  <a:lnTo>
                    <a:pt x="19" y="93"/>
                  </a:lnTo>
                  <a:lnTo>
                    <a:pt x="38" y="182"/>
                  </a:lnTo>
                  <a:lnTo>
                    <a:pt x="59" y="260"/>
                  </a:lnTo>
                  <a:lnTo>
                    <a:pt x="80" y="311"/>
                  </a:lnTo>
                  <a:lnTo>
                    <a:pt x="116" y="363"/>
                  </a:lnTo>
                  <a:lnTo>
                    <a:pt x="166" y="408"/>
                  </a:lnTo>
                  <a:lnTo>
                    <a:pt x="187" y="427"/>
                  </a:lnTo>
                  <a:lnTo>
                    <a:pt x="211" y="403"/>
                  </a:lnTo>
                  <a:lnTo>
                    <a:pt x="240" y="355"/>
                  </a:lnTo>
                  <a:lnTo>
                    <a:pt x="255" y="296"/>
                  </a:lnTo>
                  <a:lnTo>
                    <a:pt x="255" y="235"/>
                  </a:lnTo>
                  <a:lnTo>
                    <a:pt x="230" y="157"/>
                  </a:lnTo>
                  <a:lnTo>
                    <a:pt x="179" y="87"/>
                  </a:lnTo>
                  <a:lnTo>
                    <a:pt x="122" y="49"/>
                  </a:lnTo>
                  <a:lnTo>
                    <a:pt x="56" y="1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8" name="Freeform 650"/>
            <p:cNvSpPr>
              <a:spLocks/>
            </p:cNvSpPr>
            <p:nvPr/>
          </p:nvSpPr>
          <p:spPr bwMode="auto">
            <a:xfrm>
              <a:off x="8281330" y="681401"/>
              <a:ext cx="84572" cy="30193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49" y="21"/>
                </a:cxn>
                <a:cxn ang="0">
                  <a:pos x="104" y="12"/>
                </a:cxn>
                <a:cxn ang="0">
                  <a:pos x="180" y="0"/>
                </a:cxn>
                <a:cxn ang="0">
                  <a:pos x="262" y="4"/>
                </a:cxn>
                <a:cxn ang="0">
                  <a:pos x="217" y="50"/>
                </a:cxn>
                <a:cxn ang="0">
                  <a:pos x="160" y="10"/>
                </a:cxn>
                <a:cxn ang="0">
                  <a:pos x="144" y="78"/>
                </a:cxn>
                <a:cxn ang="0">
                  <a:pos x="28" y="103"/>
                </a:cxn>
                <a:cxn ang="0">
                  <a:pos x="11" y="52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262" h="103">
                  <a:moveTo>
                    <a:pt x="0" y="34"/>
                  </a:moveTo>
                  <a:lnTo>
                    <a:pt x="49" y="21"/>
                  </a:lnTo>
                  <a:lnTo>
                    <a:pt x="104" y="12"/>
                  </a:lnTo>
                  <a:lnTo>
                    <a:pt x="180" y="0"/>
                  </a:lnTo>
                  <a:lnTo>
                    <a:pt x="262" y="4"/>
                  </a:lnTo>
                  <a:lnTo>
                    <a:pt x="217" y="50"/>
                  </a:lnTo>
                  <a:lnTo>
                    <a:pt x="160" y="10"/>
                  </a:lnTo>
                  <a:lnTo>
                    <a:pt x="144" y="78"/>
                  </a:lnTo>
                  <a:lnTo>
                    <a:pt x="28" y="103"/>
                  </a:lnTo>
                  <a:lnTo>
                    <a:pt x="11" y="5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9" name="Freeform 651"/>
            <p:cNvSpPr>
              <a:spLocks/>
            </p:cNvSpPr>
            <p:nvPr/>
          </p:nvSpPr>
          <p:spPr bwMode="auto">
            <a:xfrm>
              <a:off x="8290940" y="707450"/>
              <a:ext cx="99949" cy="149783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23" y="78"/>
                </a:cxn>
                <a:cxn ang="0">
                  <a:pos x="42" y="148"/>
                </a:cxn>
                <a:cxn ang="0">
                  <a:pos x="52" y="209"/>
                </a:cxn>
                <a:cxn ang="0">
                  <a:pos x="55" y="272"/>
                </a:cxn>
                <a:cxn ang="0">
                  <a:pos x="52" y="344"/>
                </a:cxn>
                <a:cxn ang="0">
                  <a:pos x="44" y="399"/>
                </a:cxn>
                <a:cxn ang="0">
                  <a:pos x="29" y="465"/>
                </a:cxn>
                <a:cxn ang="0">
                  <a:pos x="14" y="505"/>
                </a:cxn>
                <a:cxn ang="0">
                  <a:pos x="57" y="475"/>
                </a:cxn>
                <a:cxn ang="0">
                  <a:pos x="137" y="422"/>
                </a:cxn>
                <a:cxn ang="0">
                  <a:pos x="192" y="365"/>
                </a:cxn>
                <a:cxn ang="0">
                  <a:pos x="251" y="292"/>
                </a:cxn>
                <a:cxn ang="0">
                  <a:pos x="312" y="209"/>
                </a:cxn>
                <a:cxn ang="0">
                  <a:pos x="248" y="190"/>
                </a:cxn>
                <a:cxn ang="0">
                  <a:pos x="173" y="279"/>
                </a:cxn>
                <a:cxn ang="0">
                  <a:pos x="160" y="195"/>
                </a:cxn>
                <a:cxn ang="0">
                  <a:pos x="65" y="224"/>
                </a:cxn>
                <a:cxn ang="0">
                  <a:pos x="95" y="118"/>
                </a:cxn>
                <a:cxn ang="0">
                  <a:pos x="4" y="0"/>
                </a:cxn>
                <a:cxn ang="0">
                  <a:pos x="0" y="9"/>
                </a:cxn>
                <a:cxn ang="0">
                  <a:pos x="0" y="9"/>
                </a:cxn>
              </a:cxnLst>
              <a:rect l="0" t="0" r="r" b="b"/>
              <a:pathLst>
                <a:path w="312" h="505">
                  <a:moveTo>
                    <a:pt x="0" y="9"/>
                  </a:moveTo>
                  <a:lnTo>
                    <a:pt x="23" y="78"/>
                  </a:lnTo>
                  <a:lnTo>
                    <a:pt x="42" y="148"/>
                  </a:lnTo>
                  <a:lnTo>
                    <a:pt x="52" y="209"/>
                  </a:lnTo>
                  <a:lnTo>
                    <a:pt x="55" y="272"/>
                  </a:lnTo>
                  <a:lnTo>
                    <a:pt x="52" y="344"/>
                  </a:lnTo>
                  <a:lnTo>
                    <a:pt x="44" y="399"/>
                  </a:lnTo>
                  <a:lnTo>
                    <a:pt x="29" y="465"/>
                  </a:lnTo>
                  <a:lnTo>
                    <a:pt x="14" y="505"/>
                  </a:lnTo>
                  <a:lnTo>
                    <a:pt x="57" y="475"/>
                  </a:lnTo>
                  <a:lnTo>
                    <a:pt x="137" y="422"/>
                  </a:lnTo>
                  <a:lnTo>
                    <a:pt x="192" y="365"/>
                  </a:lnTo>
                  <a:lnTo>
                    <a:pt x="251" y="292"/>
                  </a:lnTo>
                  <a:lnTo>
                    <a:pt x="312" y="209"/>
                  </a:lnTo>
                  <a:lnTo>
                    <a:pt x="248" y="190"/>
                  </a:lnTo>
                  <a:lnTo>
                    <a:pt x="173" y="279"/>
                  </a:lnTo>
                  <a:lnTo>
                    <a:pt x="160" y="195"/>
                  </a:lnTo>
                  <a:lnTo>
                    <a:pt x="65" y="224"/>
                  </a:lnTo>
                  <a:lnTo>
                    <a:pt x="95" y="118"/>
                  </a:lnTo>
                  <a:lnTo>
                    <a:pt x="4" y="0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00" name="Freeform 652"/>
            <p:cNvSpPr>
              <a:spLocks/>
            </p:cNvSpPr>
            <p:nvPr/>
          </p:nvSpPr>
          <p:spPr bwMode="auto">
            <a:xfrm>
              <a:off x="8379357" y="680808"/>
              <a:ext cx="48693" cy="7873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82"/>
                </a:cxn>
                <a:cxn ang="0">
                  <a:pos x="70" y="88"/>
                </a:cxn>
                <a:cxn ang="0">
                  <a:pos x="101" y="105"/>
                </a:cxn>
                <a:cxn ang="0">
                  <a:pos x="36" y="183"/>
                </a:cxn>
                <a:cxn ang="0">
                  <a:pos x="55" y="266"/>
                </a:cxn>
                <a:cxn ang="0">
                  <a:pos x="87" y="196"/>
                </a:cxn>
                <a:cxn ang="0">
                  <a:pos x="129" y="99"/>
                </a:cxn>
                <a:cxn ang="0">
                  <a:pos x="152" y="6"/>
                </a:cxn>
                <a:cxn ang="0">
                  <a:pos x="44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52" h="266">
                  <a:moveTo>
                    <a:pt x="0" y="2"/>
                  </a:moveTo>
                  <a:lnTo>
                    <a:pt x="0" y="82"/>
                  </a:lnTo>
                  <a:lnTo>
                    <a:pt x="70" y="88"/>
                  </a:lnTo>
                  <a:lnTo>
                    <a:pt x="101" y="105"/>
                  </a:lnTo>
                  <a:lnTo>
                    <a:pt x="36" y="183"/>
                  </a:lnTo>
                  <a:lnTo>
                    <a:pt x="55" y="266"/>
                  </a:lnTo>
                  <a:lnTo>
                    <a:pt x="87" y="196"/>
                  </a:lnTo>
                  <a:lnTo>
                    <a:pt x="129" y="99"/>
                  </a:lnTo>
                  <a:lnTo>
                    <a:pt x="152" y="6"/>
                  </a:lnTo>
                  <a:lnTo>
                    <a:pt x="4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38" name="Freeform 690"/>
            <p:cNvSpPr>
              <a:spLocks/>
            </p:cNvSpPr>
            <p:nvPr/>
          </p:nvSpPr>
          <p:spPr bwMode="auto">
            <a:xfrm>
              <a:off x="7671384" y="1200016"/>
              <a:ext cx="139673" cy="39074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435" y="131"/>
                </a:cxn>
                <a:cxn ang="0">
                  <a:pos x="304" y="42"/>
                </a:cxn>
                <a:cxn ang="0">
                  <a:pos x="355" y="0"/>
                </a:cxn>
                <a:cxn ang="0">
                  <a:pos x="289" y="0"/>
                </a:cxn>
                <a:cxn ang="0">
                  <a:pos x="144" y="55"/>
                </a:cxn>
                <a:cxn ang="0">
                  <a:pos x="0" y="133"/>
                </a:cxn>
                <a:cxn ang="0">
                  <a:pos x="0" y="133"/>
                </a:cxn>
              </a:cxnLst>
              <a:rect l="0" t="0" r="r" b="b"/>
              <a:pathLst>
                <a:path w="435" h="133">
                  <a:moveTo>
                    <a:pt x="0" y="133"/>
                  </a:moveTo>
                  <a:lnTo>
                    <a:pt x="435" y="131"/>
                  </a:lnTo>
                  <a:lnTo>
                    <a:pt x="304" y="42"/>
                  </a:lnTo>
                  <a:lnTo>
                    <a:pt x="355" y="0"/>
                  </a:lnTo>
                  <a:lnTo>
                    <a:pt x="289" y="0"/>
                  </a:lnTo>
                  <a:lnTo>
                    <a:pt x="144" y="55"/>
                  </a:lnTo>
                  <a:lnTo>
                    <a:pt x="0" y="133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39" name="Freeform 691"/>
            <p:cNvSpPr>
              <a:spLocks/>
            </p:cNvSpPr>
            <p:nvPr/>
          </p:nvSpPr>
          <p:spPr bwMode="auto">
            <a:xfrm>
              <a:off x="7931508" y="1223105"/>
              <a:ext cx="39723" cy="18353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83" y="0"/>
                </a:cxn>
                <a:cxn ang="0">
                  <a:pos x="123" y="47"/>
                </a:cxn>
                <a:cxn ang="0">
                  <a:pos x="4" y="61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23" h="61">
                  <a:moveTo>
                    <a:pt x="0" y="44"/>
                  </a:moveTo>
                  <a:lnTo>
                    <a:pt x="83" y="0"/>
                  </a:lnTo>
                  <a:lnTo>
                    <a:pt x="123" y="47"/>
                  </a:lnTo>
                  <a:lnTo>
                    <a:pt x="4" y="61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0" name="Freeform 692"/>
            <p:cNvSpPr>
              <a:spLocks/>
            </p:cNvSpPr>
            <p:nvPr/>
          </p:nvSpPr>
          <p:spPr bwMode="auto">
            <a:xfrm>
              <a:off x="8162160" y="1147918"/>
              <a:ext cx="74962" cy="86436"/>
            </a:xfrm>
            <a:custGeom>
              <a:avLst/>
              <a:gdLst/>
              <a:ahLst/>
              <a:cxnLst>
                <a:cxn ang="0">
                  <a:pos x="0" y="137"/>
                </a:cxn>
                <a:cxn ang="0">
                  <a:pos x="63" y="36"/>
                </a:cxn>
                <a:cxn ang="0">
                  <a:pos x="173" y="74"/>
                </a:cxn>
                <a:cxn ang="0">
                  <a:pos x="173" y="0"/>
                </a:cxn>
                <a:cxn ang="0">
                  <a:pos x="234" y="289"/>
                </a:cxn>
                <a:cxn ang="0">
                  <a:pos x="149" y="291"/>
                </a:cxn>
                <a:cxn ang="0">
                  <a:pos x="0" y="137"/>
                </a:cxn>
                <a:cxn ang="0">
                  <a:pos x="0" y="137"/>
                </a:cxn>
              </a:cxnLst>
              <a:rect l="0" t="0" r="r" b="b"/>
              <a:pathLst>
                <a:path w="234" h="291">
                  <a:moveTo>
                    <a:pt x="0" y="137"/>
                  </a:moveTo>
                  <a:lnTo>
                    <a:pt x="63" y="36"/>
                  </a:lnTo>
                  <a:lnTo>
                    <a:pt x="173" y="74"/>
                  </a:lnTo>
                  <a:lnTo>
                    <a:pt x="173" y="0"/>
                  </a:lnTo>
                  <a:lnTo>
                    <a:pt x="234" y="289"/>
                  </a:lnTo>
                  <a:lnTo>
                    <a:pt x="149" y="291"/>
                  </a:lnTo>
                  <a:lnTo>
                    <a:pt x="0" y="137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1" name="Freeform 693"/>
            <p:cNvSpPr>
              <a:spLocks/>
            </p:cNvSpPr>
            <p:nvPr/>
          </p:nvSpPr>
          <p:spPr bwMode="auto">
            <a:xfrm>
              <a:off x="8417799" y="1192320"/>
              <a:ext cx="10892" cy="14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48"/>
                </a:cxn>
                <a:cxn ang="0">
                  <a:pos x="32" y="1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2" h="48">
                  <a:moveTo>
                    <a:pt x="0" y="0"/>
                  </a:moveTo>
                  <a:lnTo>
                    <a:pt x="13" y="48"/>
                  </a:lnTo>
                  <a:lnTo>
                    <a:pt x="32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2" name="Freeform 694"/>
            <p:cNvSpPr>
              <a:spLocks/>
            </p:cNvSpPr>
            <p:nvPr/>
          </p:nvSpPr>
          <p:spPr bwMode="auto">
            <a:xfrm>
              <a:off x="8429972" y="1230802"/>
              <a:ext cx="31394" cy="65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91" y="0"/>
                </a:cxn>
                <a:cxn ang="0">
                  <a:pos x="97" y="22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97" h="22">
                  <a:moveTo>
                    <a:pt x="0" y="19"/>
                  </a:moveTo>
                  <a:lnTo>
                    <a:pt x="91" y="0"/>
                  </a:lnTo>
                  <a:lnTo>
                    <a:pt x="97" y="22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3" name="Freeform 695"/>
            <p:cNvSpPr>
              <a:spLocks/>
            </p:cNvSpPr>
            <p:nvPr/>
          </p:nvSpPr>
          <p:spPr bwMode="auto">
            <a:xfrm>
              <a:off x="8502371" y="1226065"/>
              <a:ext cx="49334" cy="11248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27" y="0"/>
                </a:cxn>
                <a:cxn ang="0">
                  <a:pos x="154" y="27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4" h="38">
                  <a:moveTo>
                    <a:pt x="0" y="38"/>
                  </a:moveTo>
                  <a:lnTo>
                    <a:pt x="27" y="0"/>
                  </a:lnTo>
                  <a:lnTo>
                    <a:pt x="154" y="27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4" name="Freeform 696"/>
            <p:cNvSpPr>
              <a:spLocks/>
            </p:cNvSpPr>
            <p:nvPr/>
          </p:nvSpPr>
          <p:spPr bwMode="auto">
            <a:xfrm>
              <a:off x="8536328" y="1178111"/>
              <a:ext cx="54460" cy="56242"/>
            </a:xfrm>
            <a:custGeom>
              <a:avLst/>
              <a:gdLst/>
              <a:ahLst/>
              <a:cxnLst>
                <a:cxn ang="0">
                  <a:pos x="0" y="190"/>
                </a:cxn>
                <a:cxn ang="0">
                  <a:pos x="172" y="190"/>
                </a:cxn>
                <a:cxn ang="0">
                  <a:pos x="168" y="0"/>
                </a:cxn>
                <a:cxn ang="0">
                  <a:pos x="14" y="74"/>
                </a:cxn>
                <a:cxn ang="0">
                  <a:pos x="56" y="163"/>
                </a:cxn>
                <a:cxn ang="0">
                  <a:pos x="0" y="190"/>
                </a:cxn>
                <a:cxn ang="0">
                  <a:pos x="0" y="190"/>
                </a:cxn>
              </a:cxnLst>
              <a:rect l="0" t="0" r="r" b="b"/>
              <a:pathLst>
                <a:path w="172" h="190">
                  <a:moveTo>
                    <a:pt x="0" y="190"/>
                  </a:moveTo>
                  <a:lnTo>
                    <a:pt x="172" y="190"/>
                  </a:lnTo>
                  <a:lnTo>
                    <a:pt x="168" y="0"/>
                  </a:lnTo>
                  <a:lnTo>
                    <a:pt x="14" y="74"/>
                  </a:lnTo>
                  <a:lnTo>
                    <a:pt x="56" y="163"/>
                  </a:lnTo>
                  <a:lnTo>
                    <a:pt x="0" y="190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5" name="Freeform 697"/>
            <p:cNvSpPr>
              <a:spLocks/>
            </p:cNvSpPr>
            <p:nvPr/>
          </p:nvSpPr>
          <p:spPr bwMode="auto">
            <a:xfrm>
              <a:off x="8446631" y="896898"/>
              <a:ext cx="144158" cy="42626"/>
            </a:xfrm>
            <a:custGeom>
              <a:avLst/>
              <a:gdLst/>
              <a:ahLst/>
              <a:cxnLst>
                <a:cxn ang="0">
                  <a:pos x="44" y="14"/>
                </a:cxn>
                <a:cxn ang="0">
                  <a:pos x="260" y="0"/>
                </a:cxn>
                <a:cxn ang="0">
                  <a:pos x="451" y="38"/>
                </a:cxn>
                <a:cxn ang="0">
                  <a:pos x="441" y="145"/>
                </a:cxn>
                <a:cxn ang="0">
                  <a:pos x="276" y="132"/>
                </a:cxn>
                <a:cxn ang="0">
                  <a:pos x="72" y="103"/>
                </a:cxn>
                <a:cxn ang="0">
                  <a:pos x="0" y="80"/>
                </a:cxn>
                <a:cxn ang="0">
                  <a:pos x="44" y="14"/>
                </a:cxn>
                <a:cxn ang="0">
                  <a:pos x="44" y="14"/>
                </a:cxn>
              </a:cxnLst>
              <a:rect l="0" t="0" r="r" b="b"/>
              <a:pathLst>
                <a:path w="451" h="145">
                  <a:moveTo>
                    <a:pt x="44" y="14"/>
                  </a:moveTo>
                  <a:lnTo>
                    <a:pt x="260" y="0"/>
                  </a:lnTo>
                  <a:lnTo>
                    <a:pt x="451" y="38"/>
                  </a:lnTo>
                  <a:lnTo>
                    <a:pt x="441" y="145"/>
                  </a:lnTo>
                  <a:lnTo>
                    <a:pt x="276" y="132"/>
                  </a:lnTo>
                  <a:lnTo>
                    <a:pt x="72" y="103"/>
                  </a:lnTo>
                  <a:lnTo>
                    <a:pt x="0" y="80"/>
                  </a:lnTo>
                  <a:lnTo>
                    <a:pt x="44" y="14"/>
                  </a:lnTo>
                  <a:lnTo>
                    <a:pt x="44" y="1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6" name="Freeform 698"/>
            <p:cNvSpPr>
              <a:spLocks/>
            </p:cNvSpPr>
            <p:nvPr/>
          </p:nvSpPr>
          <p:spPr bwMode="auto">
            <a:xfrm>
              <a:off x="8308880" y="773757"/>
              <a:ext cx="67914" cy="62755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78" y="13"/>
                </a:cxn>
                <a:cxn ang="0">
                  <a:pos x="103" y="91"/>
                </a:cxn>
                <a:cxn ang="0">
                  <a:pos x="189" y="0"/>
                </a:cxn>
                <a:cxn ang="0">
                  <a:pos x="211" y="6"/>
                </a:cxn>
                <a:cxn ang="0">
                  <a:pos x="162" y="63"/>
                </a:cxn>
                <a:cxn ang="0">
                  <a:pos x="101" y="135"/>
                </a:cxn>
                <a:cxn ang="0">
                  <a:pos x="38" y="188"/>
                </a:cxn>
                <a:cxn ang="0">
                  <a:pos x="0" y="213"/>
                </a:cxn>
                <a:cxn ang="0">
                  <a:pos x="23" y="120"/>
                </a:cxn>
                <a:cxn ang="0">
                  <a:pos x="19" y="32"/>
                </a:cxn>
                <a:cxn ang="0">
                  <a:pos x="19" y="32"/>
                </a:cxn>
              </a:cxnLst>
              <a:rect l="0" t="0" r="r" b="b"/>
              <a:pathLst>
                <a:path w="211" h="213">
                  <a:moveTo>
                    <a:pt x="19" y="32"/>
                  </a:moveTo>
                  <a:lnTo>
                    <a:pt x="78" y="13"/>
                  </a:lnTo>
                  <a:lnTo>
                    <a:pt x="103" y="91"/>
                  </a:lnTo>
                  <a:lnTo>
                    <a:pt x="189" y="0"/>
                  </a:lnTo>
                  <a:lnTo>
                    <a:pt x="211" y="6"/>
                  </a:lnTo>
                  <a:lnTo>
                    <a:pt x="162" y="63"/>
                  </a:lnTo>
                  <a:lnTo>
                    <a:pt x="101" y="135"/>
                  </a:lnTo>
                  <a:lnTo>
                    <a:pt x="38" y="188"/>
                  </a:lnTo>
                  <a:lnTo>
                    <a:pt x="0" y="213"/>
                  </a:lnTo>
                  <a:lnTo>
                    <a:pt x="23" y="120"/>
                  </a:lnTo>
                  <a:lnTo>
                    <a:pt x="19" y="32"/>
                  </a:lnTo>
                  <a:lnTo>
                    <a:pt x="19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7" name="Freeform 699"/>
            <p:cNvSpPr>
              <a:spLocks/>
            </p:cNvSpPr>
            <p:nvPr/>
          </p:nvSpPr>
          <p:spPr bwMode="auto">
            <a:xfrm>
              <a:off x="8524155" y="750076"/>
              <a:ext cx="28832" cy="2072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63"/>
                </a:cxn>
                <a:cxn ang="0">
                  <a:pos x="84" y="70"/>
                </a:cxn>
                <a:cxn ang="0">
                  <a:pos x="92" y="40"/>
                </a:cxn>
                <a:cxn ang="0">
                  <a:pos x="21" y="0"/>
                </a:cxn>
                <a:cxn ang="0">
                  <a:pos x="21" y="0"/>
                </a:cxn>
              </a:cxnLst>
              <a:rect l="0" t="0" r="r" b="b"/>
              <a:pathLst>
                <a:path w="92" h="70">
                  <a:moveTo>
                    <a:pt x="21" y="0"/>
                  </a:moveTo>
                  <a:lnTo>
                    <a:pt x="0" y="63"/>
                  </a:lnTo>
                  <a:lnTo>
                    <a:pt x="84" y="70"/>
                  </a:lnTo>
                  <a:lnTo>
                    <a:pt x="92" y="40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8" name="Freeform 700"/>
            <p:cNvSpPr>
              <a:spLocks/>
            </p:cNvSpPr>
            <p:nvPr/>
          </p:nvSpPr>
          <p:spPr bwMode="auto">
            <a:xfrm>
              <a:off x="8129484" y="755996"/>
              <a:ext cx="56382" cy="72227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135" y="0"/>
                </a:cxn>
                <a:cxn ang="0">
                  <a:pos x="163" y="46"/>
                </a:cxn>
                <a:cxn ang="0">
                  <a:pos x="176" y="97"/>
                </a:cxn>
                <a:cxn ang="0">
                  <a:pos x="174" y="154"/>
                </a:cxn>
                <a:cxn ang="0">
                  <a:pos x="159" y="202"/>
                </a:cxn>
                <a:cxn ang="0">
                  <a:pos x="135" y="245"/>
                </a:cxn>
                <a:cxn ang="0">
                  <a:pos x="85" y="213"/>
                </a:cxn>
                <a:cxn ang="0">
                  <a:pos x="47" y="160"/>
                </a:cxn>
                <a:cxn ang="0">
                  <a:pos x="15" y="88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76" h="245">
                  <a:moveTo>
                    <a:pt x="0" y="42"/>
                  </a:moveTo>
                  <a:lnTo>
                    <a:pt x="135" y="0"/>
                  </a:lnTo>
                  <a:lnTo>
                    <a:pt x="163" y="46"/>
                  </a:lnTo>
                  <a:lnTo>
                    <a:pt x="176" y="97"/>
                  </a:lnTo>
                  <a:lnTo>
                    <a:pt x="174" y="154"/>
                  </a:lnTo>
                  <a:lnTo>
                    <a:pt x="159" y="202"/>
                  </a:lnTo>
                  <a:lnTo>
                    <a:pt x="135" y="245"/>
                  </a:lnTo>
                  <a:lnTo>
                    <a:pt x="85" y="213"/>
                  </a:lnTo>
                  <a:lnTo>
                    <a:pt x="47" y="160"/>
                  </a:lnTo>
                  <a:lnTo>
                    <a:pt x="15" y="88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9" name="Freeform 701"/>
            <p:cNvSpPr>
              <a:spLocks/>
            </p:cNvSpPr>
            <p:nvPr/>
          </p:nvSpPr>
          <p:spPr bwMode="auto">
            <a:xfrm>
              <a:off x="8112826" y="860785"/>
              <a:ext cx="14736" cy="1539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51"/>
                </a:cxn>
                <a:cxn ang="0">
                  <a:pos x="46" y="15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6" h="51">
                  <a:moveTo>
                    <a:pt x="4" y="0"/>
                  </a:moveTo>
                  <a:lnTo>
                    <a:pt x="0" y="51"/>
                  </a:lnTo>
                  <a:lnTo>
                    <a:pt x="46" y="15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0" name="Freeform 702"/>
            <p:cNvSpPr>
              <a:spLocks/>
            </p:cNvSpPr>
            <p:nvPr/>
          </p:nvSpPr>
          <p:spPr bwMode="auto">
            <a:xfrm>
              <a:off x="8039146" y="866705"/>
              <a:ext cx="53178" cy="22497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6" y="59"/>
                </a:cxn>
                <a:cxn ang="0">
                  <a:pos x="0" y="74"/>
                </a:cxn>
                <a:cxn ang="0">
                  <a:pos x="166" y="76"/>
                </a:cxn>
                <a:cxn ang="0">
                  <a:pos x="101" y="47"/>
                </a:cxn>
                <a:cxn ang="0">
                  <a:pos x="50" y="0"/>
                </a:cxn>
                <a:cxn ang="0">
                  <a:pos x="50" y="0"/>
                </a:cxn>
              </a:cxnLst>
              <a:rect l="0" t="0" r="r" b="b"/>
              <a:pathLst>
                <a:path w="166" h="76">
                  <a:moveTo>
                    <a:pt x="50" y="0"/>
                  </a:moveTo>
                  <a:lnTo>
                    <a:pt x="6" y="59"/>
                  </a:lnTo>
                  <a:lnTo>
                    <a:pt x="0" y="74"/>
                  </a:lnTo>
                  <a:lnTo>
                    <a:pt x="166" y="76"/>
                  </a:lnTo>
                  <a:lnTo>
                    <a:pt x="101" y="47"/>
                  </a:lnTo>
                  <a:lnTo>
                    <a:pt x="5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1" name="Freeform 703"/>
            <p:cNvSpPr>
              <a:spLocks/>
            </p:cNvSpPr>
            <p:nvPr/>
          </p:nvSpPr>
          <p:spPr bwMode="auto">
            <a:xfrm>
              <a:off x="7960339" y="864337"/>
              <a:ext cx="28191" cy="18353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74" y="0"/>
                </a:cxn>
                <a:cxn ang="0">
                  <a:pos x="87" y="63"/>
                </a:cxn>
                <a:cxn ang="0">
                  <a:pos x="0" y="46"/>
                </a:cxn>
                <a:cxn ang="0">
                  <a:pos x="0" y="46"/>
                </a:cxn>
              </a:cxnLst>
              <a:rect l="0" t="0" r="r" b="b"/>
              <a:pathLst>
                <a:path w="87" h="63">
                  <a:moveTo>
                    <a:pt x="0" y="46"/>
                  </a:moveTo>
                  <a:lnTo>
                    <a:pt x="74" y="0"/>
                  </a:lnTo>
                  <a:lnTo>
                    <a:pt x="87" y="63"/>
                  </a:lnTo>
                  <a:lnTo>
                    <a:pt x="0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2" name="Freeform 704"/>
            <p:cNvSpPr>
              <a:spLocks/>
            </p:cNvSpPr>
            <p:nvPr/>
          </p:nvSpPr>
          <p:spPr bwMode="auto">
            <a:xfrm>
              <a:off x="7898832" y="835328"/>
              <a:ext cx="41005" cy="343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29"/>
                </a:cxn>
                <a:cxn ang="0">
                  <a:pos x="88" y="38"/>
                </a:cxn>
                <a:cxn ang="0">
                  <a:pos x="129" y="38"/>
                </a:cxn>
                <a:cxn ang="0">
                  <a:pos x="93" y="116"/>
                </a:cxn>
                <a:cxn ang="0">
                  <a:pos x="19" y="9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9" h="116">
                  <a:moveTo>
                    <a:pt x="0" y="0"/>
                  </a:moveTo>
                  <a:lnTo>
                    <a:pt x="42" y="29"/>
                  </a:lnTo>
                  <a:lnTo>
                    <a:pt x="88" y="38"/>
                  </a:lnTo>
                  <a:lnTo>
                    <a:pt x="129" y="38"/>
                  </a:lnTo>
                  <a:lnTo>
                    <a:pt x="93" y="116"/>
                  </a:lnTo>
                  <a:lnTo>
                    <a:pt x="19" y="9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3" name="Freeform 705"/>
            <p:cNvSpPr>
              <a:spLocks/>
            </p:cNvSpPr>
            <p:nvPr/>
          </p:nvSpPr>
          <p:spPr bwMode="auto">
            <a:xfrm>
              <a:off x="7607314" y="779085"/>
              <a:ext cx="94183" cy="40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7" y="76"/>
                </a:cxn>
                <a:cxn ang="0">
                  <a:pos x="289" y="139"/>
                </a:cxn>
                <a:cxn ang="0">
                  <a:pos x="289" y="89"/>
                </a:cxn>
                <a:cxn ang="0">
                  <a:pos x="293" y="15"/>
                </a:cxn>
                <a:cxn ang="0">
                  <a:pos x="215" y="0"/>
                </a:cxn>
                <a:cxn ang="0">
                  <a:pos x="82" y="15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293" h="139">
                  <a:moveTo>
                    <a:pt x="0" y="44"/>
                  </a:moveTo>
                  <a:lnTo>
                    <a:pt x="97" y="76"/>
                  </a:lnTo>
                  <a:lnTo>
                    <a:pt x="289" y="139"/>
                  </a:lnTo>
                  <a:lnTo>
                    <a:pt x="289" y="89"/>
                  </a:lnTo>
                  <a:lnTo>
                    <a:pt x="293" y="15"/>
                  </a:lnTo>
                  <a:lnTo>
                    <a:pt x="215" y="0"/>
                  </a:lnTo>
                  <a:lnTo>
                    <a:pt x="82" y="15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4" name="Freeform 706"/>
            <p:cNvSpPr>
              <a:spLocks/>
            </p:cNvSpPr>
            <p:nvPr/>
          </p:nvSpPr>
          <p:spPr bwMode="auto">
            <a:xfrm>
              <a:off x="7643834" y="989847"/>
              <a:ext cx="71758" cy="20721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225" y="15"/>
                </a:cxn>
                <a:cxn ang="0">
                  <a:pos x="107" y="0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225" h="70">
                  <a:moveTo>
                    <a:pt x="0" y="70"/>
                  </a:moveTo>
                  <a:lnTo>
                    <a:pt x="225" y="15"/>
                  </a:lnTo>
                  <a:lnTo>
                    <a:pt x="107" y="0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5" name="Freeform 707"/>
            <p:cNvSpPr>
              <a:spLocks/>
            </p:cNvSpPr>
            <p:nvPr/>
          </p:nvSpPr>
          <p:spPr bwMode="auto">
            <a:xfrm>
              <a:off x="7534274" y="1012936"/>
              <a:ext cx="8329" cy="2308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78"/>
                </a:cxn>
                <a:cxn ang="0">
                  <a:pos x="27" y="11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7" h="78">
                  <a:moveTo>
                    <a:pt x="4" y="0"/>
                  </a:moveTo>
                  <a:lnTo>
                    <a:pt x="0" y="78"/>
                  </a:lnTo>
                  <a:lnTo>
                    <a:pt x="27" y="1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6" name="Freeform 708"/>
            <p:cNvSpPr>
              <a:spLocks/>
            </p:cNvSpPr>
            <p:nvPr/>
          </p:nvSpPr>
          <p:spPr bwMode="auto">
            <a:xfrm>
              <a:off x="8549783" y="536354"/>
              <a:ext cx="46130" cy="42034"/>
            </a:xfrm>
            <a:custGeom>
              <a:avLst/>
              <a:gdLst/>
              <a:ahLst/>
              <a:cxnLst>
                <a:cxn ang="0">
                  <a:pos x="4" y="32"/>
                </a:cxn>
                <a:cxn ang="0">
                  <a:pos x="93" y="0"/>
                </a:cxn>
                <a:cxn ang="0">
                  <a:pos x="145" y="17"/>
                </a:cxn>
                <a:cxn ang="0">
                  <a:pos x="137" y="142"/>
                </a:cxn>
                <a:cxn ang="0">
                  <a:pos x="44" y="102"/>
                </a:cxn>
                <a:cxn ang="0">
                  <a:pos x="0" y="89"/>
                </a:cxn>
                <a:cxn ang="0">
                  <a:pos x="4" y="32"/>
                </a:cxn>
                <a:cxn ang="0">
                  <a:pos x="4" y="32"/>
                </a:cxn>
              </a:cxnLst>
              <a:rect l="0" t="0" r="r" b="b"/>
              <a:pathLst>
                <a:path w="145" h="142">
                  <a:moveTo>
                    <a:pt x="4" y="32"/>
                  </a:moveTo>
                  <a:lnTo>
                    <a:pt x="93" y="0"/>
                  </a:lnTo>
                  <a:lnTo>
                    <a:pt x="145" y="17"/>
                  </a:lnTo>
                  <a:lnTo>
                    <a:pt x="137" y="142"/>
                  </a:lnTo>
                  <a:lnTo>
                    <a:pt x="44" y="102"/>
                  </a:lnTo>
                  <a:lnTo>
                    <a:pt x="0" y="89"/>
                  </a:lnTo>
                  <a:lnTo>
                    <a:pt x="4" y="32"/>
                  </a:lnTo>
                  <a:lnTo>
                    <a:pt x="4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7" name="Freeform 709"/>
            <p:cNvSpPr>
              <a:spLocks/>
            </p:cNvSpPr>
            <p:nvPr/>
          </p:nvSpPr>
          <p:spPr bwMode="auto">
            <a:xfrm>
              <a:off x="8297347" y="520961"/>
              <a:ext cx="120452" cy="43810"/>
            </a:xfrm>
            <a:custGeom>
              <a:avLst/>
              <a:gdLst/>
              <a:ahLst/>
              <a:cxnLst>
                <a:cxn ang="0">
                  <a:pos x="54" y="46"/>
                </a:cxn>
                <a:cxn ang="0">
                  <a:pos x="0" y="107"/>
                </a:cxn>
                <a:cxn ang="0">
                  <a:pos x="29" y="149"/>
                </a:cxn>
                <a:cxn ang="0">
                  <a:pos x="118" y="120"/>
                </a:cxn>
                <a:cxn ang="0">
                  <a:pos x="227" y="101"/>
                </a:cxn>
                <a:cxn ang="0">
                  <a:pos x="322" y="90"/>
                </a:cxn>
                <a:cxn ang="0">
                  <a:pos x="375" y="90"/>
                </a:cxn>
                <a:cxn ang="0">
                  <a:pos x="377" y="0"/>
                </a:cxn>
                <a:cxn ang="0">
                  <a:pos x="217" y="0"/>
                </a:cxn>
                <a:cxn ang="0">
                  <a:pos x="103" y="19"/>
                </a:cxn>
                <a:cxn ang="0">
                  <a:pos x="54" y="46"/>
                </a:cxn>
                <a:cxn ang="0">
                  <a:pos x="54" y="46"/>
                </a:cxn>
              </a:cxnLst>
              <a:rect l="0" t="0" r="r" b="b"/>
              <a:pathLst>
                <a:path w="377" h="149">
                  <a:moveTo>
                    <a:pt x="54" y="46"/>
                  </a:moveTo>
                  <a:lnTo>
                    <a:pt x="0" y="107"/>
                  </a:lnTo>
                  <a:lnTo>
                    <a:pt x="29" y="149"/>
                  </a:lnTo>
                  <a:lnTo>
                    <a:pt x="118" y="120"/>
                  </a:lnTo>
                  <a:lnTo>
                    <a:pt x="227" y="101"/>
                  </a:lnTo>
                  <a:lnTo>
                    <a:pt x="322" y="90"/>
                  </a:lnTo>
                  <a:lnTo>
                    <a:pt x="375" y="90"/>
                  </a:lnTo>
                  <a:lnTo>
                    <a:pt x="377" y="0"/>
                  </a:lnTo>
                  <a:lnTo>
                    <a:pt x="217" y="0"/>
                  </a:lnTo>
                  <a:lnTo>
                    <a:pt x="103" y="19"/>
                  </a:lnTo>
                  <a:lnTo>
                    <a:pt x="54" y="46"/>
                  </a:lnTo>
                  <a:lnTo>
                    <a:pt x="54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8" name="Freeform 710"/>
            <p:cNvSpPr>
              <a:spLocks/>
            </p:cNvSpPr>
            <p:nvPr/>
          </p:nvSpPr>
          <p:spPr bwMode="auto">
            <a:xfrm>
              <a:off x="8139735" y="571283"/>
              <a:ext cx="60226" cy="46178"/>
            </a:xfrm>
            <a:custGeom>
              <a:avLst/>
              <a:gdLst/>
              <a:ahLst/>
              <a:cxnLst>
                <a:cxn ang="0">
                  <a:pos x="123" y="0"/>
                </a:cxn>
                <a:cxn ang="0">
                  <a:pos x="188" y="15"/>
                </a:cxn>
                <a:cxn ang="0">
                  <a:pos x="160" y="138"/>
                </a:cxn>
                <a:cxn ang="0">
                  <a:pos x="131" y="155"/>
                </a:cxn>
                <a:cxn ang="0">
                  <a:pos x="53" y="138"/>
                </a:cxn>
                <a:cxn ang="0">
                  <a:pos x="0" y="135"/>
                </a:cxn>
                <a:cxn ang="0">
                  <a:pos x="51" y="102"/>
                </a:cxn>
                <a:cxn ang="0">
                  <a:pos x="95" y="57"/>
                </a:cxn>
                <a:cxn ang="0">
                  <a:pos x="123" y="0"/>
                </a:cxn>
                <a:cxn ang="0">
                  <a:pos x="123" y="0"/>
                </a:cxn>
              </a:cxnLst>
              <a:rect l="0" t="0" r="r" b="b"/>
              <a:pathLst>
                <a:path w="188" h="155">
                  <a:moveTo>
                    <a:pt x="123" y="0"/>
                  </a:moveTo>
                  <a:lnTo>
                    <a:pt x="188" y="15"/>
                  </a:lnTo>
                  <a:lnTo>
                    <a:pt x="160" y="138"/>
                  </a:lnTo>
                  <a:lnTo>
                    <a:pt x="131" y="155"/>
                  </a:lnTo>
                  <a:lnTo>
                    <a:pt x="53" y="138"/>
                  </a:lnTo>
                  <a:lnTo>
                    <a:pt x="0" y="135"/>
                  </a:lnTo>
                  <a:lnTo>
                    <a:pt x="51" y="102"/>
                  </a:lnTo>
                  <a:lnTo>
                    <a:pt x="95" y="57"/>
                  </a:lnTo>
                  <a:lnTo>
                    <a:pt x="123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9" name="Freeform 711"/>
            <p:cNvSpPr>
              <a:spLocks/>
            </p:cNvSpPr>
            <p:nvPr/>
          </p:nvSpPr>
          <p:spPr bwMode="auto">
            <a:xfrm>
              <a:off x="7836685" y="567731"/>
              <a:ext cx="43568" cy="29601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46" y="0"/>
                </a:cxn>
                <a:cxn ang="0">
                  <a:pos x="137" y="31"/>
                </a:cxn>
                <a:cxn ang="0">
                  <a:pos x="52" y="74"/>
                </a:cxn>
                <a:cxn ang="0">
                  <a:pos x="25" y="99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137" h="99">
                  <a:moveTo>
                    <a:pt x="0" y="69"/>
                  </a:moveTo>
                  <a:lnTo>
                    <a:pt x="46" y="0"/>
                  </a:lnTo>
                  <a:lnTo>
                    <a:pt x="137" y="31"/>
                  </a:lnTo>
                  <a:lnTo>
                    <a:pt x="52" y="74"/>
                  </a:lnTo>
                  <a:lnTo>
                    <a:pt x="25" y="99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60" name="Freeform 712"/>
            <p:cNvSpPr>
              <a:spLocks/>
            </p:cNvSpPr>
            <p:nvPr/>
          </p:nvSpPr>
          <p:spPr bwMode="auto">
            <a:xfrm>
              <a:off x="7652804" y="593780"/>
              <a:ext cx="36520" cy="4381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" y="148"/>
                </a:cxn>
                <a:cxn ang="0">
                  <a:pos x="112" y="129"/>
                </a:cxn>
                <a:cxn ang="0">
                  <a:pos x="72" y="62"/>
                </a:cxn>
                <a:cxn ang="0">
                  <a:pos x="21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112" h="148">
                  <a:moveTo>
                    <a:pt x="0" y="21"/>
                  </a:moveTo>
                  <a:lnTo>
                    <a:pt x="23" y="148"/>
                  </a:lnTo>
                  <a:lnTo>
                    <a:pt x="112" y="129"/>
                  </a:lnTo>
                  <a:lnTo>
                    <a:pt x="72" y="62"/>
                  </a:lnTo>
                  <a:lnTo>
                    <a:pt x="21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61" name="Freeform 713"/>
            <p:cNvSpPr>
              <a:spLocks/>
            </p:cNvSpPr>
            <p:nvPr/>
          </p:nvSpPr>
          <p:spPr bwMode="auto">
            <a:xfrm>
              <a:off x="7532352" y="612134"/>
              <a:ext cx="40364" cy="4144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39"/>
                </a:cxn>
                <a:cxn ang="0">
                  <a:pos x="125" y="128"/>
                </a:cxn>
                <a:cxn ang="0">
                  <a:pos x="125" y="105"/>
                </a:cxn>
                <a:cxn ang="0">
                  <a:pos x="22" y="116"/>
                </a:cxn>
                <a:cxn ang="0">
                  <a:pos x="38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25" h="139">
                  <a:moveTo>
                    <a:pt x="5" y="0"/>
                  </a:moveTo>
                  <a:lnTo>
                    <a:pt x="0" y="139"/>
                  </a:lnTo>
                  <a:lnTo>
                    <a:pt x="125" y="128"/>
                  </a:lnTo>
                  <a:lnTo>
                    <a:pt x="125" y="105"/>
                  </a:lnTo>
                  <a:lnTo>
                    <a:pt x="22" y="116"/>
                  </a:lnTo>
                  <a:lnTo>
                    <a:pt x="38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62" name="Freeform 714"/>
            <p:cNvSpPr>
              <a:spLocks/>
            </p:cNvSpPr>
            <p:nvPr/>
          </p:nvSpPr>
          <p:spPr bwMode="auto">
            <a:xfrm>
              <a:off x="7613721" y="637591"/>
              <a:ext cx="17299" cy="7696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6" y="0"/>
                </a:cxn>
                <a:cxn ang="0">
                  <a:pos x="56" y="9"/>
                </a:cxn>
                <a:cxn ang="0">
                  <a:pos x="0" y="27"/>
                </a:cxn>
                <a:cxn ang="0">
                  <a:pos x="0" y="27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16" y="0"/>
                  </a:lnTo>
                  <a:lnTo>
                    <a:pt x="56" y="9"/>
                  </a:lnTo>
                  <a:lnTo>
                    <a:pt x="0" y="27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0" name="Trapezoid 769"/>
            <p:cNvSpPr/>
            <p:nvPr/>
          </p:nvSpPr>
          <p:spPr>
            <a:xfrm>
              <a:off x="7858148" y="428604"/>
              <a:ext cx="428628" cy="845545"/>
            </a:xfrm>
            <a:prstGeom prst="trapezoid">
              <a:avLst>
                <a:gd name="adj" fmla="val 27922"/>
              </a:avLst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10000">
                  <a:srgbClr val="FFE07D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5" name="Rectangle 764"/>
            <p:cNvSpPr/>
            <p:nvPr/>
          </p:nvSpPr>
          <p:spPr>
            <a:xfrm>
              <a:off x="8057431" y="107154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6" name="Rectangle 765"/>
            <p:cNvSpPr/>
            <p:nvPr/>
          </p:nvSpPr>
          <p:spPr>
            <a:xfrm>
              <a:off x="8057431" y="88505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7" name="Rectangle 766"/>
            <p:cNvSpPr/>
            <p:nvPr/>
          </p:nvSpPr>
          <p:spPr>
            <a:xfrm>
              <a:off x="8057431" y="69856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8" name="Rectangle 767"/>
            <p:cNvSpPr/>
            <p:nvPr/>
          </p:nvSpPr>
          <p:spPr>
            <a:xfrm>
              <a:off x="8057431" y="512077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2" name="Straight Connector 771"/>
            <p:cNvCxnSpPr/>
            <p:nvPr/>
          </p:nvCxnSpPr>
          <p:spPr>
            <a:xfrm rot="5400000" flipH="1" flipV="1">
              <a:off x="7536953" y="827933"/>
              <a:ext cx="759077" cy="1127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4" name="Straight Connector 773"/>
            <p:cNvCxnSpPr/>
            <p:nvPr/>
          </p:nvCxnSpPr>
          <p:spPr>
            <a:xfrm rot="16200000" flipV="1">
              <a:off x="7850711" y="834840"/>
              <a:ext cx="760557" cy="10540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7.40741E-7 L 0.12569 -0.00116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57 -0.00116 L 0.3757 -0.00116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57 -0.00116 L -0.00208 -0.00255 " pathEditMode="relative" rAng="0" ptsTypes="AA">
                                      <p:cBhvr>
                                        <p:cTn id="1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35" grpId="0"/>
      <p:bldP spid="35" grpId="1"/>
      <p:bldP spid="41" grpId="0"/>
      <p:bldP spid="41" grpId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60" grpId="0" animBg="1"/>
      <p:bldP spid="60" grpId="1" animBg="1"/>
      <p:bldP spid="61" grpId="0" animBg="1"/>
      <p:bldP spid="61" grpId="1" animBg="1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4176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A router in a communication network receives, buffers and transmits packets.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Often the router has to drop some of the packets arriving:</a:t>
            </a:r>
          </a:p>
          <a:p>
            <a:pPr lvl="1"/>
            <a:r>
              <a:rPr lang="en-US" sz="2000" dirty="0" smtClean="0"/>
              <a:t>Not enough memory to keep waiting packets.</a:t>
            </a:r>
          </a:p>
          <a:p>
            <a:pPr lvl="1"/>
            <a:r>
              <a:rPr lang="en-US" sz="2000" dirty="0" smtClean="0"/>
              <a:t>Packets have deadline, and they expire before transmission.</a:t>
            </a:r>
          </a:p>
          <a:p>
            <a:r>
              <a:rPr lang="en-US" sz="2400" dirty="0" smtClean="0"/>
              <a:t>A buffering problem:</a:t>
            </a:r>
          </a:p>
          <a:p>
            <a:pPr lvl="1"/>
            <a:r>
              <a:rPr lang="en-US" sz="2000" dirty="0" smtClean="0"/>
              <a:t>Describes a model of a router.</a:t>
            </a:r>
          </a:p>
          <a:p>
            <a:pPr lvl="1"/>
            <a:r>
              <a:rPr lang="en-US" sz="2000" dirty="0" smtClean="0"/>
              <a:t>Asks for a policy for managing the packets (how to decide which packets to transmit/accept/drop).</a:t>
            </a:r>
          </a:p>
          <a:p>
            <a:pPr lvl="1"/>
            <a:r>
              <a:rPr lang="en-US" sz="2000" dirty="0" smtClean="0"/>
              <a:t>The objective is to maximize (or minimize) some function over set of packets transmitted.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3" descr="C:\Documents and Settings\moranfe\Local Settings\Temporary Internet Files\Content.IE5\QC57WFKP\MCj0432567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268760"/>
            <a:ext cx="2448272" cy="2448272"/>
          </a:xfrm>
          <a:prstGeom prst="rect">
            <a:avLst/>
          </a:prstGeom>
          <a:noFill/>
        </p:spPr>
      </p:pic>
      <p:sp>
        <p:nvSpPr>
          <p:cNvPr id="6" name="Right Arrow 5"/>
          <p:cNvSpPr/>
          <p:nvPr/>
        </p:nvSpPr>
        <p:spPr>
          <a:xfrm>
            <a:off x="2339752" y="2420888"/>
            <a:ext cx="648072" cy="2880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508104" y="2420888"/>
            <a:ext cx="648072" cy="2880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3923928" y="2420888"/>
            <a:ext cx="576064" cy="360040"/>
            <a:chOff x="467544" y="2996952"/>
            <a:chExt cx="576064" cy="360040"/>
          </a:xfrm>
        </p:grpSpPr>
        <p:sp>
          <p:nvSpPr>
            <p:cNvPr id="8" name="Rectangle 7"/>
            <p:cNvSpPr/>
            <p:nvPr/>
          </p:nvSpPr>
          <p:spPr>
            <a:xfrm>
              <a:off x="467544" y="2996952"/>
              <a:ext cx="144016" cy="36004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19944" y="2996952"/>
              <a:ext cx="144016" cy="36004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55576" y="2996952"/>
              <a:ext cx="144016" cy="36004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99592" y="2996952"/>
              <a:ext cx="144016" cy="36004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5473" name="Picture 1" descr="C:\Documents and Settings\moranfe\Local Settings\Temporary Internet Files\Content.IE5\PRAQ1EUP\MC90007106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04664"/>
            <a:ext cx="936104" cy="8658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Deterministic Reduction to Simple Inputs (cont.)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Why Does It Work?</a:t>
            </a:r>
          </a:p>
          <a:p>
            <a:r>
              <a:rPr lang="en-US" sz="2400" dirty="0" smtClean="0"/>
              <a:t>Let an interval be the time between two consecutive resets.</a:t>
            </a:r>
          </a:p>
          <a:p>
            <a:r>
              <a:rPr lang="en-US" sz="2400" i="1" dirty="0" smtClean="0"/>
              <a:t>B</a:t>
            </a:r>
            <a:r>
              <a:rPr lang="en-US" sz="2400" dirty="0" smtClean="0"/>
              <a:t> (and </a:t>
            </a:r>
            <a:r>
              <a:rPr lang="en-US" sz="2400" i="1" dirty="0" smtClean="0"/>
              <a:t>A</a:t>
            </a:r>
            <a:r>
              <a:rPr lang="en-US" sz="2400" dirty="0" smtClean="0"/>
              <a:t>) transmit packets at all integral times in an interval.</a:t>
            </a:r>
          </a:p>
          <a:p>
            <a:r>
              <a:rPr lang="en-US" sz="2400" dirty="0" smtClean="0"/>
              <a:t>Moving packets to earlier time:</a:t>
            </a:r>
          </a:p>
          <a:p>
            <a:pPr lvl="1"/>
            <a:r>
              <a:rPr lang="en-US" sz="2000" dirty="0" smtClean="0"/>
              <a:t>Does not effect the transmission times.</a:t>
            </a:r>
          </a:p>
          <a:p>
            <a:pPr lvl="1"/>
            <a:r>
              <a:rPr lang="en-US" sz="2000" dirty="0" smtClean="0"/>
              <a:t>Increase the delay that the packets suffer.</a:t>
            </a:r>
          </a:p>
          <a:p>
            <a:r>
              <a:rPr lang="en-US" sz="2400" dirty="0" smtClean="0"/>
              <a:t>Increasing the value of the packets counters the additional delay.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30</a:t>
            </a:fld>
            <a:endParaRPr lang="en-US"/>
          </a:p>
        </p:txBody>
      </p:sp>
      <p:grpSp>
        <p:nvGrpSpPr>
          <p:cNvPr id="5" name="Group 296"/>
          <p:cNvGrpSpPr/>
          <p:nvPr/>
        </p:nvGrpSpPr>
        <p:grpSpPr>
          <a:xfrm>
            <a:off x="2857488" y="4896161"/>
            <a:ext cx="3769182" cy="1247483"/>
            <a:chOff x="2857488" y="4896161"/>
            <a:chExt cx="3769182" cy="1247483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3000364" y="5178154"/>
              <a:ext cx="3414730" cy="3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 flipH="1" flipV="1">
              <a:off x="2857488" y="5039037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 flipH="1" flipV="1">
              <a:off x="4000496" y="5039037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 flipV="1">
              <a:off x="4000496" y="5039037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5143504" y="5039037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 flipH="1" flipV="1">
              <a:off x="5143504" y="5039037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6286512" y="5039037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000364" y="5681979"/>
              <a:ext cx="3424458" cy="20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2857488" y="5539103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 flipH="1" flipV="1">
              <a:off x="4000496" y="5539103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5143504" y="5539103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6286512" y="5539103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57488" y="568197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46090" y="568197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143504" y="568197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2</a:t>
              </a:r>
              <a:endParaRPr lang="en-US" sz="2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86512" y="568197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143240" y="4896161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071802" y="5396227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643306" y="4896161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428992" y="5396227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 flipH="1" flipV="1">
              <a:off x="6286512" y="5039037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4572000" y="4896161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786182" y="5396227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6" name="Group 27"/>
          <p:cNvGrpSpPr/>
          <p:nvPr/>
        </p:nvGrpSpPr>
        <p:grpSpPr>
          <a:xfrm>
            <a:off x="7500938" y="357188"/>
            <a:ext cx="1212850" cy="1227137"/>
            <a:chOff x="7500938" y="357188"/>
            <a:chExt cx="1212850" cy="1227137"/>
          </a:xfrm>
        </p:grpSpPr>
        <p:sp>
          <p:nvSpPr>
            <p:cNvPr id="29" name="AutoShape 4"/>
            <p:cNvSpPr>
              <a:spLocks noChangeAspect="1" noChangeArrowheads="1" noTextEdit="1"/>
            </p:cNvSpPr>
            <p:nvPr/>
          </p:nvSpPr>
          <p:spPr bwMode="auto">
            <a:xfrm>
              <a:off x="7500938" y="357188"/>
              <a:ext cx="1212850" cy="1227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16"/>
            <p:cNvSpPr>
              <a:spLocks/>
            </p:cNvSpPr>
            <p:nvPr/>
          </p:nvSpPr>
          <p:spPr bwMode="auto">
            <a:xfrm>
              <a:off x="7513772" y="787373"/>
              <a:ext cx="276142" cy="197737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19" y="100"/>
                </a:cxn>
                <a:cxn ang="0">
                  <a:pos x="673" y="211"/>
                </a:cxn>
                <a:cxn ang="0">
                  <a:pos x="695" y="380"/>
                </a:cxn>
                <a:cxn ang="0">
                  <a:pos x="794" y="585"/>
                </a:cxn>
                <a:cxn ang="0">
                  <a:pos x="863" y="669"/>
                </a:cxn>
                <a:cxn ang="0">
                  <a:pos x="608" y="636"/>
                </a:cxn>
                <a:cxn ang="0">
                  <a:pos x="0" y="444"/>
                </a:cxn>
                <a:cxn ang="0">
                  <a:pos x="0" y="41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863" h="669">
                  <a:moveTo>
                    <a:pt x="114" y="0"/>
                  </a:moveTo>
                  <a:lnTo>
                    <a:pt x="319" y="100"/>
                  </a:lnTo>
                  <a:lnTo>
                    <a:pt x="673" y="211"/>
                  </a:lnTo>
                  <a:lnTo>
                    <a:pt x="695" y="380"/>
                  </a:lnTo>
                  <a:lnTo>
                    <a:pt x="794" y="585"/>
                  </a:lnTo>
                  <a:lnTo>
                    <a:pt x="863" y="669"/>
                  </a:lnTo>
                  <a:lnTo>
                    <a:pt x="608" y="636"/>
                  </a:lnTo>
                  <a:lnTo>
                    <a:pt x="0" y="444"/>
                  </a:lnTo>
                  <a:lnTo>
                    <a:pt x="0" y="41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17"/>
            <p:cNvSpPr>
              <a:spLocks/>
            </p:cNvSpPr>
            <p:nvPr/>
          </p:nvSpPr>
          <p:spPr bwMode="auto">
            <a:xfrm>
              <a:off x="8462648" y="785597"/>
              <a:ext cx="149283" cy="114261"/>
            </a:xfrm>
            <a:custGeom>
              <a:avLst/>
              <a:gdLst/>
              <a:ahLst/>
              <a:cxnLst>
                <a:cxn ang="0">
                  <a:pos x="0" y="270"/>
                </a:cxn>
                <a:cxn ang="0">
                  <a:pos x="466" y="386"/>
                </a:cxn>
                <a:cxn ang="0">
                  <a:pos x="457" y="28"/>
                </a:cxn>
                <a:cxn ang="0">
                  <a:pos x="261" y="0"/>
                </a:cxn>
                <a:cxn ang="0">
                  <a:pos x="113" y="15"/>
                </a:cxn>
                <a:cxn ang="0">
                  <a:pos x="0" y="270"/>
                </a:cxn>
                <a:cxn ang="0">
                  <a:pos x="0" y="270"/>
                </a:cxn>
              </a:cxnLst>
              <a:rect l="0" t="0" r="r" b="b"/>
              <a:pathLst>
                <a:path w="466" h="386">
                  <a:moveTo>
                    <a:pt x="0" y="270"/>
                  </a:moveTo>
                  <a:lnTo>
                    <a:pt x="466" y="386"/>
                  </a:lnTo>
                  <a:lnTo>
                    <a:pt x="457" y="28"/>
                  </a:lnTo>
                  <a:lnTo>
                    <a:pt x="261" y="0"/>
                  </a:lnTo>
                  <a:lnTo>
                    <a:pt x="113" y="15"/>
                  </a:lnTo>
                  <a:lnTo>
                    <a:pt x="0" y="270"/>
                  </a:lnTo>
                  <a:lnTo>
                    <a:pt x="0" y="27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18"/>
            <p:cNvSpPr>
              <a:spLocks/>
            </p:cNvSpPr>
            <p:nvPr/>
          </p:nvSpPr>
          <p:spPr bwMode="auto">
            <a:xfrm>
              <a:off x="8199321" y="1020632"/>
              <a:ext cx="214635" cy="238587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24" y="424"/>
                </a:cxn>
                <a:cxn ang="0">
                  <a:pos x="192" y="806"/>
                </a:cxn>
                <a:cxn ang="0">
                  <a:pos x="669" y="792"/>
                </a:cxn>
                <a:cxn ang="0">
                  <a:pos x="494" y="178"/>
                </a:cxn>
                <a:cxn ang="0">
                  <a:pos x="192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669" h="806">
                  <a:moveTo>
                    <a:pt x="0" y="45"/>
                  </a:moveTo>
                  <a:lnTo>
                    <a:pt x="124" y="424"/>
                  </a:lnTo>
                  <a:lnTo>
                    <a:pt x="192" y="806"/>
                  </a:lnTo>
                  <a:lnTo>
                    <a:pt x="669" y="792"/>
                  </a:lnTo>
                  <a:lnTo>
                    <a:pt x="494" y="178"/>
                  </a:lnTo>
                  <a:lnTo>
                    <a:pt x="192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9"/>
            <p:cNvSpPr>
              <a:spLocks/>
            </p:cNvSpPr>
            <p:nvPr/>
          </p:nvSpPr>
          <p:spPr bwMode="auto">
            <a:xfrm>
              <a:off x="8097449" y="966165"/>
              <a:ext cx="167223" cy="75187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152" y="253"/>
                </a:cxn>
                <a:cxn ang="0">
                  <a:pos x="521" y="194"/>
                </a:cxn>
                <a:cxn ang="0">
                  <a:pos x="323" y="0"/>
                </a:cxn>
                <a:cxn ang="0">
                  <a:pos x="140" y="141"/>
                </a:cxn>
                <a:cxn ang="0">
                  <a:pos x="0" y="240"/>
                </a:cxn>
                <a:cxn ang="0">
                  <a:pos x="0" y="240"/>
                </a:cxn>
              </a:cxnLst>
              <a:rect l="0" t="0" r="r" b="b"/>
              <a:pathLst>
                <a:path w="521" h="253">
                  <a:moveTo>
                    <a:pt x="0" y="240"/>
                  </a:moveTo>
                  <a:lnTo>
                    <a:pt x="152" y="253"/>
                  </a:lnTo>
                  <a:lnTo>
                    <a:pt x="521" y="194"/>
                  </a:lnTo>
                  <a:lnTo>
                    <a:pt x="323" y="0"/>
                  </a:lnTo>
                  <a:lnTo>
                    <a:pt x="140" y="141"/>
                  </a:lnTo>
                  <a:lnTo>
                    <a:pt x="0" y="240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0"/>
            <p:cNvSpPr>
              <a:spLocks/>
            </p:cNvSpPr>
            <p:nvPr/>
          </p:nvSpPr>
          <p:spPr bwMode="auto">
            <a:xfrm>
              <a:off x="7894348" y="877954"/>
              <a:ext cx="202461" cy="864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5" y="74"/>
                </a:cxn>
                <a:cxn ang="0">
                  <a:pos x="633" y="95"/>
                </a:cxn>
                <a:cxn ang="0">
                  <a:pos x="372" y="209"/>
                </a:cxn>
                <a:cxn ang="0">
                  <a:pos x="146" y="292"/>
                </a:cxn>
                <a:cxn ang="0">
                  <a:pos x="17" y="5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33" h="292">
                  <a:moveTo>
                    <a:pt x="0" y="0"/>
                  </a:moveTo>
                  <a:lnTo>
                    <a:pt x="255" y="74"/>
                  </a:lnTo>
                  <a:lnTo>
                    <a:pt x="633" y="95"/>
                  </a:lnTo>
                  <a:lnTo>
                    <a:pt x="372" y="209"/>
                  </a:lnTo>
                  <a:lnTo>
                    <a:pt x="146" y="292"/>
                  </a:lnTo>
                  <a:lnTo>
                    <a:pt x="17" y="5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21"/>
            <p:cNvSpPr>
              <a:spLocks/>
            </p:cNvSpPr>
            <p:nvPr/>
          </p:nvSpPr>
          <p:spPr bwMode="auto">
            <a:xfrm>
              <a:off x="8273001" y="666600"/>
              <a:ext cx="254358" cy="268780"/>
            </a:xfrm>
            <a:custGeom>
              <a:avLst/>
              <a:gdLst/>
              <a:ahLst/>
              <a:cxnLst>
                <a:cxn ang="0">
                  <a:pos x="525" y="0"/>
                </a:cxn>
                <a:cxn ang="0">
                  <a:pos x="489" y="169"/>
                </a:cxn>
                <a:cxn ang="0">
                  <a:pos x="403" y="367"/>
                </a:cxn>
                <a:cxn ang="0">
                  <a:pos x="280" y="528"/>
                </a:cxn>
                <a:cxn ang="0">
                  <a:pos x="0" y="730"/>
                </a:cxn>
                <a:cxn ang="0">
                  <a:pos x="143" y="813"/>
                </a:cxn>
                <a:cxn ang="0">
                  <a:pos x="405" y="907"/>
                </a:cxn>
                <a:cxn ang="0">
                  <a:pos x="502" y="802"/>
                </a:cxn>
                <a:cxn ang="0">
                  <a:pos x="637" y="570"/>
                </a:cxn>
                <a:cxn ang="0">
                  <a:pos x="740" y="315"/>
                </a:cxn>
                <a:cxn ang="0">
                  <a:pos x="795" y="61"/>
                </a:cxn>
                <a:cxn ang="0">
                  <a:pos x="525" y="0"/>
                </a:cxn>
                <a:cxn ang="0">
                  <a:pos x="525" y="0"/>
                </a:cxn>
              </a:cxnLst>
              <a:rect l="0" t="0" r="r" b="b"/>
              <a:pathLst>
                <a:path w="795" h="907">
                  <a:moveTo>
                    <a:pt x="525" y="0"/>
                  </a:moveTo>
                  <a:lnTo>
                    <a:pt x="489" y="169"/>
                  </a:lnTo>
                  <a:lnTo>
                    <a:pt x="403" y="367"/>
                  </a:lnTo>
                  <a:lnTo>
                    <a:pt x="280" y="528"/>
                  </a:lnTo>
                  <a:lnTo>
                    <a:pt x="0" y="730"/>
                  </a:lnTo>
                  <a:lnTo>
                    <a:pt x="143" y="813"/>
                  </a:lnTo>
                  <a:lnTo>
                    <a:pt x="405" y="907"/>
                  </a:lnTo>
                  <a:lnTo>
                    <a:pt x="502" y="802"/>
                  </a:lnTo>
                  <a:lnTo>
                    <a:pt x="637" y="570"/>
                  </a:lnTo>
                  <a:lnTo>
                    <a:pt x="740" y="315"/>
                  </a:lnTo>
                  <a:lnTo>
                    <a:pt x="795" y="61"/>
                  </a:lnTo>
                  <a:lnTo>
                    <a:pt x="525" y="0"/>
                  </a:lnTo>
                  <a:lnTo>
                    <a:pt x="52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35"/>
            <p:cNvSpPr>
              <a:spLocks/>
            </p:cNvSpPr>
            <p:nvPr/>
          </p:nvSpPr>
          <p:spPr bwMode="auto">
            <a:xfrm>
              <a:off x="8198039" y="879729"/>
              <a:ext cx="415814" cy="252204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430" y="116"/>
                </a:cxn>
                <a:cxn ang="0">
                  <a:pos x="767" y="213"/>
                </a:cxn>
                <a:cxn ang="0">
                  <a:pos x="1299" y="278"/>
                </a:cxn>
                <a:cxn ang="0">
                  <a:pos x="1287" y="852"/>
                </a:cxn>
                <a:cxn ang="0">
                  <a:pos x="1044" y="822"/>
                </a:cxn>
                <a:cxn ang="0">
                  <a:pos x="677" y="729"/>
                </a:cxn>
                <a:cxn ang="0">
                  <a:pos x="314" y="561"/>
                </a:cxn>
                <a:cxn ang="0">
                  <a:pos x="0" y="293"/>
                </a:cxn>
                <a:cxn ang="0">
                  <a:pos x="116" y="170"/>
                </a:cxn>
                <a:cxn ang="0">
                  <a:pos x="215" y="0"/>
                </a:cxn>
                <a:cxn ang="0">
                  <a:pos x="215" y="0"/>
                </a:cxn>
              </a:cxnLst>
              <a:rect l="0" t="0" r="r" b="b"/>
              <a:pathLst>
                <a:path w="1299" h="852">
                  <a:moveTo>
                    <a:pt x="215" y="0"/>
                  </a:moveTo>
                  <a:lnTo>
                    <a:pt x="430" y="116"/>
                  </a:lnTo>
                  <a:lnTo>
                    <a:pt x="767" y="213"/>
                  </a:lnTo>
                  <a:lnTo>
                    <a:pt x="1299" y="278"/>
                  </a:lnTo>
                  <a:lnTo>
                    <a:pt x="1287" y="852"/>
                  </a:lnTo>
                  <a:lnTo>
                    <a:pt x="1044" y="822"/>
                  </a:lnTo>
                  <a:lnTo>
                    <a:pt x="677" y="729"/>
                  </a:lnTo>
                  <a:lnTo>
                    <a:pt x="314" y="561"/>
                  </a:lnTo>
                  <a:lnTo>
                    <a:pt x="0" y="293"/>
                  </a:lnTo>
                  <a:lnTo>
                    <a:pt x="116" y="170"/>
                  </a:lnTo>
                  <a:lnTo>
                    <a:pt x="215" y="0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36"/>
            <p:cNvSpPr>
              <a:spLocks/>
            </p:cNvSpPr>
            <p:nvPr/>
          </p:nvSpPr>
          <p:spPr bwMode="auto">
            <a:xfrm>
              <a:off x="8437020" y="490176"/>
              <a:ext cx="98668" cy="8939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266"/>
                </a:cxn>
                <a:cxn ang="0">
                  <a:pos x="308" y="302"/>
                </a:cxn>
                <a:cxn ang="0">
                  <a:pos x="298" y="51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308" h="302">
                  <a:moveTo>
                    <a:pt x="5" y="0"/>
                  </a:moveTo>
                  <a:lnTo>
                    <a:pt x="0" y="266"/>
                  </a:lnTo>
                  <a:lnTo>
                    <a:pt x="308" y="302"/>
                  </a:lnTo>
                  <a:lnTo>
                    <a:pt x="298" y="51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37"/>
            <p:cNvSpPr>
              <a:spLocks/>
            </p:cNvSpPr>
            <p:nvPr/>
          </p:nvSpPr>
          <p:spPr bwMode="auto">
            <a:xfrm>
              <a:off x="8176896" y="466494"/>
              <a:ext cx="209509" cy="66307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14" y="95"/>
                </a:cxn>
                <a:cxn ang="0">
                  <a:pos x="0" y="184"/>
                </a:cxn>
                <a:cxn ang="0">
                  <a:pos x="13" y="224"/>
                </a:cxn>
                <a:cxn ang="0">
                  <a:pos x="266" y="139"/>
                </a:cxn>
                <a:cxn ang="0">
                  <a:pos x="654" y="57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654" h="224">
                  <a:moveTo>
                    <a:pt x="144" y="0"/>
                  </a:moveTo>
                  <a:lnTo>
                    <a:pt x="114" y="95"/>
                  </a:lnTo>
                  <a:lnTo>
                    <a:pt x="0" y="184"/>
                  </a:lnTo>
                  <a:lnTo>
                    <a:pt x="13" y="224"/>
                  </a:lnTo>
                  <a:lnTo>
                    <a:pt x="266" y="139"/>
                  </a:lnTo>
                  <a:lnTo>
                    <a:pt x="654" y="57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38"/>
            <p:cNvSpPr>
              <a:spLocks/>
            </p:cNvSpPr>
            <p:nvPr/>
          </p:nvSpPr>
          <p:spPr bwMode="auto">
            <a:xfrm>
              <a:off x="7905880" y="1076875"/>
              <a:ext cx="303051" cy="181160"/>
            </a:xfrm>
            <a:custGeom>
              <a:avLst/>
              <a:gdLst/>
              <a:ahLst/>
              <a:cxnLst>
                <a:cxn ang="0">
                  <a:pos x="359" y="0"/>
                </a:cxn>
                <a:cxn ang="0">
                  <a:pos x="947" y="602"/>
                </a:cxn>
                <a:cxn ang="0">
                  <a:pos x="314" y="612"/>
                </a:cxn>
                <a:cxn ang="0">
                  <a:pos x="0" y="161"/>
                </a:cxn>
                <a:cxn ang="0">
                  <a:pos x="359" y="0"/>
                </a:cxn>
                <a:cxn ang="0">
                  <a:pos x="359" y="0"/>
                </a:cxn>
              </a:cxnLst>
              <a:rect l="0" t="0" r="r" b="b"/>
              <a:pathLst>
                <a:path w="947" h="612">
                  <a:moveTo>
                    <a:pt x="359" y="0"/>
                  </a:moveTo>
                  <a:lnTo>
                    <a:pt x="947" y="602"/>
                  </a:lnTo>
                  <a:lnTo>
                    <a:pt x="314" y="612"/>
                  </a:lnTo>
                  <a:lnTo>
                    <a:pt x="0" y="161"/>
                  </a:lnTo>
                  <a:lnTo>
                    <a:pt x="359" y="0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39"/>
            <p:cNvSpPr>
              <a:spLocks/>
            </p:cNvSpPr>
            <p:nvPr/>
          </p:nvSpPr>
          <p:spPr bwMode="auto">
            <a:xfrm>
              <a:off x="8185866" y="567139"/>
              <a:ext cx="428628" cy="143862"/>
            </a:xfrm>
            <a:custGeom>
              <a:avLst/>
              <a:gdLst/>
              <a:ahLst/>
              <a:cxnLst>
                <a:cxn ang="0">
                  <a:pos x="0" y="234"/>
                </a:cxn>
                <a:cxn ang="0">
                  <a:pos x="118" y="160"/>
                </a:cxn>
                <a:cxn ang="0">
                  <a:pos x="459" y="36"/>
                </a:cxn>
                <a:cxn ang="0">
                  <a:pos x="829" y="0"/>
                </a:cxn>
                <a:cxn ang="0">
                  <a:pos x="1128" y="48"/>
                </a:cxn>
                <a:cxn ang="0">
                  <a:pos x="1335" y="130"/>
                </a:cxn>
                <a:cxn ang="0">
                  <a:pos x="1339" y="485"/>
                </a:cxn>
                <a:cxn ang="0">
                  <a:pos x="1073" y="400"/>
                </a:cxn>
                <a:cxn ang="0">
                  <a:pos x="664" y="346"/>
                </a:cxn>
                <a:cxn ang="0">
                  <a:pos x="360" y="371"/>
                </a:cxn>
                <a:cxn ang="0">
                  <a:pos x="230" y="401"/>
                </a:cxn>
                <a:cxn ang="0">
                  <a:pos x="0" y="234"/>
                </a:cxn>
                <a:cxn ang="0">
                  <a:pos x="0" y="234"/>
                </a:cxn>
              </a:cxnLst>
              <a:rect l="0" t="0" r="r" b="b"/>
              <a:pathLst>
                <a:path w="1339" h="485">
                  <a:moveTo>
                    <a:pt x="0" y="234"/>
                  </a:moveTo>
                  <a:lnTo>
                    <a:pt x="118" y="160"/>
                  </a:lnTo>
                  <a:lnTo>
                    <a:pt x="459" y="36"/>
                  </a:lnTo>
                  <a:lnTo>
                    <a:pt x="829" y="0"/>
                  </a:lnTo>
                  <a:lnTo>
                    <a:pt x="1128" y="48"/>
                  </a:lnTo>
                  <a:lnTo>
                    <a:pt x="1335" y="130"/>
                  </a:lnTo>
                  <a:lnTo>
                    <a:pt x="1339" y="485"/>
                  </a:lnTo>
                  <a:lnTo>
                    <a:pt x="1073" y="400"/>
                  </a:lnTo>
                  <a:lnTo>
                    <a:pt x="664" y="346"/>
                  </a:lnTo>
                  <a:lnTo>
                    <a:pt x="360" y="371"/>
                  </a:lnTo>
                  <a:lnTo>
                    <a:pt x="230" y="401"/>
                  </a:lnTo>
                  <a:lnTo>
                    <a:pt x="0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40"/>
            <p:cNvSpPr>
              <a:spLocks/>
            </p:cNvSpPr>
            <p:nvPr/>
          </p:nvSpPr>
          <p:spPr bwMode="auto">
            <a:xfrm>
              <a:off x="7515053" y="620422"/>
              <a:ext cx="778450" cy="637613"/>
            </a:xfrm>
            <a:custGeom>
              <a:avLst/>
              <a:gdLst/>
              <a:ahLst/>
              <a:cxnLst>
                <a:cxn ang="0">
                  <a:pos x="1839" y="0"/>
                </a:cxn>
                <a:cxn ang="0">
                  <a:pos x="1791" y="167"/>
                </a:cxn>
                <a:cxn ang="0">
                  <a:pos x="1799" y="260"/>
                </a:cxn>
                <a:cxn ang="0">
                  <a:pos x="2017" y="312"/>
                </a:cxn>
                <a:cxn ang="0">
                  <a:pos x="2147" y="462"/>
                </a:cxn>
                <a:cxn ang="0">
                  <a:pos x="2166" y="610"/>
                </a:cxn>
                <a:cxn ang="0">
                  <a:pos x="2124" y="730"/>
                </a:cxn>
                <a:cxn ang="0">
                  <a:pos x="1943" y="882"/>
                </a:cxn>
                <a:cxn ang="0">
                  <a:pos x="1588" y="1074"/>
                </a:cxn>
                <a:cxn ang="0">
                  <a:pos x="1130" y="1217"/>
                </a:cxn>
                <a:cxn ang="0">
                  <a:pos x="12" y="1507"/>
                </a:cxn>
                <a:cxn ang="0">
                  <a:pos x="0" y="2139"/>
                </a:cxn>
                <a:cxn ang="0">
                  <a:pos x="208" y="2154"/>
                </a:cxn>
                <a:cxn ang="0">
                  <a:pos x="396" y="2049"/>
                </a:cxn>
                <a:cxn ang="0">
                  <a:pos x="991" y="1800"/>
                </a:cxn>
                <a:cxn ang="0">
                  <a:pos x="1690" y="1479"/>
                </a:cxn>
                <a:cxn ang="0">
                  <a:pos x="1960" y="1317"/>
                </a:cxn>
                <a:cxn ang="0">
                  <a:pos x="2120" y="1179"/>
                </a:cxn>
                <a:cxn ang="0">
                  <a:pos x="2261" y="1032"/>
                </a:cxn>
                <a:cxn ang="0">
                  <a:pos x="2371" y="859"/>
                </a:cxn>
                <a:cxn ang="0">
                  <a:pos x="2432" y="631"/>
                </a:cxn>
                <a:cxn ang="0">
                  <a:pos x="2426" y="395"/>
                </a:cxn>
                <a:cxn ang="0">
                  <a:pos x="2333" y="209"/>
                </a:cxn>
                <a:cxn ang="0">
                  <a:pos x="2185" y="87"/>
                </a:cxn>
                <a:cxn ang="0">
                  <a:pos x="1936" y="9"/>
                </a:cxn>
                <a:cxn ang="0">
                  <a:pos x="1839" y="0"/>
                </a:cxn>
                <a:cxn ang="0">
                  <a:pos x="1839" y="0"/>
                </a:cxn>
              </a:cxnLst>
              <a:rect l="0" t="0" r="r" b="b"/>
              <a:pathLst>
                <a:path w="2432" h="2154">
                  <a:moveTo>
                    <a:pt x="1839" y="0"/>
                  </a:moveTo>
                  <a:lnTo>
                    <a:pt x="1791" y="167"/>
                  </a:lnTo>
                  <a:lnTo>
                    <a:pt x="1799" y="260"/>
                  </a:lnTo>
                  <a:lnTo>
                    <a:pt x="2017" y="312"/>
                  </a:lnTo>
                  <a:lnTo>
                    <a:pt x="2147" y="462"/>
                  </a:lnTo>
                  <a:lnTo>
                    <a:pt x="2166" y="610"/>
                  </a:lnTo>
                  <a:lnTo>
                    <a:pt x="2124" y="730"/>
                  </a:lnTo>
                  <a:lnTo>
                    <a:pt x="1943" y="882"/>
                  </a:lnTo>
                  <a:lnTo>
                    <a:pt x="1588" y="1074"/>
                  </a:lnTo>
                  <a:lnTo>
                    <a:pt x="1130" y="1217"/>
                  </a:lnTo>
                  <a:lnTo>
                    <a:pt x="12" y="1507"/>
                  </a:lnTo>
                  <a:lnTo>
                    <a:pt x="0" y="2139"/>
                  </a:lnTo>
                  <a:lnTo>
                    <a:pt x="208" y="2154"/>
                  </a:lnTo>
                  <a:lnTo>
                    <a:pt x="396" y="2049"/>
                  </a:lnTo>
                  <a:lnTo>
                    <a:pt x="991" y="1800"/>
                  </a:lnTo>
                  <a:lnTo>
                    <a:pt x="1690" y="1479"/>
                  </a:lnTo>
                  <a:lnTo>
                    <a:pt x="1960" y="1317"/>
                  </a:lnTo>
                  <a:lnTo>
                    <a:pt x="2120" y="1179"/>
                  </a:lnTo>
                  <a:lnTo>
                    <a:pt x="2261" y="1032"/>
                  </a:lnTo>
                  <a:lnTo>
                    <a:pt x="2371" y="859"/>
                  </a:lnTo>
                  <a:lnTo>
                    <a:pt x="2432" y="631"/>
                  </a:lnTo>
                  <a:lnTo>
                    <a:pt x="2426" y="395"/>
                  </a:lnTo>
                  <a:lnTo>
                    <a:pt x="2333" y="209"/>
                  </a:lnTo>
                  <a:lnTo>
                    <a:pt x="2185" y="87"/>
                  </a:lnTo>
                  <a:lnTo>
                    <a:pt x="1936" y="9"/>
                  </a:lnTo>
                  <a:lnTo>
                    <a:pt x="1839" y="0"/>
                  </a:lnTo>
                  <a:lnTo>
                    <a:pt x="183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41"/>
            <p:cNvSpPr>
              <a:spLocks/>
            </p:cNvSpPr>
            <p:nvPr/>
          </p:nvSpPr>
          <p:spPr bwMode="auto">
            <a:xfrm>
              <a:off x="7894988" y="632262"/>
              <a:ext cx="119811" cy="85252"/>
            </a:xfrm>
            <a:custGeom>
              <a:avLst/>
              <a:gdLst/>
              <a:ahLst/>
              <a:cxnLst>
                <a:cxn ang="0">
                  <a:pos x="192" y="6"/>
                </a:cxn>
                <a:cxn ang="0">
                  <a:pos x="336" y="0"/>
                </a:cxn>
                <a:cxn ang="0">
                  <a:pos x="374" y="217"/>
                </a:cxn>
                <a:cxn ang="0">
                  <a:pos x="0" y="287"/>
                </a:cxn>
                <a:cxn ang="0">
                  <a:pos x="118" y="83"/>
                </a:cxn>
                <a:cxn ang="0">
                  <a:pos x="192" y="6"/>
                </a:cxn>
                <a:cxn ang="0">
                  <a:pos x="192" y="6"/>
                </a:cxn>
              </a:cxnLst>
              <a:rect l="0" t="0" r="r" b="b"/>
              <a:pathLst>
                <a:path w="374" h="287">
                  <a:moveTo>
                    <a:pt x="192" y="6"/>
                  </a:moveTo>
                  <a:lnTo>
                    <a:pt x="336" y="0"/>
                  </a:lnTo>
                  <a:lnTo>
                    <a:pt x="374" y="217"/>
                  </a:lnTo>
                  <a:lnTo>
                    <a:pt x="0" y="287"/>
                  </a:lnTo>
                  <a:lnTo>
                    <a:pt x="118" y="83"/>
                  </a:lnTo>
                  <a:lnTo>
                    <a:pt x="192" y="6"/>
                  </a:lnTo>
                  <a:lnTo>
                    <a:pt x="192" y="6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342"/>
            <p:cNvSpPr>
              <a:spLocks/>
            </p:cNvSpPr>
            <p:nvPr/>
          </p:nvSpPr>
          <p:spPr bwMode="auto">
            <a:xfrm>
              <a:off x="7726484" y="574243"/>
              <a:ext cx="258843" cy="423891"/>
            </a:xfrm>
            <a:custGeom>
              <a:avLst/>
              <a:gdLst/>
              <a:ahLst/>
              <a:cxnLst>
                <a:cxn ang="0">
                  <a:pos x="626" y="0"/>
                </a:cxn>
                <a:cxn ang="0">
                  <a:pos x="468" y="86"/>
                </a:cxn>
                <a:cxn ang="0">
                  <a:pos x="268" y="238"/>
                </a:cxn>
                <a:cxn ang="0">
                  <a:pos x="107" y="441"/>
                </a:cxn>
                <a:cxn ang="0">
                  <a:pos x="0" y="723"/>
                </a:cxn>
                <a:cxn ang="0">
                  <a:pos x="4" y="992"/>
                </a:cxn>
                <a:cxn ang="0">
                  <a:pos x="84" y="1230"/>
                </a:cxn>
                <a:cxn ang="0">
                  <a:pos x="213" y="1434"/>
                </a:cxn>
                <a:cxn ang="0">
                  <a:pos x="667" y="1316"/>
                </a:cxn>
                <a:cxn ang="0">
                  <a:pos x="519" y="1036"/>
                </a:cxn>
                <a:cxn ang="0">
                  <a:pos x="456" y="768"/>
                </a:cxn>
                <a:cxn ang="0">
                  <a:pos x="538" y="447"/>
                </a:cxn>
                <a:cxn ang="0">
                  <a:pos x="696" y="224"/>
                </a:cxn>
                <a:cxn ang="0">
                  <a:pos x="810" y="122"/>
                </a:cxn>
                <a:cxn ang="0">
                  <a:pos x="626" y="0"/>
                </a:cxn>
                <a:cxn ang="0">
                  <a:pos x="626" y="0"/>
                </a:cxn>
              </a:cxnLst>
              <a:rect l="0" t="0" r="r" b="b"/>
              <a:pathLst>
                <a:path w="810" h="1434">
                  <a:moveTo>
                    <a:pt x="626" y="0"/>
                  </a:moveTo>
                  <a:lnTo>
                    <a:pt x="468" y="86"/>
                  </a:lnTo>
                  <a:lnTo>
                    <a:pt x="268" y="238"/>
                  </a:lnTo>
                  <a:lnTo>
                    <a:pt x="107" y="441"/>
                  </a:lnTo>
                  <a:lnTo>
                    <a:pt x="0" y="723"/>
                  </a:lnTo>
                  <a:lnTo>
                    <a:pt x="4" y="992"/>
                  </a:lnTo>
                  <a:lnTo>
                    <a:pt x="84" y="1230"/>
                  </a:lnTo>
                  <a:lnTo>
                    <a:pt x="213" y="1434"/>
                  </a:lnTo>
                  <a:lnTo>
                    <a:pt x="667" y="1316"/>
                  </a:lnTo>
                  <a:lnTo>
                    <a:pt x="519" y="1036"/>
                  </a:lnTo>
                  <a:lnTo>
                    <a:pt x="456" y="768"/>
                  </a:lnTo>
                  <a:lnTo>
                    <a:pt x="538" y="447"/>
                  </a:lnTo>
                  <a:lnTo>
                    <a:pt x="696" y="224"/>
                  </a:lnTo>
                  <a:lnTo>
                    <a:pt x="810" y="122"/>
                  </a:lnTo>
                  <a:lnTo>
                    <a:pt x="626" y="0"/>
                  </a:lnTo>
                  <a:lnTo>
                    <a:pt x="626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343"/>
            <p:cNvSpPr>
              <a:spLocks/>
            </p:cNvSpPr>
            <p:nvPr/>
          </p:nvSpPr>
          <p:spPr bwMode="auto">
            <a:xfrm>
              <a:off x="7509928" y="650615"/>
              <a:ext cx="247310" cy="150375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278" y="49"/>
                </a:cxn>
                <a:cxn ang="0">
                  <a:pos x="671" y="0"/>
                </a:cxn>
                <a:cxn ang="0">
                  <a:pos x="772" y="211"/>
                </a:cxn>
                <a:cxn ang="0">
                  <a:pos x="736" y="285"/>
                </a:cxn>
                <a:cxn ang="0">
                  <a:pos x="512" y="334"/>
                </a:cxn>
                <a:cxn ang="0">
                  <a:pos x="10" y="507"/>
                </a:cxn>
                <a:cxn ang="0">
                  <a:pos x="0" y="119"/>
                </a:cxn>
                <a:cxn ang="0">
                  <a:pos x="0" y="119"/>
                </a:cxn>
              </a:cxnLst>
              <a:rect l="0" t="0" r="r" b="b"/>
              <a:pathLst>
                <a:path w="772" h="507">
                  <a:moveTo>
                    <a:pt x="0" y="119"/>
                  </a:moveTo>
                  <a:lnTo>
                    <a:pt x="278" y="49"/>
                  </a:lnTo>
                  <a:lnTo>
                    <a:pt x="671" y="0"/>
                  </a:lnTo>
                  <a:lnTo>
                    <a:pt x="772" y="211"/>
                  </a:lnTo>
                  <a:lnTo>
                    <a:pt x="736" y="285"/>
                  </a:lnTo>
                  <a:lnTo>
                    <a:pt x="512" y="334"/>
                  </a:lnTo>
                  <a:lnTo>
                    <a:pt x="10" y="507"/>
                  </a:lnTo>
                  <a:lnTo>
                    <a:pt x="0" y="119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44"/>
            <p:cNvSpPr>
              <a:spLocks/>
            </p:cNvSpPr>
            <p:nvPr/>
          </p:nvSpPr>
          <p:spPr bwMode="auto">
            <a:xfrm>
              <a:off x="7564387" y="453470"/>
              <a:ext cx="274860" cy="25990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2" y="253"/>
                </a:cxn>
                <a:cxn ang="0">
                  <a:pos x="402" y="498"/>
                </a:cxn>
                <a:cxn ang="0">
                  <a:pos x="544" y="747"/>
                </a:cxn>
                <a:cxn ang="0">
                  <a:pos x="611" y="879"/>
                </a:cxn>
                <a:cxn ang="0">
                  <a:pos x="698" y="725"/>
                </a:cxn>
                <a:cxn ang="0">
                  <a:pos x="860" y="573"/>
                </a:cxn>
                <a:cxn ang="0">
                  <a:pos x="664" y="339"/>
                </a:cxn>
                <a:cxn ang="0">
                  <a:pos x="306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860" h="879">
                  <a:moveTo>
                    <a:pt x="0" y="21"/>
                  </a:moveTo>
                  <a:lnTo>
                    <a:pt x="232" y="253"/>
                  </a:lnTo>
                  <a:lnTo>
                    <a:pt x="402" y="498"/>
                  </a:lnTo>
                  <a:lnTo>
                    <a:pt x="544" y="747"/>
                  </a:lnTo>
                  <a:lnTo>
                    <a:pt x="611" y="879"/>
                  </a:lnTo>
                  <a:lnTo>
                    <a:pt x="698" y="725"/>
                  </a:lnTo>
                  <a:lnTo>
                    <a:pt x="860" y="573"/>
                  </a:lnTo>
                  <a:lnTo>
                    <a:pt x="664" y="339"/>
                  </a:lnTo>
                  <a:lnTo>
                    <a:pt x="306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54"/>
            <p:cNvSpPr>
              <a:spLocks/>
            </p:cNvSpPr>
            <p:nvPr/>
          </p:nvSpPr>
          <p:spPr bwMode="auto">
            <a:xfrm>
              <a:off x="7715593" y="573059"/>
              <a:ext cx="219760" cy="425667"/>
            </a:xfrm>
            <a:custGeom>
              <a:avLst/>
              <a:gdLst/>
              <a:ahLst/>
              <a:cxnLst>
                <a:cxn ang="0">
                  <a:pos x="642" y="0"/>
                </a:cxn>
                <a:cxn ang="0">
                  <a:pos x="604" y="16"/>
                </a:cxn>
                <a:cxn ang="0">
                  <a:pos x="540" y="46"/>
                </a:cxn>
                <a:cxn ang="0">
                  <a:pos x="452" y="97"/>
                </a:cxn>
                <a:cxn ang="0">
                  <a:pos x="355" y="171"/>
                </a:cxn>
                <a:cxn ang="0">
                  <a:pos x="255" y="266"/>
                </a:cxn>
                <a:cxn ang="0">
                  <a:pos x="158" y="390"/>
                </a:cxn>
                <a:cxn ang="0">
                  <a:pos x="76" y="540"/>
                </a:cxn>
                <a:cxn ang="0">
                  <a:pos x="19" y="715"/>
                </a:cxn>
                <a:cxn ang="0">
                  <a:pos x="0" y="879"/>
                </a:cxn>
                <a:cxn ang="0">
                  <a:pos x="15" y="1027"/>
                </a:cxn>
                <a:cxn ang="0">
                  <a:pos x="55" y="1156"/>
                </a:cxn>
                <a:cxn ang="0">
                  <a:pos x="104" y="1263"/>
                </a:cxn>
                <a:cxn ang="0">
                  <a:pos x="158" y="1346"/>
                </a:cxn>
                <a:cxn ang="0">
                  <a:pos x="203" y="1405"/>
                </a:cxn>
                <a:cxn ang="0">
                  <a:pos x="232" y="1436"/>
                </a:cxn>
                <a:cxn ang="0">
                  <a:pos x="291" y="1424"/>
                </a:cxn>
                <a:cxn ang="0">
                  <a:pos x="275" y="1411"/>
                </a:cxn>
                <a:cxn ang="0">
                  <a:pos x="239" y="1369"/>
                </a:cxn>
                <a:cxn ang="0">
                  <a:pos x="188" y="1304"/>
                </a:cxn>
                <a:cxn ang="0">
                  <a:pos x="137" y="1215"/>
                </a:cxn>
                <a:cxn ang="0">
                  <a:pos x="89" y="1103"/>
                </a:cxn>
                <a:cxn ang="0">
                  <a:pos x="61" y="970"/>
                </a:cxn>
                <a:cxn ang="0">
                  <a:pos x="53" y="818"/>
                </a:cxn>
                <a:cxn ang="0">
                  <a:pos x="83" y="647"/>
                </a:cxn>
                <a:cxn ang="0">
                  <a:pos x="144" y="479"/>
                </a:cxn>
                <a:cxn ang="0">
                  <a:pos x="228" y="344"/>
                </a:cxn>
                <a:cxn ang="0">
                  <a:pos x="327" y="236"/>
                </a:cxn>
                <a:cxn ang="0">
                  <a:pos x="429" y="152"/>
                </a:cxn>
                <a:cxn ang="0">
                  <a:pos x="526" y="90"/>
                </a:cxn>
                <a:cxn ang="0">
                  <a:pos x="606" y="52"/>
                </a:cxn>
                <a:cxn ang="0">
                  <a:pos x="663" y="29"/>
                </a:cxn>
                <a:cxn ang="0">
                  <a:pos x="684" y="23"/>
                </a:cxn>
                <a:cxn ang="0">
                  <a:pos x="648" y="0"/>
                </a:cxn>
              </a:cxnLst>
              <a:rect l="0" t="0" r="r" b="b"/>
              <a:pathLst>
                <a:path w="684" h="1439">
                  <a:moveTo>
                    <a:pt x="648" y="0"/>
                  </a:moveTo>
                  <a:lnTo>
                    <a:pt x="642" y="0"/>
                  </a:lnTo>
                  <a:lnTo>
                    <a:pt x="629" y="6"/>
                  </a:lnTo>
                  <a:lnTo>
                    <a:pt x="604" y="16"/>
                  </a:lnTo>
                  <a:lnTo>
                    <a:pt x="576" y="29"/>
                  </a:lnTo>
                  <a:lnTo>
                    <a:pt x="540" y="46"/>
                  </a:lnTo>
                  <a:lnTo>
                    <a:pt x="498" y="71"/>
                  </a:lnTo>
                  <a:lnTo>
                    <a:pt x="452" y="97"/>
                  </a:lnTo>
                  <a:lnTo>
                    <a:pt x="407" y="131"/>
                  </a:lnTo>
                  <a:lnTo>
                    <a:pt x="355" y="171"/>
                  </a:lnTo>
                  <a:lnTo>
                    <a:pt x="304" y="215"/>
                  </a:lnTo>
                  <a:lnTo>
                    <a:pt x="255" y="266"/>
                  </a:lnTo>
                  <a:lnTo>
                    <a:pt x="205" y="325"/>
                  </a:lnTo>
                  <a:lnTo>
                    <a:pt x="158" y="390"/>
                  </a:lnTo>
                  <a:lnTo>
                    <a:pt x="114" y="462"/>
                  </a:lnTo>
                  <a:lnTo>
                    <a:pt x="76" y="540"/>
                  </a:lnTo>
                  <a:lnTo>
                    <a:pt x="43" y="628"/>
                  </a:lnTo>
                  <a:lnTo>
                    <a:pt x="19" y="715"/>
                  </a:lnTo>
                  <a:lnTo>
                    <a:pt x="5" y="799"/>
                  </a:lnTo>
                  <a:lnTo>
                    <a:pt x="0" y="879"/>
                  </a:lnTo>
                  <a:lnTo>
                    <a:pt x="5" y="957"/>
                  </a:lnTo>
                  <a:lnTo>
                    <a:pt x="15" y="1027"/>
                  </a:lnTo>
                  <a:lnTo>
                    <a:pt x="34" y="1095"/>
                  </a:lnTo>
                  <a:lnTo>
                    <a:pt x="55" y="1156"/>
                  </a:lnTo>
                  <a:lnTo>
                    <a:pt x="80" y="1213"/>
                  </a:lnTo>
                  <a:lnTo>
                    <a:pt x="104" y="1263"/>
                  </a:lnTo>
                  <a:lnTo>
                    <a:pt x="133" y="1308"/>
                  </a:lnTo>
                  <a:lnTo>
                    <a:pt x="158" y="1346"/>
                  </a:lnTo>
                  <a:lnTo>
                    <a:pt x="182" y="1380"/>
                  </a:lnTo>
                  <a:lnTo>
                    <a:pt x="203" y="1405"/>
                  </a:lnTo>
                  <a:lnTo>
                    <a:pt x="220" y="1424"/>
                  </a:lnTo>
                  <a:lnTo>
                    <a:pt x="232" y="1436"/>
                  </a:lnTo>
                  <a:lnTo>
                    <a:pt x="237" y="1439"/>
                  </a:lnTo>
                  <a:lnTo>
                    <a:pt x="291" y="1424"/>
                  </a:lnTo>
                  <a:lnTo>
                    <a:pt x="285" y="1420"/>
                  </a:lnTo>
                  <a:lnTo>
                    <a:pt x="275" y="1411"/>
                  </a:lnTo>
                  <a:lnTo>
                    <a:pt x="258" y="1392"/>
                  </a:lnTo>
                  <a:lnTo>
                    <a:pt x="239" y="1369"/>
                  </a:lnTo>
                  <a:lnTo>
                    <a:pt x="215" y="1341"/>
                  </a:lnTo>
                  <a:lnTo>
                    <a:pt x="188" y="1304"/>
                  </a:lnTo>
                  <a:lnTo>
                    <a:pt x="163" y="1263"/>
                  </a:lnTo>
                  <a:lnTo>
                    <a:pt x="137" y="1215"/>
                  </a:lnTo>
                  <a:lnTo>
                    <a:pt x="112" y="1162"/>
                  </a:lnTo>
                  <a:lnTo>
                    <a:pt x="89" y="1103"/>
                  </a:lnTo>
                  <a:lnTo>
                    <a:pt x="72" y="1038"/>
                  </a:lnTo>
                  <a:lnTo>
                    <a:pt x="61" y="970"/>
                  </a:lnTo>
                  <a:lnTo>
                    <a:pt x="53" y="896"/>
                  </a:lnTo>
                  <a:lnTo>
                    <a:pt x="53" y="818"/>
                  </a:lnTo>
                  <a:lnTo>
                    <a:pt x="63" y="734"/>
                  </a:lnTo>
                  <a:lnTo>
                    <a:pt x="83" y="647"/>
                  </a:lnTo>
                  <a:lnTo>
                    <a:pt x="108" y="559"/>
                  </a:lnTo>
                  <a:lnTo>
                    <a:pt x="144" y="479"/>
                  </a:lnTo>
                  <a:lnTo>
                    <a:pt x="182" y="409"/>
                  </a:lnTo>
                  <a:lnTo>
                    <a:pt x="228" y="344"/>
                  </a:lnTo>
                  <a:lnTo>
                    <a:pt x="275" y="287"/>
                  </a:lnTo>
                  <a:lnTo>
                    <a:pt x="327" y="236"/>
                  </a:lnTo>
                  <a:lnTo>
                    <a:pt x="378" y="190"/>
                  </a:lnTo>
                  <a:lnTo>
                    <a:pt x="429" y="152"/>
                  </a:lnTo>
                  <a:lnTo>
                    <a:pt x="479" y="120"/>
                  </a:lnTo>
                  <a:lnTo>
                    <a:pt x="526" y="90"/>
                  </a:lnTo>
                  <a:lnTo>
                    <a:pt x="568" y="67"/>
                  </a:lnTo>
                  <a:lnTo>
                    <a:pt x="606" y="52"/>
                  </a:lnTo>
                  <a:lnTo>
                    <a:pt x="639" y="36"/>
                  </a:lnTo>
                  <a:lnTo>
                    <a:pt x="663" y="29"/>
                  </a:lnTo>
                  <a:lnTo>
                    <a:pt x="678" y="23"/>
                  </a:lnTo>
                  <a:lnTo>
                    <a:pt x="684" y="23"/>
                  </a:lnTo>
                  <a:lnTo>
                    <a:pt x="648" y="0"/>
                  </a:lnTo>
                  <a:lnTo>
                    <a:pt x="64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55"/>
            <p:cNvSpPr>
              <a:spLocks/>
            </p:cNvSpPr>
            <p:nvPr/>
          </p:nvSpPr>
          <p:spPr bwMode="auto">
            <a:xfrm>
              <a:off x="7868079" y="608581"/>
              <a:ext cx="121733" cy="356992"/>
            </a:xfrm>
            <a:custGeom>
              <a:avLst/>
              <a:gdLst/>
              <a:ahLst/>
              <a:cxnLst>
                <a:cxn ang="0">
                  <a:pos x="375" y="27"/>
                </a:cxn>
                <a:cxn ang="0">
                  <a:pos x="350" y="48"/>
                </a:cxn>
                <a:cxn ang="0">
                  <a:pos x="304" y="87"/>
                </a:cxn>
                <a:cxn ang="0">
                  <a:pos x="247" y="148"/>
                </a:cxn>
                <a:cxn ang="0">
                  <a:pos x="188" y="222"/>
                </a:cxn>
                <a:cxn ang="0">
                  <a:pos x="131" y="314"/>
                </a:cxn>
                <a:cxn ang="0">
                  <a:pos x="84" y="416"/>
                </a:cxn>
                <a:cxn ang="0">
                  <a:pos x="55" y="532"/>
                </a:cxn>
                <a:cxn ang="0">
                  <a:pos x="49" y="654"/>
                </a:cxn>
                <a:cxn ang="0">
                  <a:pos x="63" y="770"/>
                </a:cxn>
                <a:cxn ang="0">
                  <a:pos x="87" y="873"/>
                </a:cxn>
                <a:cxn ang="0">
                  <a:pos x="124" y="964"/>
                </a:cxn>
                <a:cxn ang="0">
                  <a:pos x="160" y="1042"/>
                </a:cxn>
                <a:cxn ang="0">
                  <a:pos x="194" y="1103"/>
                </a:cxn>
                <a:cxn ang="0">
                  <a:pos x="222" y="1144"/>
                </a:cxn>
                <a:cxn ang="0">
                  <a:pos x="240" y="1167"/>
                </a:cxn>
                <a:cxn ang="0">
                  <a:pos x="202" y="1205"/>
                </a:cxn>
                <a:cxn ang="0">
                  <a:pos x="192" y="1188"/>
                </a:cxn>
                <a:cxn ang="0">
                  <a:pos x="165" y="1146"/>
                </a:cxn>
                <a:cxn ang="0">
                  <a:pos x="129" y="1082"/>
                </a:cxn>
                <a:cxn ang="0">
                  <a:pos x="89" y="1002"/>
                </a:cxn>
                <a:cxn ang="0">
                  <a:pos x="51" y="905"/>
                </a:cxn>
                <a:cxn ang="0">
                  <a:pos x="19" y="802"/>
                </a:cxn>
                <a:cxn ang="0">
                  <a:pos x="2" y="692"/>
                </a:cxn>
                <a:cxn ang="0">
                  <a:pos x="4" y="587"/>
                </a:cxn>
                <a:cxn ang="0">
                  <a:pos x="19" y="487"/>
                </a:cxn>
                <a:cxn ang="0">
                  <a:pos x="42" y="403"/>
                </a:cxn>
                <a:cxn ang="0">
                  <a:pos x="70" y="327"/>
                </a:cxn>
                <a:cxn ang="0">
                  <a:pos x="108" y="260"/>
                </a:cxn>
                <a:cxn ang="0">
                  <a:pos x="154" y="196"/>
                </a:cxn>
                <a:cxn ang="0">
                  <a:pos x="207" y="135"/>
                </a:cxn>
                <a:cxn ang="0">
                  <a:pos x="268" y="70"/>
                </a:cxn>
                <a:cxn ang="0">
                  <a:pos x="338" y="0"/>
                </a:cxn>
                <a:cxn ang="0">
                  <a:pos x="380" y="25"/>
                </a:cxn>
              </a:cxnLst>
              <a:rect l="0" t="0" r="r" b="b"/>
              <a:pathLst>
                <a:path w="380" h="1205">
                  <a:moveTo>
                    <a:pt x="380" y="25"/>
                  </a:moveTo>
                  <a:lnTo>
                    <a:pt x="375" y="27"/>
                  </a:lnTo>
                  <a:lnTo>
                    <a:pt x="365" y="34"/>
                  </a:lnTo>
                  <a:lnTo>
                    <a:pt x="350" y="48"/>
                  </a:lnTo>
                  <a:lnTo>
                    <a:pt x="331" y="67"/>
                  </a:lnTo>
                  <a:lnTo>
                    <a:pt x="304" y="87"/>
                  </a:lnTo>
                  <a:lnTo>
                    <a:pt x="278" y="116"/>
                  </a:lnTo>
                  <a:lnTo>
                    <a:pt x="247" y="148"/>
                  </a:lnTo>
                  <a:lnTo>
                    <a:pt x="219" y="184"/>
                  </a:lnTo>
                  <a:lnTo>
                    <a:pt x="188" y="222"/>
                  </a:lnTo>
                  <a:lnTo>
                    <a:pt x="160" y="266"/>
                  </a:lnTo>
                  <a:lnTo>
                    <a:pt x="131" y="314"/>
                  </a:lnTo>
                  <a:lnTo>
                    <a:pt x="106" y="365"/>
                  </a:lnTo>
                  <a:lnTo>
                    <a:pt x="84" y="416"/>
                  </a:lnTo>
                  <a:lnTo>
                    <a:pt x="67" y="473"/>
                  </a:lnTo>
                  <a:lnTo>
                    <a:pt x="55" y="532"/>
                  </a:lnTo>
                  <a:lnTo>
                    <a:pt x="51" y="593"/>
                  </a:lnTo>
                  <a:lnTo>
                    <a:pt x="49" y="654"/>
                  </a:lnTo>
                  <a:lnTo>
                    <a:pt x="53" y="713"/>
                  </a:lnTo>
                  <a:lnTo>
                    <a:pt x="63" y="770"/>
                  </a:lnTo>
                  <a:lnTo>
                    <a:pt x="74" y="823"/>
                  </a:lnTo>
                  <a:lnTo>
                    <a:pt x="87" y="873"/>
                  </a:lnTo>
                  <a:lnTo>
                    <a:pt x="105" y="922"/>
                  </a:lnTo>
                  <a:lnTo>
                    <a:pt x="124" y="964"/>
                  </a:lnTo>
                  <a:lnTo>
                    <a:pt x="143" y="1006"/>
                  </a:lnTo>
                  <a:lnTo>
                    <a:pt x="160" y="1042"/>
                  </a:lnTo>
                  <a:lnTo>
                    <a:pt x="179" y="1074"/>
                  </a:lnTo>
                  <a:lnTo>
                    <a:pt x="194" y="1103"/>
                  </a:lnTo>
                  <a:lnTo>
                    <a:pt x="211" y="1127"/>
                  </a:lnTo>
                  <a:lnTo>
                    <a:pt x="222" y="1144"/>
                  </a:lnTo>
                  <a:lnTo>
                    <a:pt x="234" y="1160"/>
                  </a:lnTo>
                  <a:lnTo>
                    <a:pt x="240" y="1167"/>
                  </a:lnTo>
                  <a:lnTo>
                    <a:pt x="243" y="1171"/>
                  </a:lnTo>
                  <a:lnTo>
                    <a:pt x="202" y="1205"/>
                  </a:lnTo>
                  <a:lnTo>
                    <a:pt x="198" y="1200"/>
                  </a:lnTo>
                  <a:lnTo>
                    <a:pt x="192" y="1188"/>
                  </a:lnTo>
                  <a:lnTo>
                    <a:pt x="179" y="1171"/>
                  </a:lnTo>
                  <a:lnTo>
                    <a:pt x="165" y="1146"/>
                  </a:lnTo>
                  <a:lnTo>
                    <a:pt x="146" y="1118"/>
                  </a:lnTo>
                  <a:lnTo>
                    <a:pt x="129" y="1082"/>
                  </a:lnTo>
                  <a:lnTo>
                    <a:pt x="108" y="1044"/>
                  </a:lnTo>
                  <a:lnTo>
                    <a:pt x="89" y="1002"/>
                  </a:lnTo>
                  <a:lnTo>
                    <a:pt x="68" y="954"/>
                  </a:lnTo>
                  <a:lnTo>
                    <a:pt x="51" y="905"/>
                  </a:lnTo>
                  <a:lnTo>
                    <a:pt x="32" y="854"/>
                  </a:lnTo>
                  <a:lnTo>
                    <a:pt x="19" y="802"/>
                  </a:lnTo>
                  <a:lnTo>
                    <a:pt x="10" y="747"/>
                  </a:lnTo>
                  <a:lnTo>
                    <a:pt x="2" y="692"/>
                  </a:lnTo>
                  <a:lnTo>
                    <a:pt x="0" y="639"/>
                  </a:lnTo>
                  <a:lnTo>
                    <a:pt x="4" y="587"/>
                  </a:lnTo>
                  <a:lnTo>
                    <a:pt x="10" y="534"/>
                  </a:lnTo>
                  <a:lnTo>
                    <a:pt x="19" y="487"/>
                  </a:lnTo>
                  <a:lnTo>
                    <a:pt x="29" y="443"/>
                  </a:lnTo>
                  <a:lnTo>
                    <a:pt x="42" y="403"/>
                  </a:lnTo>
                  <a:lnTo>
                    <a:pt x="55" y="363"/>
                  </a:lnTo>
                  <a:lnTo>
                    <a:pt x="70" y="327"/>
                  </a:lnTo>
                  <a:lnTo>
                    <a:pt x="89" y="293"/>
                  </a:lnTo>
                  <a:lnTo>
                    <a:pt x="108" y="260"/>
                  </a:lnTo>
                  <a:lnTo>
                    <a:pt x="129" y="228"/>
                  </a:lnTo>
                  <a:lnTo>
                    <a:pt x="154" y="196"/>
                  </a:lnTo>
                  <a:lnTo>
                    <a:pt x="179" y="165"/>
                  </a:lnTo>
                  <a:lnTo>
                    <a:pt x="207" y="135"/>
                  </a:lnTo>
                  <a:lnTo>
                    <a:pt x="236" y="103"/>
                  </a:lnTo>
                  <a:lnTo>
                    <a:pt x="268" y="70"/>
                  </a:lnTo>
                  <a:lnTo>
                    <a:pt x="300" y="36"/>
                  </a:lnTo>
                  <a:lnTo>
                    <a:pt x="338" y="0"/>
                  </a:lnTo>
                  <a:lnTo>
                    <a:pt x="380" y="25"/>
                  </a:lnTo>
                  <a:lnTo>
                    <a:pt x="38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356"/>
            <p:cNvSpPr>
              <a:spLocks/>
            </p:cNvSpPr>
            <p:nvPr/>
          </p:nvSpPr>
          <p:spPr bwMode="auto">
            <a:xfrm>
              <a:off x="8172411" y="483663"/>
              <a:ext cx="231293" cy="63939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1" y="215"/>
                </a:cxn>
                <a:cxn ang="0">
                  <a:pos x="13" y="209"/>
                </a:cxn>
                <a:cxn ang="0">
                  <a:pos x="28" y="200"/>
                </a:cxn>
                <a:cxn ang="0">
                  <a:pos x="51" y="190"/>
                </a:cxn>
                <a:cxn ang="0">
                  <a:pos x="79" y="177"/>
                </a:cxn>
                <a:cxn ang="0">
                  <a:pos x="114" y="162"/>
                </a:cxn>
                <a:cxn ang="0">
                  <a:pos x="152" y="145"/>
                </a:cxn>
                <a:cxn ang="0">
                  <a:pos x="197" y="129"/>
                </a:cxn>
                <a:cxn ang="0">
                  <a:pos x="247" y="112"/>
                </a:cxn>
                <a:cxn ang="0">
                  <a:pos x="302" y="95"/>
                </a:cxn>
                <a:cxn ang="0">
                  <a:pos x="361" y="76"/>
                </a:cxn>
                <a:cxn ang="0">
                  <a:pos x="425" y="61"/>
                </a:cxn>
                <a:cxn ang="0">
                  <a:pos x="494" y="46"/>
                </a:cxn>
                <a:cxn ang="0">
                  <a:pos x="564" y="34"/>
                </a:cxn>
                <a:cxn ang="0">
                  <a:pos x="642" y="21"/>
                </a:cxn>
                <a:cxn ang="0">
                  <a:pos x="722" y="15"/>
                </a:cxn>
                <a:cxn ang="0">
                  <a:pos x="636" y="0"/>
                </a:cxn>
                <a:cxn ang="0">
                  <a:pos x="631" y="0"/>
                </a:cxn>
                <a:cxn ang="0">
                  <a:pos x="621" y="0"/>
                </a:cxn>
                <a:cxn ang="0">
                  <a:pos x="602" y="2"/>
                </a:cxn>
                <a:cxn ang="0">
                  <a:pos x="579" y="6"/>
                </a:cxn>
                <a:cxn ang="0">
                  <a:pos x="549" y="10"/>
                </a:cxn>
                <a:cxn ang="0">
                  <a:pos x="517" y="13"/>
                </a:cxn>
                <a:cxn ang="0">
                  <a:pos x="477" y="19"/>
                </a:cxn>
                <a:cxn ang="0">
                  <a:pos x="435" y="29"/>
                </a:cxn>
                <a:cxn ang="0">
                  <a:pos x="389" y="34"/>
                </a:cxn>
                <a:cxn ang="0">
                  <a:pos x="342" y="48"/>
                </a:cxn>
                <a:cxn ang="0">
                  <a:pos x="290" y="57"/>
                </a:cxn>
                <a:cxn ang="0">
                  <a:pos x="241" y="72"/>
                </a:cxn>
                <a:cxn ang="0">
                  <a:pos x="188" y="89"/>
                </a:cxn>
                <a:cxn ang="0">
                  <a:pos x="136" y="107"/>
                </a:cxn>
                <a:cxn ang="0">
                  <a:pos x="85" y="127"/>
                </a:cxn>
                <a:cxn ang="0">
                  <a:pos x="38" y="150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722" h="217">
                  <a:moveTo>
                    <a:pt x="0" y="217"/>
                  </a:moveTo>
                  <a:lnTo>
                    <a:pt x="1" y="215"/>
                  </a:lnTo>
                  <a:lnTo>
                    <a:pt x="13" y="209"/>
                  </a:lnTo>
                  <a:lnTo>
                    <a:pt x="28" y="200"/>
                  </a:lnTo>
                  <a:lnTo>
                    <a:pt x="51" y="190"/>
                  </a:lnTo>
                  <a:lnTo>
                    <a:pt x="79" y="177"/>
                  </a:lnTo>
                  <a:lnTo>
                    <a:pt x="114" y="162"/>
                  </a:lnTo>
                  <a:lnTo>
                    <a:pt x="152" y="145"/>
                  </a:lnTo>
                  <a:lnTo>
                    <a:pt x="197" y="129"/>
                  </a:lnTo>
                  <a:lnTo>
                    <a:pt x="247" y="112"/>
                  </a:lnTo>
                  <a:lnTo>
                    <a:pt x="302" y="95"/>
                  </a:lnTo>
                  <a:lnTo>
                    <a:pt x="361" y="76"/>
                  </a:lnTo>
                  <a:lnTo>
                    <a:pt x="425" y="61"/>
                  </a:lnTo>
                  <a:lnTo>
                    <a:pt x="494" y="46"/>
                  </a:lnTo>
                  <a:lnTo>
                    <a:pt x="564" y="34"/>
                  </a:lnTo>
                  <a:lnTo>
                    <a:pt x="642" y="21"/>
                  </a:lnTo>
                  <a:lnTo>
                    <a:pt x="722" y="15"/>
                  </a:lnTo>
                  <a:lnTo>
                    <a:pt x="636" y="0"/>
                  </a:lnTo>
                  <a:lnTo>
                    <a:pt x="631" y="0"/>
                  </a:lnTo>
                  <a:lnTo>
                    <a:pt x="621" y="0"/>
                  </a:lnTo>
                  <a:lnTo>
                    <a:pt x="602" y="2"/>
                  </a:lnTo>
                  <a:lnTo>
                    <a:pt x="579" y="6"/>
                  </a:lnTo>
                  <a:lnTo>
                    <a:pt x="549" y="10"/>
                  </a:lnTo>
                  <a:lnTo>
                    <a:pt x="517" y="13"/>
                  </a:lnTo>
                  <a:lnTo>
                    <a:pt x="477" y="19"/>
                  </a:lnTo>
                  <a:lnTo>
                    <a:pt x="435" y="29"/>
                  </a:lnTo>
                  <a:lnTo>
                    <a:pt x="389" y="34"/>
                  </a:lnTo>
                  <a:lnTo>
                    <a:pt x="342" y="48"/>
                  </a:lnTo>
                  <a:lnTo>
                    <a:pt x="290" y="57"/>
                  </a:lnTo>
                  <a:lnTo>
                    <a:pt x="241" y="72"/>
                  </a:lnTo>
                  <a:lnTo>
                    <a:pt x="188" y="89"/>
                  </a:lnTo>
                  <a:lnTo>
                    <a:pt x="136" y="107"/>
                  </a:lnTo>
                  <a:lnTo>
                    <a:pt x="85" y="127"/>
                  </a:lnTo>
                  <a:lnTo>
                    <a:pt x="38" y="150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357"/>
            <p:cNvSpPr>
              <a:spLocks/>
            </p:cNvSpPr>
            <p:nvPr/>
          </p:nvSpPr>
          <p:spPr bwMode="auto">
            <a:xfrm>
              <a:off x="7511209" y="692057"/>
              <a:ext cx="707973" cy="386002"/>
            </a:xfrm>
            <a:custGeom>
              <a:avLst/>
              <a:gdLst/>
              <a:ahLst/>
              <a:cxnLst>
                <a:cxn ang="0">
                  <a:pos x="1804" y="40"/>
                </a:cxn>
                <a:cxn ang="0">
                  <a:pos x="1831" y="42"/>
                </a:cxn>
                <a:cxn ang="0">
                  <a:pos x="1880" y="52"/>
                </a:cxn>
                <a:cxn ang="0">
                  <a:pos x="1943" y="71"/>
                </a:cxn>
                <a:cxn ang="0">
                  <a:pos x="2008" y="101"/>
                </a:cxn>
                <a:cxn ang="0">
                  <a:pos x="2070" y="147"/>
                </a:cxn>
                <a:cxn ang="0">
                  <a:pos x="2118" y="211"/>
                </a:cxn>
                <a:cxn ang="0">
                  <a:pos x="2150" y="299"/>
                </a:cxn>
                <a:cxn ang="0">
                  <a:pos x="2146" y="407"/>
                </a:cxn>
                <a:cxn ang="0">
                  <a:pos x="2076" y="516"/>
                </a:cxn>
                <a:cxn ang="0">
                  <a:pos x="1949" y="622"/>
                </a:cxn>
                <a:cxn ang="0">
                  <a:pos x="1776" y="721"/>
                </a:cxn>
                <a:cxn ang="0">
                  <a:pos x="1572" y="812"/>
                </a:cxn>
                <a:cxn ang="0">
                  <a:pos x="1352" y="892"/>
                </a:cxn>
                <a:cxn ang="0">
                  <a:pos x="1127" y="958"/>
                </a:cxn>
                <a:cxn ang="0">
                  <a:pos x="914" y="1012"/>
                </a:cxn>
                <a:cxn ang="0">
                  <a:pos x="722" y="1048"/>
                </a:cxn>
                <a:cxn ang="0">
                  <a:pos x="551" y="1086"/>
                </a:cxn>
                <a:cxn ang="0">
                  <a:pos x="401" y="1122"/>
                </a:cxn>
                <a:cxn ang="0">
                  <a:pos x="272" y="1158"/>
                </a:cxn>
                <a:cxn ang="0">
                  <a:pos x="165" y="1190"/>
                </a:cxn>
                <a:cxn ang="0">
                  <a:pos x="86" y="1219"/>
                </a:cxn>
                <a:cxn ang="0">
                  <a:pos x="30" y="1240"/>
                </a:cxn>
                <a:cxn ang="0">
                  <a:pos x="2" y="1251"/>
                </a:cxn>
                <a:cxn ang="0">
                  <a:pos x="6" y="1304"/>
                </a:cxn>
                <a:cxn ang="0">
                  <a:pos x="32" y="1295"/>
                </a:cxn>
                <a:cxn ang="0">
                  <a:pos x="114" y="1270"/>
                </a:cxn>
                <a:cxn ang="0">
                  <a:pos x="240" y="1234"/>
                </a:cxn>
                <a:cxn ang="0">
                  <a:pos x="401" y="1187"/>
                </a:cxn>
                <a:cxn ang="0">
                  <a:pos x="589" y="1131"/>
                </a:cxn>
                <a:cxn ang="0">
                  <a:pos x="800" y="1074"/>
                </a:cxn>
                <a:cxn ang="0">
                  <a:pos x="1023" y="1014"/>
                </a:cxn>
                <a:cxn ang="0">
                  <a:pos x="1249" y="958"/>
                </a:cxn>
                <a:cxn ang="0">
                  <a:pos x="1462" y="898"/>
                </a:cxn>
                <a:cxn ang="0">
                  <a:pos x="1654" y="825"/>
                </a:cxn>
                <a:cxn ang="0">
                  <a:pos x="1819" y="746"/>
                </a:cxn>
                <a:cxn ang="0">
                  <a:pos x="1960" y="662"/>
                </a:cxn>
                <a:cxn ang="0">
                  <a:pos x="2070" y="574"/>
                </a:cxn>
                <a:cxn ang="0">
                  <a:pos x="2150" y="491"/>
                </a:cxn>
                <a:cxn ang="0">
                  <a:pos x="2198" y="409"/>
                </a:cxn>
                <a:cxn ang="0">
                  <a:pos x="2211" y="337"/>
                </a:cxn>
                <a:cxn ang="0">
                  <a:pos x="2200" y="268"/>
                </a:cxn>
                <a:cxn ang="0">
                  <a:pos x="2177" y="204"/>
                </a:cxn>
                <a:cxn ang="0">
                  <a:pos x="2143" y="145"/>
                </a:cxn>
                <a:cxn ang="0">
                  <a:pos x="2099" y="95"/>
                </a:cxn>
                <a:cxn ang="0">
                  <a:pos x="2042" y="54"/>
                </a:cxn>
                <a:cxn ang="0">
                  <a:pos x="1973" y="23"/>
                </a:cxn>
                <a:cxn ang="0">
                  <a:pos x="1892" y="2"/>
                </a:cxn>
                <a:cxn ang="0">
                  <a:pos x="1800" y="0"/>
                </a:cxn>
                <a:cxn ang="0">
                  <a:pos x="1800" y="40"/>
                </a:cxn>
              </a:cxnLst>
              <a:rect l="0" t="0" r="r" b="b"/>
              <a:pathLst>
                <a:path w="2211" h="1304">
                  <a:moveTo>
                    <a:pt x="1800" y="40"/>
                  </a:moveTo>
                  <a:lnTo>
                    <a:pt x="1804" y="40"/>
                  </a:lnTo>
                  <a:lnTo>
                    <a:pt x="1814" y="40"/>
                  </a:lnTo>
                  <a:lnTo>
                    <a:pt x="1831" y="42"/>
                  </a:lnTo>
                  <a:lnTo>
                    <a:pt x="1854" y="46"/>
                  </a:lnTo>
                  <a:lnTo>
                    <a:pt x="1880" y="52"/>
                  </a:lnTo>
                  <a:lnTo>
                    <a:pt x="1911" y="59"/>
                  </a:lnTo>
                  <a:lnTo>
                    <a:pt x="1943" y="71"/>
                  </a:lnTo>
                  <a:lnTo>
                    <a:pt x="1975" y="84"/>
                  </a:lnTo>
                  <a:lnTo>
                    <a:pt x="2008" y="101"/>
                  </a:lnTo>
                  <a:lnTo>
                    <a:pt x="2040" y="122"/>
                  </a:lnTo>
                  <a:lnTo>
                    <a:pt x="2070" y="147"/>
                  </a:lnTo>
                  <a:lnTo>
                    <a:pt x="2097" y="177"/>
                  </a:lnTo>
                  <a:lnTo>
                    <a:pt x="2118" y="211"/>
                  </a:lnTo>
                  <a:lnTo>
                    <a:pt x="2139" y="253"/>
                  </a:lnTo>
                  <a:lnTo>
                    <a:pt x="2150" y="299"/>
                  </a:lnTo>
                  <a:lnTo>
                    <a:pt x="2156" y="352"/>
                  </a:lnTo>
                  <a:lnTo>
                    <a:pt x="2146" y="407"/>
                  </a:lnTo>
                  <a:lnTo>
                    <a:pt x="2118" y="462"/>
                  </a:lnTo>
                  <a:lnTo>
                    <a:pt x="2076" y="516"/>
                  </a:lnTo>
                  <a:lnTo>
                    <a:pt x="2019" y="569"/>
                  </a:lnTo>
                  <a:lnTo>
                    <a:pt x="1949" y="622"/>
                  </a:lnTo>
                  <a:lnTo>
                    <a:pt x="1867" y="673"/>
                  </a:lnTo>
                  <a:lnTo>
                    <a:pt x="1776" y="721"/>
                  </a:lnTo>
                  <a:lnTo>
                    <a:pt x="1679" y="770"/>
                  </a:lnTo>
                  <a:lnTo>
                    <a:pt x="1572" y="812"/>
                  </a:lnTo>
                  <a:lnTo>
                    <a:pt x="1464" y="854"/>
                  </a:lnTo>
                  <a:lnTo>
                    <a:pt x="1352" y="892"/>
                  </a:lnTo>
                  <a:lnTo>
                    <a:pt x="1240" y="928"/>
                  </a:lnTo>
                  <a:lnTo>
                    <a:pt x="1127" y="958"/>
                  </a:lnTo>
                  <a:lnTo>
                    <a:pt x="1019" y="989"/>
                  </a:lnTo>
                  <a:lnTo>
                    <a:pt x="914" y="1012"/>
                  </a:lnTo>
                  <a:lnTo>
                    <a:pt x="817" y="1033"/>
                  </a:lnTo>
                  <a:lnTo>
                    <a:pt x="722" y="1048"/>
                  </a:lnTo>
                  <a:lnTo>
                    <a:pt x="635" y="1067"/>
                  </a:lnTo>
                  <a:lnTo>
                    <a:pt x="551" y="1086"/>
                  </a:lnTo>
                  <a:lnTo>
                    <a:pt x="473" y="1105"/>
                  </a:lnTo>
                  <a:lnTo>
                    <a:pt x="401" y="1122"/>
                  </a:lnTo>
                  <a:lnTo>
                    <a:pt x="333" y="1139"/>
                  </a:lnTo>
                  <a:lnTo>
                    <a:pt x="272" y="1158"/>
                  </a:lnTo>
                  <a:lnTo>
                    <a:pt x="217" y="1175"/>
                  </a:lnTo>
                  <a:lnTo>
                    <a:pt x="165" y="1190"/>
                  </a:lnTo>
                  <a:lnTo>
                    <a:pt x="124" y="1206"/>
                  </a:lnTo>
                  <a:lnTo>
                    <a:pt x="86" y="1219"/>
                  </a:lnTo>
                  <a:lnTo>
                    <a:pt x="55" y="1230"/>
                  </a:lnTo>
                  <a:lnTo>
                    <a:pt x="30" y="1240"/>
                  </a:lnTo>
                  <a:lnTo>
                    <a:pt x="13" y="1247"/>
                  </a:lnTo>
                  <a:lnTo>
                    <a:pt x="2" y="1251"/>
                  </a:lnTo>
                  <a:lnTo>
                    <a:pt x="0" y="1253"/>
                  </a:lnTo>
                  <a:lnTo>
                    <a:pt x="6" y="1304"/>
                  </a:lnTo>
                  <a:lnTo>
                    <a:pt x="11" y="1301"/>
                  </a:lnTo>
                  <a:lnTo>
                    <a:pt x="32" y="1295"/>
                  </a:lnTo>
                  <a:lnTo>
                    <a:pt x="67" y="1285"/>
                  </a:lnTo>
                  <a:lnTo>
                    <a:pt x="114" y="1270"/>
                  </a:lnTo>
                  <a:lnTo>
                    <a:pt x="171" y="1253"/>
                  </a:lnTo>
                  <a:lnTo>
                    <a:pt x="240" y="1234"/>
                  </a:lnTo>
                  <a:lnTo>
                    <a:pt x="316" y="1211"/>
                  </a:lnTo>
                  <a:lnTo>
                    <a:pt x="401" y="1187"/>
                  </a:lnTo>
                  <a:lnTo>
                    <a:pt x="492" y="1160"/>
                  </a:lnTo>
                  <a:lnTo>
                    <a:pt x="589" y="1131"/>
                  </a:lnTo>
                  <a:lnTo>
                    <a:pt x="692" y="1103"/>
                  </a:lnTo>
                  <a:lnTo>
                    <a:pt x="800" y="1074"/>
                  </a:lnTo>
                  <a:lnTo>
                    <a:pt x="911" y="1044"/>
                  </a:lnTo>
                  <a:lnTo>
                    <a:pt x="1023" y="1014"/>
                  </a:lnTo>
                  <a:lnTo>
                    <a:pt x="1135" y="985"/>
                  </a:lnTo>
                  <a:lnTo>
                    <a:pt x="1249" y="958"/>
                  </a:lnTo>
                  <a:lnTo>
                    <a:pt x="1357" y="930"/>
                  </a:lnTo>
                  <a:lnTo>
                    <a:pt x="1462" y="898"/>
                  </a:lnTo>
                  <a:lnTo>
                    <a:pt x="1561" y="862"/>
                  </a:lnTo>
                  <a:lnTo>
                    <a:pt x="1654" y="825"/>
                  </a:lnTo>
                  <a:lnTo>
                    <a:pt x="1739" y="785"/>
                  </a:lnTo>
                  <a:lnTo>
                    <a:pt x="1819" y="746"/>
                  </a:lnTo>
                  <a:lnTo>
                    <a:pt x="1893" y="704"/>
                  </a:lnTo>
                  <a:lnTo>
                    <a:pt x="1960" y="662"/>
                  </a:lnTo>
                  <a:lnTo>
                    <a:pt x="2019" y="618"/>
                  </a:lnTo>
                  <a:lnTo>
                    <a:pt x="2070" y="574"/>
                  </a:lnTo>
                  <a:lnTo>
                    <a:pt x="2112" y="531"/>
                  </a:lnTo>
                  <a:lnTo>
                    <a:pt x="2150" y="491"/>
                  </a:lnTo>
                  <a:lnTo>
                    <a:pt x="2177" y="447"/>
                  </a:lnTo>
                  <a:lnTo>
                    <a:pt x="2198" y="409"/>
                  </a:lnTo>
                  <a:lnTo>
                    <a:pt x="2209" y="371"/>
                  </a:lnTo>
                  <a:lnTo>
                    <a:pt x="2211" y="337"/>
                  </a:lnTo>
                  <a:lnTo>
                    <a:pt x="2205" y="301"/>
                  </a:lnTo>
                  <a:lnTo>
                    <a:pt x="2200" y="268"/>
                  </a:lnTo>
                  <a:lnTo>
                    <a:pt x="2188" y="234"/>
                  </a:lnTo>
                  <a:lnTo>
                    <a:pt x="2177" y="204"/>
                  </a:lnTo>
                  <a:lnTo>
                    <a:pt x="2160" y="173"/>
                  </a:lnTo>
                  <a:lnTo>
                    <a:pt x="2143" y="145"/>
                  </a:lnTo>
                  <a:lnTo>
                    <a:pt x="2122" y="118"/>
                  </a:lnTo>
                  <a:lnTo>
                    <a:pt x="2099" y="95"/>
                  </a:lnTo>
                  <a:lnTo>
                    <a:pt x="2070" y="73"/>
                  </a:lnTo>
                  <a:lnTo>
                    <a:pt x="2042" y="54"/>
                  </a:lnTo>
                  <a:lnTo>
                    <a:pt x="2009" y="35"/>
                  </a:lnTo>
                  <a:lnTo>
                    <a:pt x="1973" y="23"/>
                  </a:lnTo>
                  <a:lnTo>
                    <a:pt x="1933" y="10"/>
                  </a:lnTo>
                  <a:lnTo>
                    <a:pt x="1892" y="2"/>
                  </a:lnTo>
                  <a:lnTo>
                    <a:pt x="1846" y="0"/>
                  </a:lnTo>
                  <a:lnTo>
                    <a:pt x="1800" y="0"/>
                  </a:lnTo>
                  <a:lnTo>
                    <a:pt x="1800" y="40"/>
                  </a:lnTo>
                  <a:lnTo>
                    <a:pt x="180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58"/>
            <p:cNvSpPr>
              <a:spLocks/>
            </p:cNvSpPr>
            <p:nvPr/>
          </p:nvSpPr>
          <p:spPr bwMode="auto">
            <a:xfrm>
              <a:off x="7565669" y="620422"/>
              <a:ext cx="736164" cy="637021"/>
            </a:xfrm>
            <a:custGeom>
              <a:avLst/>
              <a:gdLst/>
              <a:ahLst/>
              <a:cxnLst>
                <a:cxn ang="0">
                  <a:pos x="1681" y="25"/>
                </a:cxn>
                <a:cxn ang="0">
                  <a:pos x="1724" y="28"/>
                </a:cxn>
                <a:cxn ang="0">
                  <a:pos x="1799" y="40"/>
                </a:cxn>
                <a:cxn ang="0">
                  <a:pos x="1896" y="65"/>
                </a:cxn>
                <a:cxn ang="0">
                  <a:pos x="2000" y="108"/>
                </a:cxn>
                <a:cxn ang="0">
                  <a:pos x="2101" y="175"/>
                </a:cxn>
                <a:cxn ang="0">
                  <a:pos x="2185" y="268"/>
                </a:cxn>
                <a:cxn ang="0">
                  <a:pos x="2240" y="395"/>
                </a:cxn>
                <a:cxn ang="0">
                  <a:pos x="2257" y="553"/>
                </a:cxn>
                <a:cxn ang="0">
                  <a:pos x="2240" y="707"/>
                </a:cxn>
                <a:cxn ang="0">
                  <a:pos x="2190" y="852"/>
                </a:cxn>
                <a:cxn ang="0">
                  <a:pos x="2112" y="987"/>
                </a:cxn>
                <a:cxn ang="0">
                  <a:pos x="2010" y="1110"/>
                </a:cxn>
                <a:cxn ang="0">
                  <a:pos x="1886" y="1226"/>
                </a:cxn>
                <a:cxn ang="0">
                  <a:pos x="1738" y="1336"/>
                </a:cxn>
                <a:cxn ang="0">
                  <a:pos x="1574" y="1435"/>
                </a:cxn>
                <a:cxn ang="0">
                  <a:pos x="1392" y="1532"/>
                </a:cxn>
                <a:cxn ang="0">
                  <a:pos x="1183" y="1629"/>
                </a:cxn>
                <a:cxn ang="0">
                  <a:pos x="956" y="1728"/>
                </a:cxn>
                <a:cxn ang="0">
                  <a:pos x="726" y="1829"/>
                </a:cxn>
                <a:cxn ang="0">
                  <a:pos x="508" y="1920"/>
                </a:cxn>
                <a:cxn ang="0">
                  <a:pos x="310" y="2002"/>
                </a:cxn>
                <a:cxn ang="0">
                  <a:pos x="148" y="2074"/>
                </a:cxn>
                <a:cxn ang="0">
                  <a:pos x="36" y="2127"/>
                </a:cxn>
                <a:cxn ang="0">
                  <a:pos x="61" y="2150"/>
                </a:cxn>
                <a:cxn ang="0">
                  <a:pos x="116" y="2125"/>
                </a:cxn>
                <a:cxn ang="0">
                  <a:pos x="266" y="2063"/>
                </a:cxn>
                <a:cxn ang="0">
                  <a:pos x="485" y="1969"/>
                </a:cxn>
                <a:cxn ang="0">
                  <a:pos x="742" y="1861"/>
                </a:cxn>
                <a:cxn ang="0">
                  <a:pos x="1012" y="1741"/>
                </a:cxn>
                <a:cxn ang="0">
                  <a:pos x="1266" y="1627"/>
                </a:cxn>
                <a:cxn ang="0">
                  <a:pos x="1479" y="1526"/>
                </a:cxn>
                <a:cxn ang="0">
                  <a:pos x="1624" y="1452"/>
                </a:cxn>
                <a:cxn ang="0">
                  <a:pos x="1730" y="1382"/>
                </a:cxn>
                <a:cxn ang="0">
                  <a:pos x="1848" y="1300"/>
                </a:cxn>
                <a:cxn ang="0">
                  <a:pos x="1970" y="1199"/>
                </a:cxn>
                <a:cxn ang="0">
                  <a:pos x="2084" y="1085"/>
                </a:cxn>
                <a:cxn ang="0">
                  <a:pos x="2183" y="952"/>
                </a:cxn>
                <a:cxn ang="0">
                  <a:pos x="2255" y="806"/>
                </a:cxn>
                <a:cxn ang="0">
                  <a:pos x="2295" y="641"/>
                </a:cxn>
                <a:cxn ang="0">
                  <a:pos x="2293" y="462"/>
                </a:cxn>
                <a:cxn ang="0">
                  <a:pos x="2243" y="295"/>
                </a:cxn>
                <a:cxn ang="0">
                  <a:pos x="2166" y="177"/>
                </a:cxn>
                <a:cxn ang="0">
                  <a:pos x="2069" y="93"/>
                </a:cxn>
                <a:cxn ang="0">
                  <a:pos x="1962" y="42"/>
                </a:cxn>
                <a:cxn ang="0">
                  <a:pos x="1859" y="13"/>
                </a:cxn>
                <a:cxn ang="0">
                  <a:pos x="1774" y="2"/>
                </a:cxn>
                <a:cxn ang="0">
                  <a:pos x="1711" y="0"/>
                </a:cxn>
                <a:cxn ang="0">
                  <a:pos x="1690" y="2"/>
                </a:cxn>
                <a:cxn ang="0">
                  <a:pos x="1675" y="25"/>
                </a:cxn>
              </a:cxnLst>
              <a:rect l="0" t="0" r="r" b="b"/>
              <a:pathLst>
                <a:path w="2299" h="2150">
                  <a:moveTo>
                    <a:pt x="1675" y="25"/>
                  </a:moveTo>
                  <a:lnTo>
                    <a:pt x="1681" y="25"/>
                  </a:lnTo>
                  <a:lnTo>
                    <a:pt x="1698" y="25"/>
                  </a:lnTo>
                  <a:lnTo>
                    <a:pt x="1724" y="28"/>
                  </a:lnTo>
                  <a:lnTo>
                    <a:pt x="1759" y="34"/>
                  </a:lnTo>
                  <a:lnTo>
                    <a:pt x="1799" y="40"/>
                  </a:lnTo>
                  <a:lnTo>
                    <a:pt x="1846" y="51"/>
                  </a:lnTo>
                  <a:lnTo>
                    <a:pt x="1896" y="65"/>
                  </a:lnTo>
                  <a:lnTo>
                    <a:pt x="1949" y="85"/>
                  </a:lnTo>
                  <a:lnTo>
                    <a:pt x="2000" y="108"/>
                  </a:lnTo>
                  <a:lnTo>
                    <a:pt x="2051" y="139"/>
                  </a:lnTo>
                  <a:lnTo>
                    <a:pt x="2101" y="175"/>
                  </a:lnTo>
                  <a:lnTo>
                    <a:pt x="2145" y="219"/>
                  </a:lnTo>
                  <a:lnTo>
                    <a:pt x="2185" y="268"/>
                  </a:lnTo>
                  <a:lnTo>
                    <a:pt x="2215" y="327"/>
                  </a:lnTo>
                  <a:lnTo>
                    <a:pt x="2240" y="395"/>
                  </a:lnTo>
                  <a:lnTo>
                    <a:pt x="2255" y="473"/>
                  </a:lnTo>
                  <a:lnTo>
                    <a:pt x="2257" y="553"/>
                  </a:lnTo>
                  <a:lnTo>
                    <a:pt x="2253" y="633"/>
                  </a:lnTo>
                  <a:lnTo>
                    <a:pt x="2240" y="707"/>
                  </a:lnTo>
                  <a:lnTo>
                    <a:pt x="2219" y="781"/>
                  </a:lnTo>
                  <a:lnTo>
                    <a:pt x="2190" y="852"/>
                  </a:lnTo>
                  <a:lnTo>
                    <a:pt x="2156" y="920"/>
                  </a:lnTo>
                  <a:lnTo>
                    <a:pt x="2112" y="987"/>
                  </a:lnTo>
                  <a:lnTo>
                    <a:pt x="2067" y="1051"/>
                  </a:lnTo>
                  <a:lnTo>
                    <a:pt x="2010" y="1110"/>
                  </a:lnTo>
                  <a:lnTo>
                    <a:pt x="1951" y="1171"/>
                  </a:lnTo>
                  <a:lnTo>
                    <a:pt x="1886" y="1226"/>
                  </a:lnTo>
                  <a:lnTo>
                    <a:pt x="1814" y="1283"/>
                  </a:lnTo>
                  <a:lnTo>
                    <a:pt x="1738" y="1336"/>
                  </a:lnTo>
                  <a:lnTo>
                    <a:pt x="1658" y="1388"/>
                  </a:lnTo>
                  <a:lnTo>
                    <a:pt x="1574" y="1435"/>
                  </a:lnTo>
                  <a:lnTo>
                    <a:pt x="1487" y="1485"/>
                  </a:lnTo>
                  <a:lnTo>
                    <a:pt x="1392" y="1532"/>
                  </a:lnTo>
                  <a:lnTo>
                    <a:pt x="1289" y="1582"/>
                  </a:lnTo>
                  <a:lnTo>
                    <a:pt x="1183" y="1629"/>
                  </a:lnTo>
                  <a:lnTo>
                    <a:pt x="1071" y="1680"/>
                  </a:lnTo>
                  <a:lnTo>
                    <a:pt x="956" y="1728"/>
                  </a:lnTo>
                  <a:lnTo>
                    <a:pt x="842" y="1779"/>
                  </a:lnTo>
                  <a:lnTo>
                    <a:pt x="726" y="1829"/>
                  </a:lnTo>
                  <a:lnTo>
                    <a:pt x="616" y="1876"/>
                  </a:lnTo>
                  <a:lnTo>
                    <a:pt x="508" y="1920"/>
                  </a:lnTo>
                  <a:lnTo>
                    <a:pt x="407" y="1964"/>
                  </a:lnTo>
                  <a:lnTo>
                    <a:pt x="310" y="2002"/>
                  </a:lnTo>
                  <a:lnTo>
                    <a:pt x="225" y="2042"/>
                  </a:lnTo>
                  <a:lnTo>
                    <a:pt x="148" y="2074"/>
                  </a:lnTo>
                  <a:lnTo>
                    <a:pt x="86" y="2104"/>
                  </a:lnTo>
                  <a:lnTo>
                    <a:pt x="36" y="2127"/>
                  </a:lnTo>
                  <a:lnTo>
                    <a:pt x="0" y="2150"/>
                  </a:lnTo>
                  <a:lnTo>
                    <a:pt x="61" y="2150"/>
                  </a:lnTo>
                  <a:lnTo>
                    <a:pt x="74" y="2142"/>
                  </a:lnTo>
                  <a:lnTo>
                    <a:pt x="116" y="2125"/>
                  </a:lnTo>
                  <a:lnTo>
                    <a:pt x="181" y="2097"/>
                  </a:lnTo>
                  <a:lnTo>
                    <a:pt x="266" y="2063"/>
                  </a:lnTo>
                  <a:lnTo>
                    <a:pt x="369" y="2019"/>
                  </a:lnTo>
                  <a:lnTo>
                    <a:pt x="485" y="1969"/>
                  </a:lnTo>
                  <a:lnTo>
                    <a:pt x="610" y="1916"/>
                  </a:lnTo>
                  <a:lnTo>
                    <a:pt x="742" y="1861"/>
                  </a:lnTo>
                  <a:lnTo>
                    <a:pt x="877" y="1800"/>
                  </a:lnTo>
                  <a:lnTo>
                    <a:pt x="1012" y="1741"/>
                  </a:lnTo>
                  <a:lnTo>
                    <a:pt x="1143" y="1682"/>
                  </a:lnTo>
                  <a:lnTo>
                    <a:pt x="1266" y="1627"/>
                  </a:lnTo>
                  <a:lnTo>
                    <a:pt x="1378" y="1574"/>
                  </a:lnTo>
                  <a:lnTo>
                    <a:pt x="1479" y="1526"/>
                  </a:lnTo>
                  <a:lnTo>
                    <a:pt x="1561" y="1485"/>
                  </a:lnTo>
                  <a:lnTo>
                    <a:pt x="1624" y="1452"/>
                  </a:lnTo>
                  <a:lnTo>
                    <a:pt x="1673" y="1418"/>
                  </a:lnTo>
                  <a:lnTo>
                    <a:pt x="1730" y="1382"/>
                  </a:lnTo>
                  <a:lnTo>
                    <a:pt x="1787" y="1342"/>
                  </a:lnTo>
                  <a:lnTo>
                    <a:pt x="1848" y="1300"/>
                  </a:lnTo>
                  <a:lnTo>
                    <a:pt x="1907" y="1251"/>
                  </a:lnTo>
                  <a:lnTo>
                    <a:pt x="1970" y="1199"/>
                  </a:lnTo>
                  <a:lnTo>
                    <a:pt x="2027" y="1144"/>
                  </a:lnTo>
                  <a:lnTo>
                    <a:pt x="2084" y="1085"/>
                  </a:lnTo>
                  <a:lnTo>
                    <a:pt x="2135" y="1021"/>
                  </a:lnTo>
                  <a:lnTo>
                    <a:pt x="2183" y="952"/>
                  </a:lnTo>
                  <a:lnTo>
                    <a:pt x="2223" y="882"/>
                  </a:lnTo>
                  <a:lnTo>
                    <a:pt x="2255" y="806"/>
                  </a:lnTo>
                  <a:lnTo>
                    <a:pt x="2280" y="724"/>
                  </a:lnTo>
                  <a:lnTo>
                    <a:pt x="2295" y="641"/>
                  </a:lnTo>
                  <a:lnTo>
                    <a:pt x="2299" y="553"/>
                  </a:lnTo>
                  <a:lnTo>
                    <a:pt x="2293" y="462"/>
                  </a:lnTo>
                  <a:lnTo>
                    <a:pt x="2272" y="373"/>
                  </a:lnTo>
                  <a:lnTo>
                    <a:pt x="2243" y="295"/>
                  </a:lnTo>
                  <a:lnTo>
                    <a:pt x="2207" y="230"/>
                  </a:lnTo>
                  <a:lnTo>
                    <a:pt x="2166" y="177"/>
                  </a:lnTo>
                  <a:lnTo>
                    <a:pt x="2118" y="129"/>
                  </a:lnTo>
                  <a:lnTo>
                    <a:pt x="2069" y="93"/>
                  </a:lnTo>
                  <a:lnTo>
                    <a:pt x="2015" y="63"/>
                  </a:lnTo>
                  <a:lnTo>
                    <a:pt x="1962" y="42"/>
                  </a:lnTo>
                  <a:lnTo>
                    <a:pt x="1909" y="25"/>
                  </a:lnTo>
                  <a:lnTo>
                    <a:pt x="1859" y="13"/>
                  </a:lnTo>
                  <a:lnTo>
                    <a:pt x="1814" y="6"/>
                  </a:lnTo>
                  <a:lnTo>
                    <a:pt x="1774" y="2"/>
                  </a:lnTo>
                  <a:lnTo>
                    <a:pt x="1738" y="0"/>
                  </a:lnTo>
                  <a:lnTo>
                    <a:pt x="1711" y="0"/>
                  </a:lnTo>
                  <a:lnTo>
                    <a:pt x="1696" y="2"/>
                  </a:lnTo>
                  <a:lnTo>
                    <a:pt x="1690" y="2"/>
                  </a:lnTo>
                  <a:lnTo>
                    <a:pt x="1675" y="25"/>
                  </a:lnTo>
                  <a:lnTo>
                    <a:pt x="1675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59"/>
            <p:cNvSpPr>
              <a:spLocks/>
            </p:cNvSpPr>
            <p:nvPr/>
          </p:nvSpPr>
          <p:spPr bwMode="auto">
            <a:xfrm>
              <a:off x="7889863" y="692649"/>
              <a:ext cx="123655" cy="33745"/>
            </a:xfrm>
            <a:custGeom>
              <a:avLst/>
              <a:gdLst/>
              <a:ahLst/>
              <a:cxnLst>
                <a:cxn ang="0">
                  <a:pos x="381" y="46"/>
                </a:cxn>
                <a:cxn ang="0">
                  <a:pos x="379" y="46"/>
                </a:cxn>
                <a:cxn ang="0">
                  <a:pos x="369" y="46"/>
                </a:cxn>
                <a:cxn ang="0">
                  <a:pos x="356" y="46"/>
                </a:cxn>
                <a:cxn ang="0">
                  <a:pos x="339" y="48"/>
                </a:cxn>
                <a:cxn ang="0">
                  <a:pos x="318" y="50"/>
                </a:cxn>
                <a:cxn ang="0">
                  <a:pos x="295" y="52"/>
                </a:cxn>
                <a:cxn ang="0">
                  <a:pos x="269" y="55"/>
                </a:cxn>
                <a:cxn ang="0">
                  <a:pos x="242" y="59"/>
                </a:cxn>
                <a:cxn ang="0">
                  <a:pos x="211" y="63"/>
                </a:cxn>
                <a:cxn ang="0">
                  <a:pos x="179" y="69"/>
                </a:cxn>
                <a:cxn ang="0">
                  <a:pos x="147" y="74"/>
                </a:cxn>
                <a:cxn ang="0">
                  <a:pos x="116" y="82"/>
                </a:cxn>
                <a:cxn ang="0">
                  <a:pos x="84" y="88"/>
                </a:cxn>
                <a:cxn ang="0">
                  <a:pos x="54" y="95"/>
                </a:cxn>
                <a:cxn ang="0">
                  <a:pos x="25" y="103"/>
                </a:cxn>
                <a:cxn ang="0">
                  <a:pos x="0" y="114"/>
                </a:cxn>
                <a:cxn ang="0">
                  <a:pos x="14" y="69"/>
                </a:cxn>
                <a:cxn ang="0">
                  <a:pos x="16" y="69"/>
                </a:cxn>
                <a:cxn ang="0">
                  <a:pos x="25" y="65"/>
                </a:cxn>
                <a:cxn ang="0">
                  <a:pos x="38" y="61"/>
                </a:cxn>
                <a:cxn ang="0">
                  <a:pos x="56" y="57"/>
                </a:cxn>
                <a:cxn ang="0">
                  <a:pos x="78" y="52"/>
                </a:cxn>
                <a:cxn ang="0">
                  <a:pos x="103" y="46"/>
                </a:cxn>
                <a:cxn ang="0">
                  <a:pos x="130" y="40"/>
                </a:cxn>
                <a:cxn ang="0">
                  <a:pos x="162" y="33"/>
                </a:cxn>
                <a:cxn ang="0">
                  <a:pos x="192" y="27"/>
                </a:cxn>
                <a:cxn ang="0">
                  <a:pos x="223" y="21"/>
                </a:cxn>
                <a:cxn ang="0">
                  <a:pos x="253" y="14"/>
                </a:cxn>
                <a:cxn ang="0">
                  <a:pos x="286" y="10"/>
                </a:cxn>
                <a:cxn ang="0">
                  <a:pos x="314" y="6"/>
                </a:cxn>
                <a:cxn ang="0">
                  <a:pos x="341" y="4"/>
                </a:cxn>
                <a:cxn ang="0">
                  <a:pos x="365" y="0"/>
                </a:cxn>
                <a:cxn ang="0">
                  <a:pos x="386" y="2"/>
                </a:cxn>
                <a:cxn ang="0">
                  <a:pos x="381" y="46"/>
                </a:cxn>
                <a:cxn ang="0">
                  <a:pos x="381" y="46"/>
                </a:cxn>
              </a:cxnLst>
              <a:rect l="0" t="0" r="r" b="b"/>
              <a:pathLst>
                <a:path w="386" h="114">
                  <a:moveTo>
                    <a:pt x="381" y="46"/>
                  </a:moveTo>
                  <a:lnTo>
                    <a:pt x="379" y="46"/>
                  </a:lnTo>
                  <a:lnTo>
                    <a:pt x="369" y="46"/>
                  </a:lnTo>
                  <a:lnTo>
                    <a:pt x="356" y="46"/>
                  </a:lnTo>
                  <a:lnTo>
                    <a:pt x="339" y="48"/>
                  </a:lnTo>
                  <a:lnTo>
                    <a:pt x="318" y="50"/>
                  </a:lnTo>
                  <a:lnTo>
                    <a:pt x="295" y="52"/>
                  </a:lnTo>
                  <a:lnTo>
                    <a:pt x="269" y="55"/>
                  </a:lnTo>
                  <a:lnTo>
                    <a:pt x="242" y="59"/>
                  </a:lnTo>
                  <a:lnTo>
                    <a:pt x="211" y="63"/>
                  </a:lnTo>
                  <a:lnTo>
                    <a:pt x="179" y="69"/>
                  </a:lnTo>
                  <a:lnTo>
                    <a:pt x="147" y="74"/>
                  </a:lnTo>
                  <a:lnTo>
                    <a:pt x="116" y="82"/>
                  </a:lnTo>
                  <a:lnTo>
                    <a:pt x="84" y="88"/>
                  </a:lnTo>
                  <a:lnTo>
                    <a:pt x="54" y="95"/>
                  </a:lnTo>
                  <a:lnTo>
                    <a:pt x="25" y="103"/>
                  </a:lnTo>
                  <a:lnTo>
                    <a:pt x="0" y="114"/>
                  </a:lnTo>
                  <a:lnTo>
                    <a:pt x="14" y="69"/>
                  </a:lnTo>
                  <a:lnTo>
                    <a:pt x="16" y="69"/>
                  </a:lnTo>
                  <a:lnTo>
                    <a:pt x="25" y="65"/>
                  </a:lnTo>
                  <a:lnTo>
                    <a:pt x="38" y="61"/>
                  </a:lnTo>
                  <a:lnTo>
                    <a:pt x="56" y="57"/>
                  </a:lnTo>
                  <a:lnTo>
                    <a:pt x="78" y="52"/>
                  </a:lnTo>
                  <a:lnTo>
                    <a:pt x="103" y="46"/>
                  </a:lnTo>
                  <a:lnTo>
                    <a:pt x="130" y="40"/>
                  </a:lnTo>
                  <a:lnTo>
                    <a:pt x="162" y="33"/>
                  </a:lnTo>
                  <a:lnTo>
                    <a:pt x="192" y="27"/>
                  </a:lnTo>
                  <a:lnTo>
                    <a:pt x="223" y="21"/>
                  </a:lnTo>
                  <a:lnTo>
                    <a:pt x="253" y="14"/>
                  </a:lnTo>
                  <a:lnTo>
                    <a:pt x="286" y="10"/>
                  </a:lnTo>
                  <a:lnTo>
                    <a:pt x="314" y="6"/>
                  </a:lnTo>
                  <a:lnTo>
                    <a:pt x="341" y="4"/>
                  </a:lnTo>
                  <a:lnTo>
                    <a:pt x="365" y="0"/>
                  </a:lnTo>
                  <a:lnTo>
                    <a:pt x="386" y="2"/>
                  </a:lnTo>
                  <a:lnTo>
                    <a:pt x="381" y="46"/>
                  </a:lnTo>
                  <a:lnTo>
                    <a:pt x="381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60"/>
            <p:cNvSpPr>
              <a:spLocks/>
            </p:cNvSpPr>
            <p:nvPr/>
          </p:nvSpPr>
          <p:spPr bwMode="auto">
            <a:xfrm>
              <a:off x="7943682" y="627526"/>
              <a:ext cx="57663" cy="14800"/>
            </a:xfrm>
            <a:custGeom>
              <a:avLst/>
              <a:gdLst/>
              <a:ahLst/>
              <a:cxnLst>
                <a:cxn ang="0">
                  <a:pos x="53" y="11"/>
                </a:cxn>
                <a:cxn ang="0">
                  <a:pos x="161" y="0"/>
                </a:cxn>
                <a:cxn ang="0">
                  <a:pos x="180" y="34"/>
                </a:cxn>
                <a:cxn ang="0">
                  <a:pos x="0" y="49"/>
                </a:cxn>
                <a:cxn ang="0">
                  <a:pos x="53" y="11"/>
                </a:cxn>
                <a:cxn ang="0">
                  <a:pos x="53" y="11"/>
                </a:cxn>
              </a:cxnLst>
              <a:rect l="0" t="0" r="r" b="b"/>
              <a:pathLst>
                <a:path w="180" h="49">
                  <a:moveTo>
                    <a:pt x="53" y="11"/>
                  </a:moveTo>
                  <a:lnTo>
                    <a:pt x="161" y="0"/>
                  </a:lnTo>
                  <a:lnTo>
                    <a:pt x="180" y="34"/>
                  </a:lnTo>
                  <a:lnTo>
                    <a:pt x="0" y="49"/>
                  </a:lnTo>
                  <a:lnTo>
                    <a:pt x="53" y="11"/>
                  </a:lnTo>
                  <a:lnTo>
                    <a:pt x="5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361"/>
            <p:cNvSpPr>
              <a:spLocks/>
            </p:cNvSpPr>
            <p:nvPr/>
          </p:nvSpPr>
          <p:spPr bwMode="auto">
            <a:xfrm>
              <a:off x="7899473" y="1120092"/>
              <a:ext cx="124296" cy="14208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333" y="477"/>
                </a:cxn>
                <a:cxn ang="0">
                  <a:pos x="388" y="481"/>
                </a:cxn>
                <a:cxn ang="0">
                  <a:pos x="38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388" h="481">
                  <a:moveTo>
                    <a:pt x="0" y="17"/>
                  </a:moveTo>
                  <a:lnTo>
                    <a:pt x="333" y="477"/>
                  </a:lnTo>
                  <a:lnTo>
                    <a:pt x="388" y="481"/>
                  </a:lnTo>
                  <a:lnTo>
                    <a:pt x="38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62"/>
            <p:cNvSpPr>
              <a:spLocks/>
            </p:cNvSpPr>
            <p:nvPr/>
          </p:nvSpPr>
          <p:spPr bwMode="auto">
            <a:xfrm>
              <a:off x="8010314" y="1069178"/>
              <a:ext cx="207587" cy="188265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46" y="637"/>
                </a:cxn>
                <a:cxn ang="0">
                  <a:pos x="612" y="637"/>
                </a:cxn>
                <a:cxn ang="0">
                  <a:pos x="0" y="29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46" h="637">
                  <a:moveTo>
                    <a:pt x="40" y="0"/>
                  </a:moveTo>
                  <a:lnTo>
                    <a:pt x="646" y="637"/>
                  </a:lnTo>
                  <a:lnTo>
                    <a:pt x="612" y="637"/>
                  </a:lnTo>
                  <a:lnTo>
                    <a:pt x="0" y="29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363"/>
            <p:cNvSpPr>
              <a:spLocks/>
            </p:cNvSpPr>
            <p:nvPr/>
          </p:nvSpPr>
          <p:spPr bwMode="auto">
            <a:xfrm>
              <a:off x="7552855" y="455838"/>
              <a:ext cx="210149" cy="2628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4"/>
                </a:cxn>
                <a:cxn ang="0">
                  <a:pos x="21" y="17"/>
                </a:cxn>
                <a:cxn ang="0">
                  <a:pos x="44" y="40"/>
                </a:cxn>
                <a:cxn ang="0">
                  <a:pos x="76" y="72"/>
                </a:cxn>
                <a:cxn ang="0">
                  <a:pos x="114" y="112"/>
                </a:cxn>
                <a:cxn ang="0">
                  <a:pos x="160" y="160"/>
                </a:cxn>
                <a:cxn ang="0">
                  <a:pos x="208" y="211"/>
                </a:cxn>
                <a:cxn ang="0">
                  <a:pos x="259" y="272"/>
                </a:cxn>
                <a:cxn ang="0">
                  <a:pos x="310" y="334"/>
                </a:cxn>
                <a:cxn ang="0">
                  <a:pos x="363" y="403"/>
                </a:cxn>
                <a:cxn ang="0">
                  <a:pos x="415" y="475"/>
                </a:cxn>
                <a:cxn ang="0">
                  <a:pos x="466" y="553"/>
                </a:cxn>
                <a:cxn ang="0">
                  <a:pos x="512" y="633"/>
                </a:cxn>
                <a:cxn ang="0">
                  <a:pos x="555" y="717"/>
                </a:cxn>
                <a:cxn ang="0">
                  <a:pos x="593" y="800"/>
                </a:cxn>
                <a:cxn ang="0">
                  <a:pos x="624" y="888"/>
                </a:cxn>
                <a:cxn ang="0">
                  <a:pos x="656" y="859"/>
                </a:cxn>
                <a:cxn ang="0">
                  <a:pos x="654" y="852"/>
                </a:cxn>
                <a:cxn ang="0">
                  <a:pos x="647" y="833"/>
                </a:cxn>
                <a:cxn ang="0">
                  <a:pos x="635" y="804"/>
                </a:cxn>
                <a:cxn ang="0">
                  <a:pos x="620" y="766"/>
                </a:cxn>
                <a:cxn ang="0">
                  <a:pos x="597" y="718"/>
                </a:cxn>
                <a:cxn ang="0">
                  <a:pos x="573" y="665"/>
                </a:cxn>
                <a:cxn ang="0">
                  <a:pos x="542" y="604"/>
                </a:cxn>
                <a:cxn ang="0">
                  <a:pos x="508" y="542"/>
                </a:cxn>
                <a:cxn ang="0">
                  <a:pos x="466" y="473"/>
                </a:cxn>
                <a:cxn ang="0">
                  <a:pos x="420" y="403"/>
                </a:cxn>
                <a:cxn ang="0">
                  <a:pos x="371" y="331"/>
                </a:cxn>
                <a:cxn ang="0">
                  <a:pos x="316" y="260"/>
                </a:cxn>
                <a:cxn ang="0">
                  <a:pos x="255" y="190"/>
                </a:cxn>
                <a:cxn ang="0">
                  <a:pos x="190" y="123"/>
                </a:cxn>
                <a:cxn ang="0">
                  <a:pos x="118" y="59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56" h="888">
                  <a:moveTo>
                    <a:pt x="0" y="0"/>
                  </a:moveTo>
                  <a:lnTo>
                    <a:pt x="6" y="4"/>
                  </a:lnTo>
                  <a:lnTo>
                    <a:pt x="21" y="17"/>
                  </a:lnTo>
                  <a:lnTo>
                    <a:pt x="44" y="40"/>
                  </a:lnTo>
                  <a:lnTo>
                    <a:pt x="76" y="72"/>
                  </a:lnTo>
                  <a:lnTo>
                    <a:pt x="114" y="112"/>
                  </a:lnTo>
                  <a:lnTo>
                    <a:pt x="160" y="160"/>
                  </a:lnTo>
                  <a:lnTo>
                    <a:pt x="208" y="211"/>
                  </a:lnTo>
                  <a:lnTo>
                    <a:pt x="259" y="272"/>
                  </a:lnTo>
                  <a:lnTo>
                    <a:pt x="310" y="334"/>
                  </a:lnTo>
                  <a:lnTo>
                    <a:pt x="363" y="403"/>
                  </a:lnTo>
                  <a:lnTo>
                    <a:pt x="415" y="475"/>
                  </a:lnTo>
                  <a:lnTo>
                    <a:pt x="466" y="553"/>
                  </a:lnTo>
                  <a:lnTo>
                    <a:pt x="512" y="633"/>
                  </a:lnTo>
                  <a:lnTo>
                    <a:pt x="555" y="717"/>
                  </a:lnTo>
                  <a:lnTo>
                    <a:pt x="593" y="800"/>
                  </a:lnTo>
                  <a:lnTo>
                    <a:pt x="624" y="888"/>
                  </a:lnTo>
                  <a:lnTo>
                    <a:pt x="656" y="859"/>
                  </a:lnTo>
                  <a:lnTo>
                    <a:pt x="654" y="852"/>
                  </a:lnTo>
                  <a:lnTo>
                    <a:pt x="647" y="833"/>
                  </a:lnTo>
                  <a:lnTo>
                    <a:pt x="635" y="804"/>
                  </a:lnTo>
                  <a:lnTo>
                    <a:pt x="620" y="766"/>
                  </a:lnTo>
                  <a:lnTo>
                    <a:pt x="597" y="718"/>
                  </a:lnTo>
                  <a:lnTo>
                    <a:pt x="573" y="665"/>
                  </a:lnTo>
                  <a:lnTo>
                    <a:pt x="542" y="604"/>
                  </a:lnTo>
                  <a:lnTo>
                    <a:pt x="508" y="542"/>
                  </a:lnTo>
                  <a:lnTo>
                    <a:pt x="466" y="473"/>
                  </a:lnTo>
                  <a:lnTo>
                    <a:pt x="420" y="403"/>
                  </a:lnTo>
                  <a:lnTo>
                    <a:pt x="371" y="331"/>
                  </a:lnTo>
                  <a:lnTo>
                    <a:pt x="316" y="260"/>
                  </a:lnTo>
                  <a:lnTo>
                    <a:pt x="255" y="190"/>
                  </a:lnTo>
                  <a:lnTo>
                    <a:pt x="190" y="123"/>
                  </a:lnTo>
                  <a:lnTo>
                    <a:pt x="118" y="59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364"/>
            <p:cNvSpPr>
              <a:spLocks/>
            </p:cNvSpPr>
            <p:nvPr/>
          </p:nvSpPr>
          <p:spPr bwMode="auto">
            <a:xfrm>
              <a:off x="7659851" y="457614"/>
              <a:ext cx="184521" cy="1675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"/>
                </a:cxn>
                <a:cxn ang="0">
                  <a:pos x="17" y="15"/>
                </a:cxn>
                <a:cxn ang="0">
                  <a:pos x="40" y="34"/>
                </a:cxn>
                <a:cxn ang="0">
                  <a:pos x="68" y="62"/>
                </a:cxn>
                <a:cxn ang="0">
                  <a:pos x="101" y="93"/>
                </a:cxn>
                <a:cxn ang="0">
                  <a:pos x="141" y="131"/>
                </a:cxn>
                <a:cxn ang="0">
                  <a:pos x="182" y="173"/>
                </a:cxn>
                <a:cxn ang="0">
                  <a:pos x="228" y="216"/>
                </a:cxn>
                <a:cxn ang="0">
                  <a:pos x="274" y="262"/>
                </a:cxn>
                <a:cxn ang="0">
                  <a:pos x="319" y="308"/>
                </a:cxn>
                <a:cxn ang="0">
                  <a:pos x="363" y="355"/>
                </a:cxn>
                <a:cxn ang="0">
                  <a:pos x="407" y="403"/>
                </a:cxn>
                <a:cxn ang="0">
                  <a:pos x="447" y="446"/>
                </a:cxn>
                <a:cxn ang="0">
                  <a:pos x="483" y="490"/>
                </a:cxn>
                <a:cxn ang="0">
                  <a:pos x="513" y="530"/>
                </a:cxn>
                <a:cxn ang="0">
                  <a:pos x="538" y="566"/>
                </a:cxn>
                <a:cxn ang="0">
                  <a:pos x="576" y="539"/>
                </a:cxn>
                <a:cxn ang="0">
                  <a:pos x="572" y="534"/>
                </a:cxn>
                <a:cxn ang="0">
                  <a:pos x="559" y="520"/>
                </a:cxn>
                <a:cxn ang="0">
                  <a:pos x="542" y="498"/>
                </a:cxn>
                <a:cxn ang="0">
                  <a:pos x="517" y="471"/>
                </a:cxn>
                <a:cxn ang="0">
                  <a:pos x="488" y="437"/>
                </a:cxn>
                <a:cxn ang="0">
                  <a:pos x="454" y="399"/>
                </a:cxn>
                <a:cxn ang="0">
                  <a:pos x="418" y="355"/>
                </a:cxn>
                <a:cxn ang="0">
                  <a:pos x="378" y="311"/>
                </a:cxn>
                <a:cxn ang="0">
                  <a:pos x="334" y="266"/>
                </a:cxn>
                <a:cxn ang="0">
                  <a:pos x="293" y="218"/>
                </a:cxn>
                <a:cxn ang="0">
                  <a:pos x="247" y="173"/>
                </a:cxn>
                <a:cxn ang="0">
                  <a:pos x="203" y="131"/>
                </a:cxn>
                <a:cxn ang="0">
                  <a:pos x="160" y="89"/>
                </a:cxn>
                <a:cxn ang="0">
                  <a:pos x="118" y="55"/>
                </a:cxn>
                <a:cxn ang="0">
                  <a:pos x="78" y="22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6" h="566">
                  <a:moveTo>
                    <a:pt x="0" y="0"/>
                  </a:moveTo>
                  <a:lnTo>
                    <a:pt x="4" y="1"/>
                  </a:lnTo>
                  <a:lnTo>
                    <a:pt x="17" y="15"/>
                  </a:lnTo>
                  <a:lnTo>
                    <a:pt x="40" y="34"/>
                  </a:lnTo>
                  <a:lnTo>
                    <a:pt x="68" y="62"/>
                  </a:lnTo>
                  <a:lnTo>
                    <a:pt x="101" y="93"/>
                  </a:lnTo>
                  <a:lnTo>
                    <a:pt x="141" y="131"/>
                  </a:lnTo>
                  <a:lnTo>
                    <a:pt x="182" y="173"/>
                  </a:lnTo>
                  <a:lnTo>
                    <a:pt x="228" y="216"/>
                  </a:lnTo>
                  <a:lnTo>
                    <a:pt x="274" y="262"/>
                  </a:lnTo>
                  <a:lnTo>
                    <a:pt x="319" y="308"/>
                  </a:lnTo>
                  <a:lnTo>
                    <a:pt x="363" y="355"/>
                  </a:lnTo>
                  <a:lnTo>
                    <a:pt x="407" y="403"/>
                  </a:lnTo>
                  <a:lnTo>
                    <a:pt x="447" y="446"/>
                  </a:lnTo>
                  <a:lnTo>
                    <a:pt x="483" y="490"/>
                  </a:lnTo>
                  <a:lnTo>
                    <a:pt x="513" y="530"/>
                  </a:lnTo>
                  <a:lnTo>
                    <a:pt x="538" y="566"/>
                  </a:lnTo>
                  <a:lnTo>
                    <a:pt x="576" y="539"/>
                  </a:lnTo>
                  <a:lnTo>
                    <a:pt x="572" y="534"/>
                  </a:lnTo>
                  <a:lnTo>
                    <a:pt x="559" y="520"/>
                  </a:lnTo>
                  <a:lnTo>
                    <a:pt x="542" y="498"/>
                  </a:lnTo>
                  <a:lnTo>
                    <a:pt x="517" y="471"/>
                  </a:lnTo>
                  <a:lnTo>
                    <a:pt x="488" y="437"/>
                  </a:lnTo>
                  <a:lnTo>
                    <a:pt x="454" y="399"/>
                  </a:lnTo>
                  <a:lnTo>
                    <a:pt x="418" y="355"/>
                  </a:lnTo>
                  <a:lnTo>
                    <a:pt x="378" y="311"/>
                  </a:lnTo>
                  <a:lnTo>
                    <a:pt x="334" y="266"/>
                  </a:lnTo>
                  <a:lnTo>
                    <a:pt x="293" y="218"/>
                  </a:lnTo>
                  <a:lnTo>
                    <a:pt x="247" y="173"/>
                  </a:lnTo>
                  <a:lnTo>
                    <a:pt x="203" y="131"/>
                  </a:lnTo>
                  <a:lnTo>
                    <a:pt x="160" y="89"/>
                  </a:lnTo>
                  <a:lnTo>
                    <a:pt x="118" y="55"/>
                  </a:lnTo>
                  <a:lnTo>
                    <a:pt x="78" y="22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365"/>
            <p:cNvSpPr>
              <a:spLocks/>
            </p:cNvSpPr>
            <p:nvPr/>
          </p:nvSpPr>
          <p:spPr bwMode="auto">
            <a:xfrm>
              <a:off x="8177537" y="561811"/>
              <a:ext cx="438879" cy="78739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7" y="240"/>
                </a:cxn>
                <a:cxn ang="0">
                  <a:pos x="30" y="225"/>
                </a:cxn>
                <a:cxn ang="0">
                  <a:pos x="64" y="204"/>
                </a:cxn>
                <a:cxn ang="0">
                  <a:pos x="116" y="177"/>
                </a:cxn>
                <a:cxn ang="0">
                  <a:pos x="177" y="145"/>
                </a:cxn>
                <a:cxn ang="0">
                  <a:pos x="247" y="114"/>
                </a:cxn>
                <a:cxn ang="0">
                  <a:pos x="329" y="82"/>
                </a:cxn>
                <a:cxn ang="0">
                  <a:pos x="420" y="55"/>
                </a:cxn>
                <a:cxn ang="0">
                  <a:pos x="519" y="29"/>
                </a:cxn>
                <a:cxn ang="0">
                  <a:pos x="627" y="12"/>
                </a:cxn>
                <a:cxn ang="0">
                  <a:pos x="739" y="0"/>
                </a:cxn>
                <a:cxn ang="0">
                  <a:pos x="857" y="0"/>
                </a:cxn>
                <a:cxn ang="0">
                  <a:pos x="977" y="12"/>
                </a:cxn>
                <a:cxn ang="0">
                  <a:pos x="1102" y="38"/>
                </a:cxn>
                <a:cxn ang="0">
                  <a:pos x="1230" y="78"/>
                </a:cxn>
                <a:cxn ang="0">
                  <a:pos x="1361" y="137"/>
                </a:cxn>
                <a:cxn ang="0">
                  <a:pos x="1370" y="183"/>
                </a:cxn>
                <a:cxn ang="0">
                  <a:pos x="1363" y="177"/>
                </a:cxn>
                <a:cxn ang="0">
                  <a:pos x="1342" y="168"/>
                </a:cxn>
                <a:cxn ang="0">
                  <a:pos x="1308" y="150"/>
                </a:cxn>
                <a:cxn ang="0">
                  <a:pos x="1264" y="133"/>
                </a:cxn>
                <a:cxn ang="0">
                  <a:pos x="1207" y="112"/>
                </a:cxn>
                <a:cxn ang="0">
                  <a:pos x="1140" y="92"/>
                </a:cxn>
                <a:cxn ang="0">
                  <a:pos x="1064" y="73"/>
                </a:cxn>
                <a:cxn ang="0">
                  <a:pos x="979" y="59"/>
                </a:cxn>
                <a:cxn ang="0">
                  <a:pos x="884" y="48"/>
                </a:cxn>
                <a:cxn ang="0">
                  <a:pos x="783" y="44"/>
                </a:cxn>
                <a:cxn ang="0">
                  <a:pos x="671" y="50"/>
                </a:cxn>
                <a:cxn ang="0">
                  <a:pos x="557" y="67"/>
                </a:cxn>
                <a:cxn ang="0">
                  <a:pos x="435" y="93"/>
                </a:cxn>
                <a:cxn ang="0">
                  <a:pos x="310" y="135"/>
                </a:cxn>
                <a:cxn ang="0">
                  <a:pos x="178" y="192"/>
                </a:cxn>
                <a:cxn ang="0">
                  <a:pos x="45" y="266"/>
                </a:cxn>
                <a:cxn ang="0">
                  <a:pos x="0" y="246"/>
                </a:cxn>
                <a:cxn ang="0">
                  <a:pos x="0" y="246"/>
                </a:cxn>
              </a:cxnLst>
              <a:rect l="0" t="0" r="r" b="b"/>
              <a:pathLst>
                <a:path w="1370" h="266">
                  <a:moveTo>
                    <a:pt x="0" y="246"/>
                  </a:moveTo>
                  <a:lnTo>
                    <a:pt x="7" y="240"/>
                  </a:lnTo>
                  <a:lnTo>
                    <a:pt x="30" y="225"/>
                  </a:lnTo>
                  <a:lnTo>
                    <a:pt x="64" y="204"/>
                  </a:lnTo>
                  <a:lnTo>
                    <a:pt x="116" y="177"/>
                  </a:lnTo>
                  <a:lnTo>
                    <a:pt x="177" y="145"/>
                  </a:lnTo>
                  <a:lnTo>
                    <a:pt x="247" y="114"/>
                  </a:lnTo>
                  <a:lnTo>
                    <a:pt x="329" y="82"/>
                  </a:lnTo>
                  <a:lnTo>
                    <a:pt x="420" y="55"/>
                  </a:lnTo>
                  <a:lnTo>
                    <a:pt x="519" y="29"/>
                  </a:lnTo>
                  <a:lnTo>
                    <a:pt x="627" y="12"/>
                  </a:lnTo>
                  <a:lnTo>
                    <a:pt x="739" y="0"/>
                  </a:lnTo>
                  <a:lnTo>
                    <a:pt x="857" y="0"/>
                  </a:lnTo>
                  <a:lnTo>
                    <a:pt x="977" y="12"/>
                  </a:lnTo>
                  <a:lnTo>
                    <a:pt x="1102" y="38"/>
                  </a:lnTo>
                  <a:lnTo>
                    <a:pt x="1230" y="78"/>
                  </a:lnTo>
                  <a:lnTo>
                    <a:pt x="1361" y="137"/>
                  </a:lnTo>
                  <a:lnTo>
                    <a:pt x="1370" y="183"/>
                  </a:lnTo>
                  <a:lnTo>
                    <a:pt x="1363" y="177"/>
                  </a:lnTo>
                  <a:lnTo>
                    <a:pt x="1342" y="168"/>
                  </a:lnTo>
                  <a:lnTo>
                    <a:pt x="1308" y="150"/>
                  </a:lnTo>
                  <a:lnTo>
                    <a:pt x="1264" y="133"/>
                  </a:lnTo>
                  <a:lnTo>
                    <a:pt x="1207" y="112"/>
                  </a:lnTo>
                  <a:lnTo>
                    <a:pt x="1140" y="92"/>
                  </a:lnTo>
                  <a:lnTo>
                    <a:pt x="1064" y="73"/>
                  </a:lnTo>
                  <a:lnTo>
                    <a:pt x="979" y="59"/>
                  </a:lnTo>
                  <a:lnTo>
                    <a:pt x="884" y="48"/>
                  </a:lnTo>
                  <a:lnTo>
                    <a:pt x="783" y="44"/>
                  </a:lnTo>
                  <a:lnTo>
                    <a:pt x="671" y="50"/>
                  </a:lnTo>
                  <a:lnTo>
                    <a:pt x="557" y="67"/>
                  </a:lnTo>
                  <a:lnTo>
                    <a:pt x="435" y="93"/>
                  </a:lnTo>
                  <a:lnTo>
                    <a:pt x="310" y="135"/>
                  </a:lnTo>
                  <a:lnTo>
                    <a:pt x="178" y="192"/>
                  </a:lnTo>
                  <a:lnTo>
                    <a:pt x="45" y="266"/>
                  </a:lnTo>
                  <a:lnTo>
                    <a:pt x="0" y="246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66"/>
            <p:cNvSpPr>
              <a:spLocks/>
            </p:cNvSpPr>
            <p:nvPr/>
          </p:nvSpPr>
          <p:spPr bwMode="auto">
            <a:xfrm>
              <a:off x="8259546" y="662456"/>
              <a:ext cx="352385" cy="53282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6" y="64"/>
                </a:cxn>
                <a:cxn ang="0">
                  <a:pos x="23" y="59"/>
                </a:cxn>
                <a:cxn ang="0">
                  <a:pos x="52" y="49"/>
                </a:cxn>
                <a:cxn ang="0">
                  <a:pos x="94" y="41"/>
                </a:cxn>
                <a:cxn ang="0">
                  <a:pos x="141" y="28"/>
                </a:cxn>
                <a:cxn ang="0">
                  <a:pos x="200" y="19"/>
                </a:cxn>
                <a:cxn ang="0">
                  <a:pos x="267" y="9"/>
                </a:cxn>
                <a:cxn ang="0">
                  <a:pos x="341" y="5"/>
                </a:cxn>
                <a:cxn ang="0">
                  <a:pos x="419" y="0"/>
                </a:cxn>
                <a:cxn ang="0">
                  <a:pos x="504" y="1"/>
                </a:cxn>
                <a:cxn ang="0">
                  <a:pos x="595" y="5"/>
                </a:cxn>
                <a:cxn ang="0">
                  <a:pos x="690" y="19"/>
                </a:cxn>
                <a:cxn ang="0">
                  <a:pos x="787" y="38"/>
                </a:cxn>
                <a:cxn ang="0">
                  <a:pos x="886" y="64"/>
                </a:cxn>
                <a:cxn ang="0">
                  <a:pos x="989" y="100"/>
                </a:cxn>
                <a:cxn ang="0">
                  <a:pos x="1094" y="148"/>
                </a:cxn>
                <a:cxn ang="0">
                  <a:pos x="1099" y="180"/>
                </a:cxn>
                <a:cxn ang="0">
                  <a:pos x="1092" y="176"/>
                </a:cxn>
                <a:cxn ang="0">
                  <a:pos x="1073" y="171"/>
                </a:cxn>
                <a:cxn ang="0">
                  <a:pos x="1044" y="157"/>
                </a:cxn>
                <a:cxn ang="0">
                  <a:pos x="1004" y="144"/>
                </a:cxn>
                <a:cxn ang="0">
                  <a:pos x="955" y="129"/>
                </a:cxn>
                <a:cxn ang="0">
                  <a:pos x="896" y="112"/>
                </a:cxn>
                <a:cxn ang="0">
                  <a:pos x="829" y="97"/>
                </a:cxn>
                <a:cxn ang="0">
                  <a:pos x="757" y="79"/>
                </a:cxn>
                <a:cxn ang="0">
                  <a:pos x="675" y="64"/>
                </a:cxn>
                <a:cxn ang="0">
                  <a:pos x="592" y="55"/>
                </a:cxn>
                <a:cxn ang="0">
                  <a:pos x="502" y="45"/>
                </a:cxn>
                <a:cxn ang="0">
                  <a:pos x="409" y="41"/>
                </a:cxn>
                <a:cxn ang="0">
                  <a:pos x="310" y="43"/>
                </a:cxn>
                <a:cxn ang="0">
                  <a:pos x="211" y="51"/>
                </a:cxn>
                <a:cxn ang="0">
                  <a:pos x="111" y="68"/>
                </a:cxn>
                <a:cxn ang="0">
                  <a:pos x="10" y="91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1099" h="180">
                  <a:moveTo>
                    <a:pt x="0" y="68"/>
                  </a:moveTo>
                  <a:lnTo>
                    <a:pt x="6" y="64"/>
                  </a:lnTo>
                  <a:lnTo>
                    <a:pt x="23" y="59"/>
                  </a:lnTo>
                  <a:lnTo>
                    <a:pt x="52" y="49"/>
                  </a:lnTo>
                  <a:lnTo>
                    <a:pt x="94" y="41"/>
                  </a:lnTo>
                  <a:lnTo>
                    <a:pt x="141" y="28"/>
                  </a:lnTo>
                  <a:lnTo>
                    <a:pt x="200" y="19"/>
                  </a:lnTo>
                  <a:lnTo>
                    <a:pt x="267" y="9"/>
                  </a:lnTo>
                  <a:lnTo>
                    <a:pt x="341" y="5"/>
                  </a:lnTo>
                  <a:lnTo>
                    <a:pt x="419" y="0"/>
                  </a:lnTo>
                  <a:lnTo>
                    <a:pt x="504" y="1"/>
                  </a:lnTo>
                  <a:lnTo>
                    <a:pt x="595" y="5"/>
                  </a:lnTo>
                  <a:lnTo>
                    <a:pt x="690" y="19"/>
                  </a:lnTo>
                  <a:lnTo>
                    <a:pt x="787" y="38"/>
                  </a:lnTo>
                  <a:lnTo>
                    <a:pt x="886" y="64"/>
                  </a:lnTo>
                  <a:lnTo>
                    <a:pt x="989" y="100"/>
                  </a:lnTo>
                  <a:lnTo>
                    <a:pt x="1094" y="148"/>
                  </a:lnTo>
                  <a:lnTo>
                    <a:pt x="1099" y="180"/>
                  </a:lnTo>
                  <a:lnTo>
                    <a:pt x="1092" y="176"/>
                  </a:lnTo>
                  <a:lnTo>
                    <a:pt x="1073" y="171"/>
                  </a:lnTo>
                  <a:lnTo>
                    <a:pt x="1044" y="157"/>
                  </a:lnTo>
                  <a:lnTo>
                    <a:pt x="1004" y="144"/>
                  </a:lnTo>
                  <a:lnTo>
                    <a:pt x="955" y="129"/>
                  </a:lnTo>
                  <a:lnTo>
                    <a:pt x="896" y="112"/>
                  </a:lnTo>
                  <a:lnTo>
                    <a:pt x="829" y="97"/>
                  </a:lnTo>
                  <a:lnTo>
                    <a:pt x="757" y="79"/>
                  </a:lnTo>
                  <a:lnTo>
                    <a:pt x="675" y="64"/>
                  </a:lnTo>
                  <a:lnTo>
                    <a:pt x="592" y="55"/>
                  </a:lnTo>
                  <a:lnTo>
                    <a:pt x="502" y="45"/>
                  </a:lnTo>
                  <a:lnTo>
                    <a:pt x="409" y="41"/>
                  </a:lnTo>
                  <a:lnTo>
                    <a:pt x="310" y="43"/>
                  </a:lnTo>
                  <a:lnTo>
                    <a:pt x="211" y="51"/>
                  </a:lnTo>
                  <a:lnTo>
                    <a:pt x="111" y="68"/>
                  </a:lnTo>
                  <a:lnTo>
                    <a:pt x="10" y="91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67"/>
            <p:cNvSpPr>
              <a:spLocks/>
            </p:cNvSpPr>
            <p:nvPr/>
          </p:nvSpPr>
          <p:spPr bwMode="auto">
            <a:xfrm>
              <a:off x="8431254" y="489584"/>
              <a:ext cx="14736" cy="79332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0" y="0"/>
                </a:cxn>
                <a:cxn ang="0">
                  <a:pos x="45" y="9"/>
                </a:cxn>
                <a:cxn ang="0">
                  <a:pos x="34" y="264"/>
                </a:cxn>
                <a:cxn ang="0">
                  <a:pos x="0" y="268"/>
                </a:cxn>
                <a:cxn ang="0">
                  <a:pos x="0" y="268"/>
                </a:cxn>
              </a:cxnLst>
              <a:rect l="0" t="0" r="r" b="b"/>
              <a:pathLst>
                <a:path w="45" h="268">
                  <a:moveTo>
                    <a:pt x="0" y="268"/>
                  </a:moveTo>
                  <a:lnTo>
                    <a:pt x="0" y="0"/>
                  </a:lnTo>
                  <a:lnTo>
                    <a:pt x="45" y="9"/>
                  </a:lnTo>
                  <a:lnTo>
                    <a:pt x="34" y="264"/>
                  </a:lnTo>
                  <a:lnTo>
                    <a:pt x="0" y="268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68"/>
            <p:cNvSpPr>
              <a:spLocks/>
            </p:cNvSpPr>
            <p:nvPr/>
          </p:nvSpPr>
          <p:spPr bwMode="auto">
            <a:xfrm>
              <a:off x="8526718" y="507345"/>
              <a:ext cx="15377" cy="76964"/>
            </a:xfrm>
            <a:custGeom>
              <a:avLst/>
              <a:gdLst/>
              <a:ahLst/>
              <a:cxnLst>
                <a:cxn ang="0">
                  <a:pos x="11" y="239"/>
                </a:cxn>
                <a:cxn ang="0">
                  <a:pos x="0" y="0"/>
                </a:cxn>
                <a:cxn ang="0">
                  <a:pos x="40" y="5"/>
                </a:cxn>
                <a:cxn ang="0">
                  <a:pos x="50" y="258"/>
                </a:cxn>
                <a:cxn ang="0">
                  <a:pos x="11" y="239"/>
                </a:cxn>
                <a:cxn ang="0">
                  <a:pos x="11" y="239"/>
                </a:cxn>
              </a:cxnLst>
              <a:rect l="0" t="0" r="r" b="b"/>
              <a:pathLst>
                <a:path w="50" h="258">
                  <a:moveTo>
                    <a:pt x="11" y="239"/>
                  </a:moveTo>
                  <a:lnTo>
                    <a:pt x="0" y="0"/>
                  </a:lnTo>
                  <a:lnTo>
                    <a:pt x="40" y="5"/>
                  </a:lnTo>
                  <a:lnTo>
                    <a:pt x="50" y="258"/>
                  </a:lnTo>
                  <a:lnTo>
                    <a:pt x="11" y="239"/>
                  </a:lnTo>
                  <a:lnTo>
                    <a:pt x="11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369"/>
            <p:cNvSpPr>
              <a:spLocks/>
            </p:cNvSpPr>
            <p:nvPr/>
          </p:nvSpPr>
          <p:spPr bwMode="auto">
            <a:xfrm>
              <a:off x="7510569" y="646471"/>
              <a:ext cx="219119" cy="48546"/>
            </a:xfrm>
            <a:custGeom>
              <a:avLst/>
              <a:gdLst/>
              <a:ahLst/>
              <a:cxnLst>
                <a:cxn ang="0">
                  <a:pos x="656" y="0"/>
                </a:cxn>
                <a:cxn ang="0">
                  <a:pos x="652" y="0"/>
                </a:cxn>
                <a:cxn ang="0">
                  <a:pos x="639" y="0"/>
                </a:cxn>
                <a:cxn ang="0">
                  <a:pos x="618" y="2"/>
                </a:cxn>
                <a:cxn ang="0">
                  <a:pos x="593" y="6"/>
                </a:cxn>
                <a:cxn ang="0">
                  <a:pos x="559" y="8"/>
                </a:cxn>
                <a:cxn ang="0">
                  <a:pos x="523" y="12"/>
                </a:cxn>
                <a:cxn ang="0">
                  <a:pos x="479" y="16"/>
                </a:cxn>
                <a:cxn ang="0">
                  <a:pos x="435" y="23"/>
                </a:cxn>
                <a:cxn ang="0">
                  <a:pos x="384" y="29"/>
                </a:cxn>
                <a:cxn ang="0">
                  <a:pos x="333" y="35"/>
                </a:cxn>
                <a:cxn ang="0">
                  <a:pos x="280" y="42"/>
                </a:cxn>
                <a:cxn ang="0">
                  <a:pos x="226" y="52"/>
                </a:cxn>
                <a:cxn ang="0">
                  <a:pos x="169" y="61"/>
                </a:cxn>
                <a:cxn ang="0">
                  <a:pos x="114" y="73"/>
                </a:cxn>
                <a:cxn ang="0">
                  <a:pos x="61" y="82"/>
                </a:cxn>
                <a:cxn ang="0">
                  <a:pos x="10" y="95"/>
                </a:cxn>
                <a:cxn ang="0">
                  <a:pos x="0" y="164"/>
                </a:cxn>
                <a:cxn ang="0">
                  <a:pos x="2" y="160"/>
                </a:cxn>
                <a:cxn ang="0">
                  <a:pos x="13" y="156"/>
                </a:cxn>
                <a:cxn ang="0">
                  <a:pos x="29" y="151"/>
                </a:cxn>
                <a:cxn ang="0">
                  <a:pos x="51" y="145"/>
                </a:cxn>
                <a:cxn ang="0">
                  <a:pos x="78" y="135"/>
                </a:cxn>
                <a:cxn ang="0">
                  <a:pos x="112" y="128"/>
                </a:cxn>
                <a:cxn ang="0">
                  <a:pos x="150" y="116"/>
                </a:cxn>
                <a:cxn ang="0">
                  <a:pos x="194" y="107"/>
                </a:cxn>
                <a:cxn ang="0">
                  <a:pos x="242" y="95"/>
                </a:cxn>
                <a:cxn ang="0">
                  <a:pos x="295" y="82"/>
                </a:cxn>
                <a:cxn ang="0">
                  <a:pos x="352" y="73"/>
                </a:cxn>
                <a:cxn ang="0">
                  <a:pos x="413" y="63"/>
                </a:cxn>
                <a:cxn ang="0">
                  <a:pos x="475" y="52"/>
                </a:cxn>
                <a:cxn ang="0">
                  <a:pos x="542" y="44"/>
                </a:cxn>
                <a:cxn ang="0">
                  <a:pos x="612" y="38"/>
                </a:cxn>
                <a:cxn ang="0">
                  <a:pos x="684" y="35"/>
                </a:cxn>
                <a:cxn ang="0">
                  <a:pos x="656" y="0"/>
                </a:cxn>
                <a:cxn ang="0">
                  <a:pos x="656" y="0"/>
                </a:cxn>
              </a:cxnLst>
              <a:rect l="0" t="0" r="r" b="b"/>
              <a:pathLst>
                <a:path w="684" h="164">
                  <a:moveTo>
                    <a:pt x="656" y="0"/>
                  </a:moveTo>
                  <a:lnTo>
                    <a:pt x="652" y="0"/>
                  </a:lnTo>
                  <a:lnTo>
                    <a:pt x="639" y="0"/>
                  </a:lnTo>
                  <a:lnTo>
                    <a:pt x="618" y="2"/>
                  </a:lnTo>
                  <a:lnTo>
                    <a:pt x="593" y="6"/>
                  </a:lnTo>
                  <a:lnTo>
                    <a:pt x="559" y="8"/>
                  </a:lnTo>
                  <a:lnTo>
                    <a:pt x="523" y="12"/>
                  </a:lnTo>
                  <a:lnTo>
                    <a:pt x="479" y="16"/>
                  </a:lnTo>
                  <a:lnTo>
                    <a:pt x="435" y="23"/>
                  </a:lnTo>
                  <a:lnTo>
                    <a:pt x="384" y="29"/>
                  </a:lnTo>
                  <a:lnTo>
                    <a:pt x="333" y="35"/>
                  </a:lnTo>
                  <a:lnTo>
                    <a:pt x="280" y="42"/>
                  </a:lnTo>
                  <a:lnTo>
                    <a:pt x="226" y="52"/>
                  </a:lnTo>
                  <a:lnTo>
                    <a:pt x="169" y="61"/>
                  </a:lnTo>
                  <a:lnTo>
                    <a:pt x="114" y="73"/>
                  </a:lnTo>
                  <a:lnTo>
                    <a:pt x="61" y="82"/>
                  </a:lnTo>
                  <a:lnTo>
                    <a:pt x="10" y="95"/>
                  </a:lnTo>
                  <a:lnTo>
                    <a:pt x="0" y="164"/>
                  </a:lnTo>
                  <a:lnTo>
                    <a:pt x="2" y="160"/>
                  </a:lnTo>
                  <a:lnTo>
                    <a:pt x="13" y="156"/>
                  </a:lnTo>
                  <a:lnTo>
                    <a:pt x="29" y="151"/>
                  </a:lnTo>
                  <a:lnTo>
                    <a:pt x="51" y="145"/>
                  </a:lnTo>
                  <a:lnTo>
                    <a:pt x="78" y="135"/>
                  </a:lnTo>
                  <a:lnTo>
                    <a:pt x="112" y="128"/>
                  </a:lnTo>
                  <a:lnTo>
                    <a:pt x="150" y="116"/>
                  </a:lnTo>
                  <a:lnTo>
                    <a:pt x="194" y="107"/>
                  </a:lnTo>
                  <a:lnTo>
                    <a:pt x="242" y="95"/>
                  </a:lnTo>
                  <a:lnTo>
                    <a:pt x="295" y="82"/>
                  </a:lnTo>
                  <a:lnTo>
                    <a:pt x="352" y="73"/>
                  </a:lnTo>
                  <a:lnTo>
                    <a:pt x="413" y="63"/>
                  </a:lnTo>
                  <a:lnTo>
                    <a:pt x="475" y="52"/>
                  </a:lnTo>
                  <a:lnTo>
                    <a:pt x="542" y="44"/>
                  </a:lnTo>
                  <a:lnTo>
                    <a:pt x="612" y="38"/>
                  </a:lnTo>
                  <a:lnTo>
                    <a:pt x="684" y="35"/>
                  </a:lnTo>
                  <a:lnTo>
                    <a:pt x="656" y="0"/>
                  </a:lnTo>
                  <a:lnTo>
                    <a:pt x="65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370"/>
            <p:cNvSpPr>
              <a:spLocks/>
            </p:cNvSpPr>
            <p:nvPr/>
          </p:nvSpPr>
          <p:spPr bwMode="auto">
            <a:xfrm>
              <a:off x="7515694" y="726395"/>
              <a:ext cx="236418" cy="79923"/>
            </a:xfrm>
            <a:custGeom>
              <a:avLst/>
              <a:gdLst/>
              <a:ahLst/>
              <a:cxnLst>
                <a:cxn ang="0">
                  <a:pos x="740" y="0"/>
                </a:cxn>
                <a:cxn ang="0">
                  <a:pos x="734" y="0"/>
                </a:cxn>
                <a:cxn ang="0">
                  <a:pos x="721" y="4"/>
                </a:cxn>
                <a:cxn ang="0">
                  <a:pos x="700" y="8"/>
                </a:cxn>
                <a:cxn ang="0">
                  <a:pos x="671" y="16"/>
                </a:cxn>
                <a:cxn ang="0">
                  <a:pos x="635" y="25"/>
                </a:cxn>
                <a:cxn ang="0">
                  <a:pos x="593" y="35"/>
                </a:cxn>
                <a:cxn ang="0">
                  <a:pos x="548" y="48"/>
                </a:cxn>
                <a:cxn ang="0">
                  <a:pos x="497" y="63"/>
                </a:cxn>
                <a:cxn ang="0">
                  <a:pos x="441" y="76"/>
                </a:cxn>
                <a:cxn ang="0">
                  <a:pos x="384" y="93"/>
                </a:cxn>
                <a:cxn ang="0">
                  <a:pos x="324" y="112"/>
                </a:cxn>
                <a:cxn ang="0">
                  <a:pos x="261" y="133"/>
                </a:cxn>
                <a:cxn ang="0">
                  <a:pos x="196" y="154"/>
                </a:cxn>
                <a:cxn ang="0">
                  <a:pos x="133" y="175"/>
                </a:cxn>
                <a:cxn ang="0">
                  <a:pos x="71" y="198"/>
                </a:cxn>
                <a:cxn ang="0">
                  <a:pos x="8" y="223"/>
                </a:cxn>
                <a:cxn ang="0">
                  <a:pos x="0" y="270"/>
                </a:cxn>
                <a:cxn ang="0">
                  <a:pos x="4" y="266"/>
                </a:cxn>
                <a:cxn ang="0">
                  <a:pos x="17" y="261"/>
                </a:cxn>
                <a:cxn ang="0">
                  <a:pos x="38" y="253"/>
                </a:cxn>
                <a:cxn ang="0">
                  <a:pos x="67" y="242"/>
                </a:cxn>
                <a:cxn ang="0">
                  <a:pos x="101" y="228"/>
                </a:cxn>
                <a:cxn ang="0">
                  <a:pos x="143" y="211"/>
                </a:cxn>
                <a:cxn ang="0">
                  <a:pos x="189" y="196"/>
                </a:cxn>
                <a:cxn ang="0">
                  <a:pos x="240" y="179"/>
                </a:cxn>
                <a:cxn ang="0">
                  <a:pos x="291" y="158"/>
                </a:cxn>
                <a:cxn ang="0">
                  <a:pos x="348" y="141"/>
                </a:cxn>
                <a:cxn ang="0">
                  <a:pos x="407" y="120"/>
                </a:cxn>
                <a:cxn ang="0">
                  <a:pos x="470" y="103"/>
                </a:cxn>
                <a:cxn ang="0">
                  <a:pos x="531" y="84"/>
                </a:cxn>
                <a:cxn ang="0">
                  <a:pos x="593" y="67"/>
                </a:cxn>
                <a:cxn ang="0">
                  <a:pos x="654" y="52"/>
                </a:cxn>
                <a:cxn ang="0">
                  <a:pos x="715" y="40"/>
                </a:cxn>
                <a:cxn ang="0">
                  <a:pos x="740" y="0"/>
                </a:cxn>
                <a:cxn ang="0">
                  <a:pos x="740" y="0"/>
                </a:cxn>
              </a:cxnLst>
              <a:rect l="0" t="0" r="r" b="b"/>
              <a:pathLst>
                <a:path w="740" h="270">
                  <a:moveTo>
                    <a:pt x="740" y="0"/>
                  </a:moveTo>
                  <a:lnTo>
                    <a:pt x="734" y="0"/>
                  </a:lnTo>
                  <a:lnTo>
                    <a:pt x="721" y="4"/>
                  </a:lnTo>
                  <a:lnTo>
                    <a:pt x="700" y="8"/>
                  </a:lnTo>
                  <a:lnTo>
                    <a:pt x="671" y="16"/>
                  </a:lnTo>
                  <a:lnTo>
                    <a:pt x="635" y="25"/>
                  </a:lnTo>
                  <a:lnTo>
                    <a:pt x="593" y="35"/>
                  </a:lnTo>
                  <a:lnTo>
                    <a:pt x="548" y="48"/>
                  </a:lnTo>
                  <a:lnTo>
                    <a:pt x="497" y="63"/>
                  </a:lnTo>
                  <a:lnTo>
                    <a:pt x="441" y="76"/>
                  </a:lnTo>
                  <a:lnTo>
                    <a:pt x="384" y="93"/>
                  </a:lnTo>
                  <a:lnTo>
                    <a:pt x="324" y="112"/>
                  </a:lnTo>
                  <a:lnTo>
                    <a:pt x="261" y="133"/>
                  </a:lnTo>
                  <a:lnTo>
                    <a:pt x="196" y="154"/>
                  </a:lnTo>
                  <a:lnTo>
                    <a:pt x="133" y="175"/>
                  </a:lnTo>
                  <a:lnTo>
                    <a:pt x="71" y="198"/>
                  </a:lnTo>
                  <a:lnTo>
                    <a:pt x="8" y="223"/>
                  </a:lnTo>
                  <a:lnTo>
                    <a:pt x="0" y="270"/>
                  </a:lnTo>
                  <a:lnTo>
                    <a:pt x="4" y="266"/>
                  </a:lnTo>
                  <a:lnTo>
                    <a:pt x="17" y="261"/>
                  </a:lnTo>
                  <a:lnTo>
                    <a:pt x="38" y="253"/>
                  </a:lnTo>
                  <a:lnTo>
                    <a:pt x="67" y="242"/>
                  </a:lnTo>
                  <a:lnTo>
                    <a:pt x="101" y="228"/>
                  </a:lnTo>
                  <a:lnTo>
                    <a:pt x="143" y="211"/>
                  </a:lnTo>
                  <a:lnTo>
                    <a:pt x="189" y="196"/>
                  </a:lnTo>
                  <a:lnTo>
                    <a:pt x="240" y="179"/>
                  </a:lnTo>
                  <a:lnTo>
                    <a:pt x="291" y="158"/>
                  </a:lnTo>
                  <a:lnTo>
                    <a:pt x="348" y="141"/>
                  </a:lnTo>
                  <a:lnTo>
                    <a:pt x="407" y="120"/>
                  </a:lnTo>
                  <a:lnTo>
                    <a:pt x="470" y="103"/>
                  </a:lnTo>
                  <a:lnTo>
                    <a:pt x="531" y="84"/>
                  </a:lnTo>
                  <a:lnTo>
                    <a:pt x="593" y="67"/>
                  </a:lnTo>
                  <a:lnTo>
                    <a:pt x="654" y="52"/>
                  </a:lnTo>
                  <a:lnTo>
                    <a:pt x="715" y="40"/>
                  </a:lnTo>
                  <a:lnTo>
                    <a:pt x="740" y="0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71"/>
            <p:cNvSpPr>
              <a:spLocks/>
            </p:cNvSpPr>
            <p:nvPr/>
          </p:nvSpPr>
          <p:spPr bwMode="auto">
            <a:xfrm>
              <a:off x="8267876" y="876769"/>
              <a:ext cx="345337" cy="9354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7" y="4"/>
                </a:cxn>
                <a:cxn ang="0">
                  <a:pos x="31" y="9"/>
                </a:cxn>
                <a:cxn ang="0">
                  <a:pos x="53" y="23"/>
                </a:cxn>
                <a:cxn ang="0">
                  <a:pos x="86" y="40"/>
                </a:cxn>
                <a:cxn ang="0">
                  <a:pos x="124" y="57"/>
                </a:cxn>
                <a:cxn ang="0">
                  <a:pos x="173" y="78"/>
                </a:cxn>
                <a:cxn ang="0">
                  <a:pos x="230" y="101"/>
                </a:cxn>
                <a:cxn ang="0">
                  <a:pos x="295" y="125"/>
                </a:cxn>
                <a:cxn ang="0">
                  <a:pos x="367" y="148"/>
                </a:cxn>
                <a:cxn ang="0">
                  <a:pos x="447" y="171"/>
                </a:cxn>
                <a:cxn ang="0">
                  <a:pos x="534" y="192"/>
                </a:cxn>
                <a:cxn ang="0">
                  <a:pos x="629" y="213"/>
                </a:cxn>
                <a:cxn ang="0">
                  <a:pos x="730" y="232"/>
                </a:cxn>
                <a:cxn ang="0">
                  <a:pos x="838" y="245"/>
                </a:cxn>
                <a:cxn ang="0">
                  <a:pos x="954" y="257"/>
                </a:cxn>
                <a:cxn ang="0">
                  <a:pos x="1080" y="264"/>
                </a:cxn>
                <a:cxn ang="0">
                  <a:pos x="1080" y="315"/>
                </a:cxn>
                <a:cxn ang="0">
                  <a:pos x="1070" y="314"/>
                </a:cxn>
                <a:cxn ang="0">
                  <a:pos x="1048" y="314"/>
                </a:cxn>
                <a:cxn ang="0">
                  <a:pos x="1013" y="312"/>
                </a:cxn>
                <a:cxn ang="0">
                  <a:pos x="968" y="310"/>
                </a:cxn>
                <a:cxn ang="0">
                  <a:pos x="909" y="304"/>
                </a:cxn>
                <a:cxn ang="0">
                  <a:pos x="842" y="296"/>
                </a:cxn>
                <a:cxn ang="0">
                  <a:pos x="768" y="287"/>
                </a:cxn>
                <a:cxn ang="0">
                  <a:pos x="690" y="277"/>
                </a:cxn>
                <a:cxn ang="0">
                  <a:pos x="605" y="262"/>
                </a:cxn>
                <a:cxn ang="0">
                  <a:pos x="517" y="241"/>
                </a:cxn>
                <a:cxn ang="0">
                  <a:pos x="428" y="219"/>
                </a:cxn>
                <a:cxn ang="0">
                  <a:pos x="339" y="194"/>
                </a:cxn>
                <a:cxn ang="0">
                  <a:pos x="247" y="160"/>
                </a:cxn>
                <a:cxn ang="0">
                  <a:pos x="162" y="123"/>
                </a:cxn>
                <a:cxn ang="0">
                  <a:pos x="78" y="82"/>
                </a:cxn>
                <a:cxn ang="0">
                  <a:pos x="0" y="34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80" h="315">
                  <a:moveTo>
                    <a:pt x="13" y="0"/>
                  </a:moveTo>
                  <a:lnTo>
                    <a:pt x="17" y="4"/>
                  </a:lnTo>
                  <a:lnTo>
                    <a:pt x="31" y="9"/>
                  </a:lnTo>
                  <a:lnTo>
                    <a:pt x="53" y="23"/>
                  </a:lnTo>
                  <a:lnTo>
                    <a:pt x="86" y="40"/>
                  </a:lnTo>
                  <a:lnTo>
                    <a:pt x="124" y="57"/>
                  </a:lnTo>
                  <a:lnTo>
                    <a:pt x="173" y="78"/>
                  </a:lnTo>
                  <a:lnTo>
                    <a:pt x="230" y="101"/>
                  </a:lnTo>
                  <a:lnTo>
                    <a:pt x="295" y="125"/>
                  </a:lnTo>
                  <a:lnTo>
                    <a:pt x="367" y="148"/>
                  </a:lnTo>
                  <a:lnTo>
                    <a:pt x="447" y="171"/>
                  </a:lnTo>
                  <a:lnTo>
                    <a:pt x="534" y="192"/>
                  </a:lnTo>
                  <a:lnTo>
                    <a:pt x="629" y="213"/>
                  </a:lnTo>
                  <a:lnTo>
                    <a:pt x="730" y="232"/>
                  </a:lnTo>
                  <a:lnTo>
                    <a:pt x="838" y="245"/>
                  </a:lnTo>
                  <a:lnTo>
                    <a:pt x="954" y="257"/>
                  </a:lnTo>
                  <a:lnTo>
                    <a:pt x="1080" y="264"/>
                  </a:lnTo>
                  <a:lnTo>
                    <a:pt x="1080" y="315"/>
                  </a:lnTo>
                  <a:lnTo>
                    <a:pt x="1070" y="314"/>
                  </a:lnTo>
                  <a:lnTo>
                    <a:pt x="1048" y="314"/>
                  </a:lnTo>
                  <a:lnTo>
                    <a:pt x="1013" y="312"/>
                  </a:lnTo>
                  <a:lnTo>
                    <a:pt x="968" y="310"/>
                  </a:lnTo>
                  <a:lnTo>
                    <a:pt x="909" y="304"/>
                  </a:lnTo>
                  <a:lnTo>
                    <a:pt x="842" y="296"/>
                  </a:lnTo>
                  <a:lnTo>
                    <a:pt x="768" y="287"/>
                  </a:lnTo>
                  <a:lnTo>
                    <a:pt x="690" y="277"/>
                  </a:lnTo>
                  <a:lnTo>
                    <a:pt x="605" y="262"/>
                  </a:lnTo>
                  <a:lnTo>
                    <a:pt x="517" y="241"/>
                  </a:lnTo>
                  <a:lnTo>
                    <a:pt x="428" y="219"/>
                  </a:lnTo>
                  <a:lnTo>
                    <a:pt x="339" y="194"/>
                  </a:lnTo>
                  <a:lnTo>
                    <a:pt x="247" y="160"/>
                  </a:lnTo>
                  <a:lnTo>
                    <a:pt x="162" y="123"/>
                  </a:lnTo>
                  <a:lnTo>
                    <a:pt x="78" y="82"/>
                  </a:lnTo>
                  <a:lnTo>
                    <a:pt x="0" y="34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72"/>
            <p:cNvSpPr>
              <a:spLocks/>
            </p:cNvSpPr>
            <p:nvPr/>
          </p:nvSpPr>
          <p:spPr bwMode="auto">
            <a:xfrm>
              <a:off x="8193554" y="963205"/>
              <a:ext cx="417096" cy="17524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4" y="3"/>
                </a:cxn>
                <a:cxn ang="0">
                  <a:pos x="57" y="19"/>
                </a:cxn>
                <a:cxn ang="0">
                  <a:pos x="78" y="41"/>
                </a:cxn>
                <a:cxn ang="0">
                  <a:pos x="110" y="74"/>
                </a:cxn>
                <a:cxn ang="0">
                  <a:pos x="150" y="110"/>
                </a:cxn>
                <a:cxn ang="0">
                  <a:pos x="202" y="152"/>
                </a:cxn>
                <a:cxn ang="0">
                  <a:pos x="263" y="195"/>
                </a:cxn>
                <a:cxn ang="0">
                  <a:pos x="335" y="243"/>
                </a:cxn>
                <a:cxn ang="0">
                  <a:pos x="415" y="291"/>
                </a:cxn>
                <a:cxn ang="0">
                  <a:pos x="508" y="338"/>
                </a:cxn>
                <a:cxn ang="0">
                  <a:pos x="610" y="384"/>
                </a:cxn>
                <a:cxn ang="0">
                  <a:pos x="725" y="426"/>
                </a:cxn>
                <a:cxn ang="0">
                  <a:pos x="850" y="465"/>
                </a:cxn>
                <a:cxn ang="0">
                  <a:pos x="989" y="498"/>
                </a:cxn>
                <a:cxn ang="0">
                  <a:pos x="1135" y="524"/>
                </a:cxn>
                <a:cxn ang="0">
                  <a:pos x="1299" y="543"/>
                </a:cxn>
                <a:cxn ang="0">
                  <a:pos x="1302" y="591"/>
                </a:cxn>
                <a:cxn ang="0">
                  <a:pos x="1293" y="589"/>
                </a:cxn>
                <a:cxn ang="0">
                  <a:pos x="1264" y="587"/>
                </a:cxn>
                <a:cxn ang="0">
                  <a:pos x="1219" y="583"/>
                </a:cxn>
                <a:cxn ang="0">
                  <a:pos x="1158" y="576"/>
                </a:cxn>
                <a:cxn ang="0">
                  <a:pos x="1086" y="564"/>
                </a:cxn>
                <a:cxn ang="0">
                  <a:pos x="1002" y="549"/>
                </a:cxn>
                <a:cxn ang="0">
                  <a:pos x="911" y="528"/>
                </a:cxn>
                <a:cxn ang="0">
                  <a:pos x="812" y="505"/>
                </a:cxn>
                <a:cxn ang="0">
                  <a:pos x="705" y="473"/>
                </a:cxn>
                <a:cxn ang="0">
                  <a:pos x="599" y="433"/>
                </a:cxn>
                <a:cxn ang="0">
                  <a:pos x="489" y="387"/>
                </a:cxn>
                <a:cxn ang="0">
                  <a:pos x="382" y="334"/>
                </a:cxn>
                <a:cxn ang="0">
                  <a:pos x="276" y="272"/>
                </a:cxn>
                <a:cxn ang="0">
                  <a:pos x="177" y="197"/>
                </a:cxn>
                <a:cxn ang="0">
                  <a:pos x="84" y="116"/>
                </a:cxn>
                <a:cxn ang="0">
                  <a:pos x="0" y="22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1302" h="591">
                  <a:moveTo>
                    <a:pt x="40" y="0"/>
                  </a:moveTo>
                  <a:lnTo>
                    <a:pt x="44" y="3"/>
                  </a:lnTo>
                  <a:lnTo>
                    <a:pt x="57" y="19"/>
                  </a:lnTo>
                  <a:lnTo>
                    <a:pt x="78" y="41"/>
                  </a:lnTo>
                  <a:lnTo>
                    <a:pt x="110" y="74"/>
                  </a:lnTo>
                  <a:lnTo>
                    <a:pt x="150" y="110"/>
                  </a:lnTo>
                  <a:lnTo>
                    <a:pt x="202" y="152"/>
                  </a:lnTo>
                  <a:lnTo>
                    <a:pt x="263" y="195"/>
                  </a:lnTo>
                  <a:lnTo>
                    <a:pt x="335" y="243"/>
                  </a:lnTo>
                  <a:lnTo>
                    <a:pt x="415" y="291"/>
                  </a:lnTo>
                  <a:lnTo>
                    <a:pt x="508" y="338"/>
                  </a:lnTo>
                  <a:lnTo>
                    <a:pt x="610" y="384"/>
                  </a:lnTo>
                  <a:lnTo>
                    <a:pt x="725" y="426"/>
                  </a:lnTo>
                  <a:lnTo>
                    <a:pt x="850" y="465"/>
                  </a:lnTo>
                  <a:lnTo>
                    <a:pt x="989" y="498"/>
                  </a:lnTo>
                  <a:lnTo>
                    <a:pt x="1135" y="524"/>
                  </a:lnTo>
                  <a:lnTo>
                    <a:pt x="1299" y="543"/>
                  </a:lnTo>
                  <a:lnTo>
                    <a:pt x="1302" y="591"/>
                  </a:lnTo>
                  <a:lnTo>
                    <a:pt x="1293" y="589"/>
                  </a:lnTo>
                  <a:lnTo>
                    <a:pt x="1264" y="587"/>
                  </a:lnTo>
                  <a:lnTo>
                    <a:pt x="1219" y="583"/>
                  </a:lnTo>
                  <a:lnTo>
                    <a:pt x="1158" y="576"/>
                  </a:lnTo>
                  <a:lnTo>
                    <a:pt x="1086" y="564"/>
                  </a:lnTo>
                  <a:lnTo>
                    <a:pt x="1002" y="549"/>
                  </a:lnTo>
                  <a:lnTo>
                    <a:pt x="911" y="528"/>
                  </a:lnTo>
                  <a:lnTo>
                    <a:pt x="812" y="505"/>
                  </a:lnTo>
                  <a:lnTo>
                    <a:pt x="705" y="473"/>
                  </a:lnTo>
                  <a:lnTo>
                    <a:pt x="599" y="433"/>
                  </a:lnTo>
                  <a:lnTo>
                    <a:pt x="489" y="387"/>
                  </a:lnTo>
                  <a:lnTo>
                    <a:pt x="382" y="334"/>
                  </a:lnTo>
                  <a:lnTo>
                    <a:pt x="276" y="272"/>
                  </a:lnTo>
                  <a:lnTo>
                    <a:pt x="177" y="197"/>
                  </a:lnTo>
                  <a:lnTo>
                    <a:pt x="84" y="116"/>
                  </a:lnTo>
                  <a:lnTo>
                    <a:pt x="0" y="22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373"/>
            <p:cNvSpPr>
              <a:spLocks/>
            </p:cNvSpPr>
            <p:nvPr/>
          </p:nvSpPr>
          <p:spPr bwMode="auto">
            <a:xfrm>
              <a:off x="7886659" y="867889"/>
              <a:ext cx="217838" cy="426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15" y="6"/>
                </a:cxn>
                <a:cxn ang="0">
                  <a:pos x="32" y="12"/>
                </a:cxn>
                <a:cxn ang="0">
                  <a:pos x="57" y="21"/>
                </a:cxn>
                <a:cxn ang="0">
                  <a:pos x="88" y="31"/>
                </a:cxn>
                <a:cxn ang="0">
                  <a:pos x="124" y="42"/>
                </a:cxn>
                <a:cxn ang="0">
                  <a:pos x="164" y="54"/>
                </a:cxn>
                <a:cxn ang="0">
                  <a:pos x="211" y="67"/>
                </a:cxn>
                <a:cxn ang="0">
                  <a:pos x="261" y="77"/>
                </a:cxn>
                <a:cxn ang="0">
                  <a:pos x="312" y="88"/>
                </a:cxn>
                <a:cxn ang="0">
                  <a:pos x="369" y="96"/>
                </a:cxn>
                <a:cxn ang="0">
                  <a:pos x="428" y="105"/>
                </a:cxn>
                <a:cxn ang="0">
                  <a:pos x="487" y="109"/>
                </a:cxn>
                <a:cxn ang="0">
                  <a:pos x="549" y="113"/>
                </a:cxn>
                <a:cxn ang="0">
                  <a:pos x="614" y="111"/>
                </a:cxn>
                <a:cxn ang="0">
                  <a:pos x="681" y="107"/>
                </a:cxn>
                <a:cxn ang="0">
                  <a:pos x="620" y="143"/>
                </a:cxn>
                <a:cxn ang="0">
                  <a:pos x="614" y="143"/>
                </a:cxn>
                <a:cxn ang="0">
                  <a:pos x="601" y="143"/>
                </a:cxn>
                <a:cxn ang="0">
                  <a:pos x="578" y="143"/>
                </a:cxn>
                <a:cxn ang="0">
                  <a:pos x="549" y="145"/>
                </a:cxn>
                <a:cxn ang="0">
                  <a:pos x="513" y="143"/>
                </a:cxn>
                <a:cxn ang="0">
                  <a:pos x="475" y="143"/>
                </a:cxn>
                <a:cxn ang="0">
                  <a:pos x="432" y="141"/>
                </a:cxn>
                <a:cxn ang="0">
                  <a:pos x="386" y="139"/>
                </a:cxn>
                <a:cxn ang="0">
                  <a:pos x="337" y="135"/>
                </a:cxn>
                <a:cxn ang="0">
                  <a:pos x="289" y="130"/>
                </a:cxn>
                <a:cxn ang="0">
                  <a:pos x="238" y="122"/>
                </a:cxn>
                <a:cxn ang="0">
                  <a:pos x="190" y="115"/>
                </a:cxn>
                <a:cxn ang="0">
                  <a:pos x="143" y="103"/>
                </a:cxn>
                <a:cxn ang="0">
                  <a:pos x="99" y="92"/>
                </a:cxn>
                <a:cxn ang="0">
                  <a:pos x="59" y="77"/>
                </a:cxn>
                <a:cxn ang="0">
                  <a:pos x="25" y="5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81" h="145">
                  <a:moveTo>
                    <a:pt x="0" y="0"/>
                  </a:moveTo>
                  <a:lnTo>
                    <a:pt x="4" y="0"/>
                  </a:lnTo>
                  <a:lnTo>
                    <a:pt x="15" y="6"/>
                  </a:lnTo>
                  <a:lnTo>
                    <a:pt x="32" y="12"/>
                  </a:lnTo>
                  <a:lnTo>
                    <a:pt x="57" y="21"/>
                  </a:lnTo>
                  <a:lnTo>
                    <a:pt x="88" y="31"/>
                  </a:lnTo>
                  <a:lnTo>
                    <a:pt x="124" y="42"/>
                  </a:lnTo>
                  <a:lnTo>
                    <a:pt x="164" y="54"/>
                  </a:lnTo>
                  <a:lnTo>
                    <a:pt x="211" y="67"/>
                  </a:lnTo>
                  <a:lnTo>
                    <a:pt x="261" y="77"/>
                  </a:lnTo>
                  <a:lnTo>
                    <a:pt x="312" y="88"/>
                  </a:lnTo>
                  <a:lnTo>
                    <a:pt x="369" y="96"/>
                  </a:lnTo>
                  <a:lnTo>
                    <a:pt x="428" y="105"/>
                  </a:lnTo>
                  <a:lnTo>
                    <a:pt x="487" y="109"/>
                  </a:lnTo>
                  <a:lnTo>
                    <a:pt x="549" y="113"/>
                  </a:lnTo>
                  <a:lnTo>
                    <a:pt x="614" y="111"/>
                  </a:lnTo>
                  <a:lnTo>
                    <a:pt x="681" y="107"/>
                  </a:lnTo>
                  <a:lnTo>
                    <a:pt x="620" y="143"/>
                  </a:lnTo>
                  <a:lnTo>
                    <a:pt x="614" y="143"/>
                  </a:lnTo>
                  <a:lnTo>
                    <a:pt x="601" y="143"/>
                  </a:lnTo>
                  <a:lnTo>
                    <a:pt x="578" y="143"/>
                  </a:lnTo>
                  <a:lnTo>
                    <a:pt x="549" y="145"/>
                  </a:lnTo>
                  <a:lnTo>
                    <a:pt x="513" y="143"/>
                  </a:lnTo>
                  <a:lnTo>
                    <a:pt x="475" y="143"/>
                  </a:lnTo>
                  <a:lnTo>
                    <a:pt x="432" y="141"/>
                  </a:lnTo>
                  <a:lnTo>
                    <a:pt x="386" y="139"/>
                  </a:lnTo>
                  <a:lnTo>
                    <a:pt x="337" y="135"/>
                  </a:lnTo>
                  <a:lnTo>
                    <a:pt x="289" y="130"/>
                  </a:lnTo>
                  <a:lnTo>
                    <a:pt x="238" y="122"/>
                  </a:lnTo>
                  <a:lnTo>
                    <a:pt x="190" y="115"/>
                  </a:lnTo>
                  <a:lnTo>
                    <a:pt x="143" y="103"/>
                  </a:lnTo>
                  <a:lnTo>
                    <a:pt x="99" y="92"/>
                  </a:lnTo>
                  <a:lnTo>
                    <a:pt x="59" y="77"/>
                  </a:lnTo>
                  <a:lnTo>
                    <a:pt x="25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374"/>
            <p:cNvSpPr>
              <a:spLocks/>
            </p:cNvSpPr>
            <p:nvPr/>
          </p:nvSpPr>
          <p:spPr bwMode="auto">
            <a:xfrm>
              <a:off x="8267876" y="667784"/>
              <a:ext cx="178755" cy="219642"/>
            </a:xfrm>
            <a:custGeom>
              <a:avLst/>
              <a:gdLst/>
              <a:ahLst/>
              <a:cxnLst>
                <a:cxn ang="0">
                  <a:pos x="523" y="0"/>
                </a:cxn>
                <a:cxn ang="0">
                  <a:pos x="521" y="3"/>
                </a:cxn>
                <a:cxn ang="0">
                  <a:pos x="519" y="19"/>
                </a:cxn>
                <a:cxn ang="0">
                  <a:pos x="515" y="45"/>
                </a:cxn>
                <a:cxn ang="0">
                  <a:pos x="508" y="78"/>
                </a:cxn>
                <a:cxn ang="0">
                  <a:pos x="496" y="117"/>
                </a:cxn>
                <a:cxn ang="0">
                  <a:pos x="483" y="165"/>
                </a:cxn>
                <a:cxn ang="0">
                  <a:pos x="464" y="214"/>
                </a:cxn>
                <a:cxn ang="0">
                  <a:pos x="441" y="271"/>
                </a:cxn>
                <a:cxn ang="0">
                  <a:pos x="411" y="327"/>
                </a:cxn>
                <a:cxn ang="0">
                  <a:pos x="375" y="386"/>
                </a:cxn>
                <a:cxn ang="0">
                  <a:pos x="333" y="444"/>
                </a:cxn>
                <a:cxn ang="0">
                  <a:pos x="283" y="503"/>
                </a:cxn>
                <a:cxn ang="0">
                  <a:pos x="224" y="560"/>
                </a:cxn>
                <a:cxn ang="0">
                  <a:pos x="160" y="612"/>
                </a:cxn>
                <a:cxn ang="0">
                  <a:pos x="84" y="661"/>
                </a:cxn>
                <a:cxn ang="0">
                  <a:pos x="0" y="709"/>
                </a:cxn>
                <a:cxn ang="0">
                  <a:pos x="36" y="741"/>
                </a:cxn>
                <a:cxn ang="0">
                  <a:pos x="40" y="737"/>
                </a:cxn>
                <a:cxn ang="0">
                  <a:pos x="57" y="732"/>
                </a:cxn>
                <a:cxn ang="0">
                  <a:pos x="80" y="718"/>
                </a:cxn>
                <a:cxn ang="0">
                  <a:pos x="110" y="701"/>
                </a:cxn>
                <a:cxn ang="0">
                  <a:pos x="148" y="676"/>
                </a:cxn>
                <a:cxn ang="0">
                  <a:pos x="190" y="648"/>
                </a:cxn>
                <a:cxn ang="0">
                  <a:pos x="234" y="612"/>
                </a:cxn>
                <a:cxn ang="0">
                  <a:pos x="281" y="572"/>
                </a:cxn>
                <a:cxn ang="0">
                  <a:pos x="327" y="522"/>
                </a:cxn>
                <a:cxn ang="0">
                  <a:pos x="375" y="469"/>
                </a:cxn>
                <a:cxn ang="0">
                  <a:pos x="418" y="408"/>
                </a:cxn>
                <a:cxn ang="0">
                  <a:pos x="460" y="342"/>
                </a:cxn>
                <a:cxn ang="0">
                  <a:pos x="494" y="266"/>
                </a:cxn>
                <a:cxn ang="0">
                  <a:pos x="523" y="184"/>
                </a:cxn>
                <a:cxn ang="0">
                  <a:pos x="544" y="95"/>
                </a:cxn>
                <a:cxn ang="0">
                  <a:pos x="559" y="0"/>
                </a:cxn>
                <a:cxn ang="0">
                  <a:pos x="523" y="0"/>
                </a:cxn>
                <a:cxn ang="0">
                  <a:pos x="523" y="0"/>
                </a:cxn>
              </a:cxnLst>
              <a:rect l="0" t="0" r="r" b="b"/>
              <a:pathLst>
                <a:path w="559" h="741">
                  <a:moveTo>
                    <a:pt x="523" y="0"/>
                  </a:moveTo>
                  <a:lnTo>
                    <a:pt x="521" y="3"/>
                  </a:lnTo>
                  <a:lnTo>
                    <a:pt x="519" y="19"/>
                  </a:lnTo>
                  <a:lnTo>
                    <a:pt x="515" y="45"/>
                  </a:lnTo>
                  <a:lnTo>
                    <a:pt x="508" y="78"/>
                  </a:lnTo>
                  <a:lnTo>
                    <a:pt x="496" y="117"/>
                  </a:lnTo>
                  <a:lnTo>
                    <a:pt x="483" y="165"/>
                  </a:lnTo>
                  <a:lnTo>
                    <a:pt x="464" y="214"/>
                  </a:lnTo>
                  <a:lnTo>
                    <a:pt x="441" y="271"/>
                  </a:lnTo>
                  <a:lnTo>
                    <a:pt x="411" y="327"/>
                  </a:lnTo>
                  <a:lnTo>
                    <a:pt x="375" y="386"/>
                  </a:lnTo>
                  <a:lnTo>
                    <a:pt x="333" y="444"/>
                  </a:lnTo>
                  <a:lnTo>
                    <a:pt x="283" y="503"/>
                  </a:lnTo>
                  <a:lnTo>
                    <a:pt x="224" y="560"/>
                  </a:lnTo>
                  <a:lnTo>
                    <a:pt x="160" y="612"/>
                  </a:lnTo>
                  <a:lnTo>
                    <a:pt x="84" y="661"/>
                  </a:lnTo>
                  <a:lnTo>
                    <a:pt x="0" y="709"/>
                  </a:lnTo>
                  <a:lnTo>
                    <a:pt x="36" y="741"/>
                  </a:lnTo>
                  <a:lnTo>
                    <a:pt x="40" y="737"/>
                  </a:lnTo>
                  <a:lnTo>
                    <a:pt x="57" y="732"/>
                  </a:lnTo>
                  <a:lnTo>
                    <a:pt x="80" y="718"/>
                  </a:lnTo>
                  <a:lnTo>
                    <a:pt x="110" y="701"/>
                  </a:lnTo>
                  <a:lnTo>
                    <a:pt x="148" y="676"/>
                  </a:lnTo>
                  <a:lnTo>
                    <a:pt x="190" y="648"/>
                  </a:lnTo>
                  <a:lnTo>
                    <a:pt x="234" y="612"/>
                  </a:lnTo>
                  <a:lnTo>
                    <a:pt x="281" y="572"/>
                  </a:lnTo>
                  <a:lnTo>
                    <a:pt x="327" y="522"/>
                  </a:lnTo>
                  <a:lnTo>
                    <a:pt x="375" y="469"/>
                  </a:lnTo>
                  <a:lnTo>
                    <a:pt x="418" y="408"/>
                  </a:lnTo>
                  <a:lnTo>
                    <a:pt x="460" y="342"/>
                  </a:lnTo>
                  <a:lnTo>
                    <a:pt x="494" y="266"/>
                  </a:lnTo>
                  <a:lnTo>
                    <a:pt x="523" y="184"/>
                  </a:lnTo>
                  <a:lnTo>
                    <a:pt x="544" y="95"/>
                  </a:lnTo>
                  <a:lnTo>
                    <a:pt x="559" y="0"/>
                  </a:lnTo>
                  <a:lnTo>
                    <a:pt x="523" y="0"/>
                  </a:lnTo>
                  <a:lnTo>
                    <a:pt x="5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375"/>
            <p:cNvSpPr>
              <a:spLocks/>
            </p:cNvSpPr>
            <p:nvPr/>
          </p:nvSpPr>
          <p:spPr bwMode="auto">
            <a:xfrm>
              <a:off x="8395375" y="684360"/>
              <a:ext cx="135828" cy="253979"/>
            </a:xfrm>
            <a:custGeom>
              <a:avLst/>
              <a:gdLst/>
              <a:ahLst/>
              <a:cxnLst>
                <a:cxn ang="0">
                  <a:pos x="392" y="0"/>
                </a:cxn>
                <a:cxn ang="0">
                  <a:pos x="388" y="5"/>
                </a:cxn>
                <a:cxn ang="0">
                  <a:pos x="386" y="26"/>
                </a:cxn>
                <a:cxn ang="0">
                  <a:pos x="379" y="57"/>
                </a:cxn>
                <a:cxn ang="0">
                  <a:pos x="369" y="99"/>
                </a:cxn>
                <a:cxn ang="0">
                  <a:pos x="358" y="148"/>
                </a:cxn>
                <a:cxn ang="0">
                  <a:pos x="343" y="205"/>
                </a:cxn>
                <a:cxn ang="0">
                  <a:pos x="325" y="268"/>
                </a:cxn>
                <a:cxn ang="0">
                  <a:pos x="303" y="334"/>
                </a:cxn>
                <a:cxn ang="0">
                  <a:pos x="278" y="403"/>
                </a:cxn>
                <a:cxn ang="0">
                  <a:pos x="249" y="473"/>
                </a:cxn>
                <a:cxn ang="0">
                  <a:pos x="217" y="543"/>
                </a:cxn>
                <a:cxn ang="0">
                  <a:pos x="183" y="614"/>
                </a:cxn>
                <a:cxn ang="0">
                  <a:pos x="143" y="678"/>
                </a:cxn>
                <a:cxn ang="0">
                  <a:pos x="99" y="739"/>
                </a:cxn>
                <a:cxn ang="0">
                  <a:pos x="52" y="794"/>
                </a:cxn>
                <a:cxn ang="0">
                  <a:pos x="0" y="842"/>
                </a:cxn>
                <a:cxn ang="0">
                  <a:pos x="50" y="857"/>
                </a:cxn>
                <a:cxn ang="0">
                  <a:pos x="52" y="853"/>
                </a:cxn>
                <a:cxn ang="0">
                  <a:pos x="61" y="842"/>
                </a:cxn>
                <a:cxn ang="0">
                  <a:pos x="78" y="825"/>
                </a:cxn>
                <a:cxn ang="0">
                  <a:pos x="99" y="798"/>
                </a:cxn>
                <a:cxn ang="0">
                  <a:pos x="122" y="766"/>
                </a:cxn>
                <a:cxn ang="0">
                  <a:pos x="152" y="728"/>
                </a:cxn>
                <a:cxn ang="0">
                  <a:pos x="183" y="680"/>
                </a:cxn>
                <a:cxn ang="0">
                  <a:pos x="215" y="631"/>
                </a:cxn>
                <a:cxn ang="0">
                  <a:pos x="247" y="570"/>
                </a:cxn>
                <a:cxn ang="0">
                  <a:pos x="280" y="507"/>
                </a:cxn>
                <a:cxn ang="0">
                  <a:pos x="310" y="435"/>
                </a:cxn>
                <a:cxn ang="0">
                  <a:pos x="341" y="361"/>
                </a:cxn>
                <a:cxn ang="0">
                  <a:pos x="367" y="277"/>
                </a:cxn>
                <a:cxn ang="0">
                  <a:pos x="392" y="190"/>
                </a:cxn>
                <a:cxn ang="0">
                  <a:pos x="411" y="97"/>
                </a:cxn>
                <a:cxn ang="0">
                  <a:pos x="424" y="0"/>
                </a:cxn>
                <a:cxn ang="0">
                  <a:pos x="392" y="0"/>
                </a:cxn>
                <a:cxn ang="0">
                  <a:pos x="392" y="0"/>
                </a:cxn>
              </a:cxnLst>
              <a:rect l="0" t="0" r="r" b="b"/>
              <a:pathLst>
                <a:path w="424" h="857">
                  <a:moveTo>
                    <a:pt x="392" y="0"/>
                  </a:moveTo>
                  <a:lnTo>
                    <a:pt x="388" y="5"/>
                  </a:lnTo>
                  <a:lnTo>
                    <a:pt x="386" y="26"/>
                  </a:lnTo>
                  <a:lnTo>
                    <a:pt x="379" y="57"/>
                  </a:lnTo>
                  <a:lnTo>
                    <a:pt x="369" y="99"/>
                  </a:lnTo>
                  <a:lnTo>
                    <a:pt x="358" y="148"/>
                  </a:lnTo>
                  <a:lnTo>
                    <a:pt x="343" y="205"/>
                  </a:lnTo>
                  <a:lnTo>
                    <a:pt x="325" y="268"/>
                  </a:lnTo>
                  <a:lnTo>
                    <a:pt x="303" y="334"/>
                  </a:lnTo>
                  <a:lnTo>
                    <a:pt x="278" y="403"/>
                  </a:lnTo>
                  <a:lnTo>
                    <a:pt x="249" y="473"/>
                  </a:lnTo>
                  <a:lnTo>
                    <a:pt x="217" y="543"/>
                  </a:lnTo>
                  <a:lnTo>
                    <a:pt x="183" y="614"/>
                  </a:lnTo>
                  <a:lnTo>
                    <a:pt x="143" y="678"/>
                  </a:lnTo>
                  <a:lnTo>
                    <a:pt x="99" y="739"/>
                  </a:lnTo>
                  <a:lnTo>
                    <a:pt x="52" y="794"/>
                  </a:lnTo>
                  <a:lnTo>
                    <a:pt x="0" y="842"/>
                  </a:lnTo>
                  <a:lnTo>
                    <a:pt x="50" y="857"/>
                  </a:lnTo>
                  <a:lnTo>
                    <a:pt x="52" y="853"/>
                  </a:lnTo>
                  <a:lnTo>
                    <a:pt x="61" y="842"/>
                  </a:lnTo>
                  <a:lnTo>
                    <a:pt x="78" y="825"/>
                  </a:lnTo>
                  <a:lnTo>
                    <a:pt x="99" y="798"/>
                  </a:lnTo>
                  <a:lnTo>
                    <a:pt x="122" y="766"/>
                  </a:lnTo>
                  <a:lnTo>
                    <a:pt x="152" y="728"/>
                  </a:lnTo>
                  <a:lnTo>
                    <a:pt x="183" y="680"/>
                  </a:lnTo>
                  <a:lnTo>
                    <a:pt x="215" y="631"/>
                  </a:lnTo>
                  <a:lnTo>
                    <a:pt x="247" y="570"/>
                  </a:lnTo>
                  <a:lnTo>
                    <a:pt x="280" y="507"/>
                  </a:lnTo>
                  <a:lnTo>
                    <a:pt x="310" y="435"/>
                  </a:lnTo>
                  <a:lnTo>
                    <a:pt x="341" y="361"/>
                  </a:lnTo>
                  <a:lnTo>
                    <a:pt x="367" y="277"/>
                  </a:lnTo>
                  <a:lnTo>
                    <a:pt x="392" y="190"/>
                  </a:lnTo>
                  <a:lnTo>
                    <a:pt x="411" y="97"/>
                  </a:lnTo>
                  <a:lnTo>
                    <a:pt x="424" y="0"/>
                  </a:lnTo>
                  <a:lnTo>
                    <a:pt x="392" y="0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376"/>
            <p:cNvSpPr>
              <a:spLocks/>
            </p:cNvSpPr>
            <p:nvPr/>
          </p:nvSpPr>
          <p:spPr bwMode="auto">
            <a:xfrm>
              <a:off x="8083354" y="1018856"/>
              <a:ext cx="182600" cy="27233"/>
            </a:xfrm>
            <a:custGeom>
              <a:avLst/>
              <a:gdLst/>
              <a:ahLst/>
              <a:cxnLst>
                <a:cxn ang="0">
                  <a:pos x="542" y="0"/>
                </a:cxn>
                <a:cxn ang="0">
                  <a:pos x="540" y="0"/>
                </a:cxn>
                <a:cxn ang="0">
                  <a:pos x="529" y="2"/>
                </a:cxn>
                <a:cxn ang="0">
                  <a:pos x="513" y="4"/>
                </a:cxn>
                <a:cxn ang="0">
                  <a:pos x="492" y="9"/>
                </a:cxn>
                <a:cxn ang="0">
                  <a:pos x="466" y="13"/>
                </a:cxn>
                <a:cxn ang="0">
                  <a:pos x="437" y="19"/>
                </a:cxn>
                <a:cxn ang="0">
                  <a:pos x="403" y="25"/>
                </a:cxn>
                <a:cxn ang="0">
                  <a:pos x="369" y="32"/>
                </a:cxn>
                <a:cxn ang="0">
                  <a:pos x="331" y="38"/>
                </a:cxn>
                <a:cxn ang="0">
                  <a:pos x="293" y="42"/>
                </a:cxn>
                <a:cxn ang="0">
                  <a:pos x="253" y="45"/>
                </a:cxn>
                <a:cxn ang="0">
                  <a:pos x="213" y="51"/>
                </a:cxn>
                <a:cxn ang="0">
                  <a:pos x="173" y="53"/>
                </a:cxn>
                <a:cxn ang="0">
                  <a:pos x="133" y="55"/>
                </a:cxn>
                <a:cxn ang="0">
                  <a:pos x="95" y="53"/>
                </a:cxn>
                <a:cxn ang="0">
                  <a:pos x="61" y="51"/>
                </a:cxn>
                <a:cxn ang="0">
                  <a:pos x="0" y="80"/>
                </a:cxn>
                <a:cxn ang="0">
                  <a:pos x="2" y="80"/>
                </a:cxn>
                <a:cxn ang="0">
                  <a:pos x="10" y="80"/>
                </a:cxn>
                <a:cxn ang="0">
                  <a:pos x="23" y="82"/>
                </a:cxn>
                <a:cxn ang="0">
                  <a:pos x="42" y="85"/>
                </a:cxn>
                <a:cxn ang="0">
                  <a:pos x="65" y="87"/>
                </a:cxn>
                <a:cxn ang="0">
                  <a:pos x="93" y="89"/>
                </a:cxn>
                <a:cxn ang="0">
                  <a:pos x="126" y="89"/>
                </a:cxn>
                <a:cxn ang="0">
                  <a:pos x="162" y="91"/>
                </a:cxn>
                <a:cxn ang="0">
                  <a:pos x="202" y="89"/>
                </a:cxn>
                <a:cxn ang="0">
                  <a:pos x="245" y="87"/>
                </a:cxn>
                <a:cxn ang="0">
                  <a:pos x="291" y="82"/>
                </a:cxn>
                <a:cxn ang="0">
                  <a:pos x="342" y="76"/>
                </a:cxn>
                <a:cxn ang="0">
                  <a:pos x="396" y="66"/>
                </a:cxn>
                <a:cxn ang="0">
                  <a:pos x="453" y="55"/>
                </a:cxn>
                <a:cxn ang="0">
                  <a:pos x="510" y="42"/>
                </a:cxn>
                <a:cxn ang="0">
                  <a:pos x="570" y="23"/>
                </a:cxn>
                <a:cxn ang="0">
                  <a:pos x="542" y="0"/>
                </a:cxn>
                <a:cxn ang="0">
                  <a:pos x="542" y="0"/>
                </a:cxn>
              </a:cxnLst>
              <a:rect l="0" t="0" r="r" b="b"/>
              <a:pathLst>
                <a:path w="570" h="91">
                  <a:moveTo>
                    <a:pt x="542" y="0"/>
                  </a:moveTo>
                  <a:lnTo>
                    <a:pt x="540" y="0"/>
                  </a:lnTo>
                  <a:lnTo>
                    <a:pt x="529" y="2"/>
                  </a:lnTo>
                  <a:lnTo>
                    <a:pt x="513" y="4"/>
                  </a:lnTo>
                  <a:lnTo>
                    <a:pt x="492" y="9"/>
                  </a:lnTo>
                  <a:lnTo>
                    <a:pt x="466" y="13"/>
                  </a:lnTo>
                  <a:lnTo>
                    <a:pt x="437" y="19"/>
                  </a:lnTo>
                  <a:lnTo>
                    <a:pt x="403" y="25"/>
                  </a:lnTo>
                  <a:lnTo>
                    <a:pt x="369" y="32"/>
                  </a:lnTo>
                  <a:lnTo>
                    <a:pt x="331" y="38"/>
                  </a:lnTo>
                  <a:lnTo>
                    <a:pt x="293" y="42"/>
                  </a:lnTo>
                  <a:lnTo>
                    <a:pt x="253" y="45"/>
                  </a:lnTo>
                  <a:lnTo>
                    <a:pt x="213" y="51"/>
                  </a:lnTo>
                  <a:lnTo>
                    <a:pt x="173" y="53"/>
                  </a:lnTo>
                  <a:lnTo>
                    <a:pt x="133" y="55"/>
                  </a:lnTo>
                  <a:lnTo>
                    <a:pt x="95" y="53"/>
                  </a:lnTo>
                  <a:lnTo>
                    <a:pt x="61" y="51"/>
                  </a:lnTo>
                  <a:lnTo>
                    <a:pt x="0" y="80"/>
                  </a:lnTo>
                  <a:lnTo>
                    <a:pt x="2" y="80"/>
                  </a:lnTo>
                  <a:lnTo>
                    <a:pt x="10" y="80"/>
                  </a:lnTo>
                  <a:lnTo>
                    <a:pt x="23" y="82"/>
                  </a:lnTo>
                  <a:lnTo>
                    <a:pt x="42" y="85"/>
                  </a:lnTo>
                  <a:lnTo>
                    <a:pt x="65" y="87"/>
                  </a:lnTo>
                  <a:lnTo>
                    <a:pt x="93" y="89"/>
                  </a:lnTo>
                  <a:lnTo>
                    <a:pt x="126" y="89"/>
                  </a:lnTo>
                  <a:lnTo>
                    <a:pt x="162" y="91"/>
                  </a:lnTo>
                  <a:lnTo>
                    <a:pt x="202" y="89"/>
                  </a:lnTo>
                  <a:lnTo>
                    <a:pt x="245" y="87"/>
                  </a:lnTo>
                  <a:lnTo>
                    <a:pt x="291" y="82"/>
                  </a:lnTo>
                  <a:lnTo>
                    <a:pt x="342" y="76"/>
                  </a:lnTo>
                  <a:lnTo>
                    <a:pt x="396" y="66"/>
                  </a:lnTo>
                  <a:lnTo>
                    <a:pt x="453" y="55"/>
                  </a:lnTo>
                  <a:lnTo>
                    <a:pt x="510" y="42"/>
                  </a:lnTo>
                  <a:lnTo>
                    <a:pt x="570" y="23"/>
                  </a:lnTo>
                  <a:lnTo>
                    <a:pt x="542" y="0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377"/>
            <p:cNvSpPr>
              <a:spLocks/>
            </p:cNvSpPr>
            <p:nvPr/>
          </p:nvSpPr>
          <p:spPr bwMode="auto">
            <a:xfrm>
              <a:off x="8346681" y="1066810"/>
              <a:ext cx="74321" cy="195369"/>
            </a:xfrm>
            <a:custGeom>
              <a:avLst/>
              <a:gdLst/>
              <a:ahLst/>
              <a:cxnLst>
                <a:cxn ang="0">
                  <a:pos x="162" y="632"/>
                </a:cxn>
                <a:cxn ang="0">
                  <a:pos x="162" y="626"/>
                </a:cxn>
                <a:cxn ang="0">
                  <a:pos x="158" y="615"/>
                </a:cxn>
                <a:cxn ang="0">
                  <a:pos x="154" y="592"/>
                </a:cxn>
                <a:cxn ang="0">
                  <a:pos x="149" y="567"/>
                </a:cxn>
                <a:cxn ang="0">
                  <a:pos x="141" y="531"/>
                </a:cxn>
                <a:cxn ang="0">
                  <a:pos x="133" y="493"/>
                </a:cxn>
                <a:cxn ang="0">
                  <a:pos x="124" y="451"/>
                </a:cxn>
                <a:cxn ang="0">
                  <a:pos x="114" y="405"/>
                </a:cxn>
                <a:cxn ang="0">
                  <a:pos x="103" y="354"/>
                </a:cxn>
                <a:cxn ang="0">
                  <a:pos x="92" y="303"/>
                </a:cxn>
                <a:cxn ang="0">
                  <a:pos x="76" y="251"/>
                </a:cxn>
                <a:cxn ang="0">
                  <a:pos x="63" y="200"/>
                </a:cxn>
                <a:cxn ang="0">
                  <a:pos x="48" y="147"/>
                </a:cxn>
                <a:cxn ang="0">
                  <a:pos x="33" y="96"/>
                </a:cxn>
                <a:cxn ang="0">
                  <a:pos x="15" y="48"/>
                </a:cxn>
                <a:cxn ang="0">
                  <a:pos x="0" y="2"/>
                </a:cxn>
                <a:cxn ang="0">
                  <a:pos x="55" y="0"/>
                </a:cxn>
                <a:cxn ang="0">
                  <a:pos x="55" y="4"/>
                </a:cxn>
                <a:cxn ang="0">
                  <a:pos x="59" y="16"/>
                </a:cxn>
                <a:cxn ang="0">
                  <a:pos x="67" y="35"/>
                </a:cxn>
                <a:cxn ang="0">
                  <a:pos x="74" y="63"/>
                </a:cxn>
                <a:cxn ang="0">
                  <a:pos x="84" y="94"/>
                </a:cxn>
                <a:cxn ang="0">
                  <a:pos x="95" y="134"/>
                </a:cxn>
                <a:cxn ang="0">
                  <a:pos x="109" y="175"/>
                </a:cxn>
                <a:cxn ang="0">
                  <a:pos x="124" y="223"/>
                </a:cxn>
                <a:cxn ang="0">
                  <a:pos x="137" y="272"/>
                </a:cxn>
                <a:cxn ang="0">
                  <a:pos x="152" y="326"/>
                </a:cxn>
                <a:cxn ang="0">
                  <a:pos x="166" y="379"/>
                </a:cxn>
                <a:cxn ang="0">
                  <a:pos x="181" y="434"/>
                </a:cxn>
                <a:cxn ang="0">
                  <a:pos x="194" y="489"/>
                </a:cxn>
                <a:cxn ang="0">
                  <a:pos x="207" y="546"/>
                </a:cxn>
                <a:cxn ang="0">
                  <a:pos x="221" y="599"/>
                </a:cxn>
                <a:cxn ang="0">
                  <a:pos x="232" y="653"/>
                </a:cxn>
                <a:cxn ang="0">
                  <a:pos x="230" y="658"/>
                </a:cxn>
                <a:cxn ang="0">
                  <a:pos x="223" y="660"/>
                </a:cxn>
                <a:cxn ang="0">
                  <a:pos x="217" y="656"/>
                </a:cxn>
                <a:cxn ang="0">
                  <a:pos x="211" y="656"/>
                </a:cxn>
                <a:cxn ang="0">
                  <a:pos x="204" y="653"/>
                </a:cxn>
                <a:cxn ang="0">
                  <a:pos x="198" y="651"/>
                </a:cxn>
                <a:cxn ang="0">
                  <a:pos x="192" y="647"/>
                </a:cxn>
                <a:cxn ang="0">
                  <a:pos x="185" y="643"/>
                </a:cxn>
                <a:cxn ang="0">
                  <a:pos x="179" y="641"/>
                </a:cxn>
                <a:cxn ang="0">
                  <a:pos x="173" y="637"/>
                </a:cxn>
                <a:cxn ang="0">
                  <a:pos x="166" y="634"/>
                </a:cxn>
                <a:cxn ang="0">
                  <a:pos x="162" y="632"/>
                </a:cxn>
                <a:cxn ang="0">
                  <a:pos x="162" y="632"/>
                </a:cxn>
              </a:cxnLst>
              <a:rect l="0" t="0" r="r" b="b"/>
              <a:pathLst>
                <a:path w="232" h="660">
                  <a:moveTo>
                    <a:pt x="162" y="632"/>
                  </a:moveTo>
                  <a:lnTo>
                    <a:pt x="162" y="626"/>
                  </a:lnTo>
                  <a:lnTo>
                    <a:pt x="158" y="615"/>
                  </a:lnTo>
                  <a:lnTo>
                    <a:pt x="154" y="592"/>
                  </a:lnTo>
                  <a:lnTo>
                    <a:pt x="149" y="567"/>
                  </a:lnTo>
                  <a:lnTo>
                    <a:pt x="141" y="531"/>
                  </a:lnTo>
                  <a:lnTo>
                    <a:pt x="133" y="493"/>
                  </a:lnTo>
                  <a:lnTo>
                    <a:pt x="124" y="451"/>
                  </a:lnTo>
                  <a:lnTo>
                    <a:pt x="114" y="405"/>
                  </a:lnTo>
                  <a:lnTo>
                    <a:pt x="103" y="354"/>
                  </a:lnTo>
                  <a:lnTo>
                    <a:pt x="92" y="303"/>
                  </a:lnTo>
                  <a:lnTo>
                    <a:pt x="76" y="251"/>
                  </a:lnTo>
                  <a:lnTo>
                    <a:pt x="63" y="200"/>
                  </a:lnTo>
                  <a:lnTo>
                    <a:pt x="48" y="147"/>
                  </a:lnTo>
                  <a:lnTo>
                    <a:pt x="33" y="96"/>
                  </a:lnTo>
                  <a:lnTo>
                    <a:pt x="15" y="48"/>
                  </a:lnTo>
                  <a:lnTo>
                    <a:pt x="0" y="2"/>
                  </a:lnTo>
                  <a:lnTo>
                    <a:pt x="55" y="0"/>
                  </a:lnTo>
                  <a:lnTo>
                    <a:pt x="55" y="4"/>
                  </a:lnTo>
                  <a:lnTo>
                    <a:pt x="59" y="16"/>
                  </a:lnTo>
                  <a:lnTo>
                    <a:pt x="67" y="35"/>
                  </a:lnTo>
                  <a:lnTo>
                    <a:pt x="74" y="63"/>
                  </a:lnTo>
                  <a:lnTo>
                    <a:pt x="84" y="94"/>
                  </a:lnTo>
                  <a:lnTo>
                    <a:pt x="95" y="134"/>
                  </a:lnTo>
                  <a:lnTo>
                    <a:pt x="109" y="175"/>
                  </a:lnTo>
                  <a:lnTo>
                    <a:pt x="124" y="223"/>
                  </a:lnTo>
                  <a:lnTo>
                    <a:pt x="137" y="272"/>
                  </a:lnTo>
                  <a:lnTo>
                    <a:pt x="152" y="326"/>
                  </a:lnTo>
                  <a:lnTo>
                    <a:pt x="166" y="379"/>
                  </a:lnTo>
                  <a:lnTo>
                    <a:pt x="181" y="434"/>
                  </a:lnTo>
                  <a:lnTo>
                    <a:pt x="194" y="489"/>
                  </a:lnTo>
                  <a:lnTo>
                    <a:pt x="207" y="546"/>
                  </a:lnTo>
                  <a:lnTo>
                    <a:pt x="221" y="599"/>
                  </a:lnTo>
                  <a:lnTo>
                    <a:pt x="232" y="653"/>
                  </a:lnTo>
                  <a:lnTo>
                    <a:pt x="230" y="658"/>
                  </a:lnTo>
                  <a:lnTo>
                    <a:pt x="223" y="660"/>
                  </a:lnTo>
                  <a:lnTo>
                    <a:pt x="217" y="656"/>
                  </a:lnTo>
                  <a:lnTo>
                    <a:pt x="211" y="656"/>
                  </a:lnTo>
                  <a:lnTo>
                    <a:pt x="204" y="653"/>
                  </a:lnTo>
                  <a:lnTo>
                    <a:pt x="198" y="651"/>
                  </a:lnTo>
                  <a:lnTo>
                    <a:pt x="192" y="647"/>
                  </a:lnTo>
                  <a:lnTo>
                    <a:pt x="185" y="643"/>
                  </a:lnTo>
                  <a:lnTo>
                    <a:pt x="179" y="641"/>
                  </a:lnTo>
                  <a:lnTo>
                    <a:pt x="173" y="637"/>
                  </a:lnTo>
                  <a:lnTo>
                    <a:pt x="166" y="634"/>
                  </a:lnTo>
                  <a:lnTo>
                    <a:pt x="162" y="632"/>
                  </a:lnTo>
                  <a:lnTo>
                    <a:pt x="162" y="6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378"/>
            <p:cNvSpPr>
              <a:spLocks/>
            </p:cNvSpPr>
            <p:nvPr/>
          </p:nvSpPr>
          <p:spPr bwMode="auto">
            <a:xfrm>
              <a:off x="8493402" y="782637"/>
              <a:ext cx="119811" cy="19537"/>
            </a:xfrm>
            <a:custGeom>
              <a:avLst/>
              <a:gdLst/>
              <a:ahLst/>
              <a:cxnLst>
                <a:cxn ang="0">
                  <a:pos x="29" y="4"/>
                </a:cxn>
                <a:cxn ang="0">
                  <a:pos x="31" y="2"/>
                </a:cxn>
                <a:cxn ang="0">
                  <a:pos x="38" y="2"/>
                </a:cxn>
                <a:cxn ang="0">
                  <a:pos x="50" y="2"/>
                </a:cxn>
                <a:cxn ang="0">
                  <a:pos x="65" y="2"/>
                </a:cxn>
                <a:cxn ang="0">
                  <a:pos x="82" y="0"/>
                </a:cxn>
                <a:cxn ang="0">
                  <a:pos x="105" y="0"/>
                </a:cxn>
                <a:cxn ang="0">
                  <a:pos x="130" y="0"/>
                </a:cxn>
                <a:cxn ang="0">
                  <a:pos x="156" y="0"/>
                </a:cxn>
                <a:cxn ang="0">
                  <a:pos x="183" y="0"/>
                </a:cxn>
                <a:cxn ang="0">
                  <a:pos x="211" y="2"/>
                </a:cxn>
                <a:cxn ang="0">
                  <a:pos x="238" y="2"/>
                </a:cxn>
                <a:cxn ang="0">
                  <a:pos x="267" y="6"/>
                </a:cxn>
                <a:cxn ang="0">
                  <a:pos x="295" y="10"/>
                </a:cxn>
                <a:cxn ang="0">
                  <a:pos x="320" y="16"/>
                </a:cxn>
                <a:cxn ang="0">
                  <a:pos x="345" y="21"/>
                </a:cxn>
                <a:cxn ang="0">
                  <a:pos x="369" y="31"/>
                </a:cxn>
                <a:cxn ang="0">
                  <a:pos x="375" y="67"/>
                </a:cxn>
                <a:cxn ang="0">
                  <a:pos x="371" y="65"/>
                </a:cxn>
                <a:cxn ang="0">
                  <a:pos x="365" y="63"/>
                </a:cxn>
                <a:cxn ang="0">
                  <a:pos x="352" y="61"/>
                </a:cxn>
                <a:cxn ang="0">
                  <a:pos x="339" y="57"/>
                </a:cxn>
                <a:cxn ang="0">
                  <a:pos x="320" y="54"/>
                </a:cxn>
                <a:cxn ang="0">
                  <a:pos x="299" y="50"/>
                </a:cxn>
                <a:cxn ang="0">
                  <a:pos x="274" y="46"/>
                </a:cxn>
                <a:cxn ang="0">
                  <a:pos x="249" y="42"/>
                </a:cxn>
                <a:cxn ang="0">
                  <a:pos x="219" y="38"/>
                </a:cxn>
                <a:cxn ang="0">
                  <a:pos x="191" y="35"/>
                </a:cxn>
                <a:cxn ang="0">
                  <a:pos x="160" y="33"/>
                </a:cxn>
                <a:cxn ang="0">
                  <a:pos x="128" y="33"/>
                </a:cxn>
                <a:cxn ang="0">
                  <a:pos x="95" y="31"/>
                </a:cxn>
                <a:cxn ang="0">
                  <a:pos x="63" y="33"/>
                </a:cxn>
                <a:cxn ang="0">
                  <a:pos x="31" y="33"/>
                </a:cxn>
                <a:cxn ang="0">
                  <a:pos x="0" y="38"/>
                </a:cxn>
                <a:cxn ang="0">
                  <a:pos x="29" y="4"/>
                </a:cxn>
                <a:cxn ang="0">
                  <a:pos x="29" y="4"/>
                </a:cxn>
              </a:cxnLst>
              <a:rect l="0" t="0" r="r" b="b"/>
              <a:pathLst>
                <a:path w="375" h="67">
                  <a:moveTo>
                    <a:pt x="29" y="4"/>
                  </a:moveTo>
                  <a:lnTo>
                    <a:pt x="31" y="2"/>
                  </a:lnTo>
                  <a:lnTo>
                    <a:pt x="38" y="2"/>
                  </a:lnTo>
                  <a:lnTo>
                    <a:pt x="50" y="2"/>
                  </a:lnTo>
                  <a:lnTo>
                    <a:pt x="65" y="2"/>
                  </a:lnTo>
                  <a:lnTo>
                    <a:pt x="82" y="0"/>
                  </a:lnTo>
                  <a:lnTo>
                    <a:pt x="105" y="0"/>
                  </a:lnTo>
                  <a:lnTo>
                    <a:pt x="130" y="0"/>
                  </a:lnTo>
                  <a:lnTo>
                    <a:pt x="156" y="0"/>
                  </a:lnTo>
                  <a:lnTo>
                    <a:pt x="183" y="0"/>
                  </a:lnTo>
                  <a:lnTo>
                    <a:pt x="211" y="2"/>
                  </a:lnTo>
                  <a:lnTo>
                    <a:pt x="238" y="2"/>
                  </a:lnTo>
                  <a:lnTo>
                    <a:pt x="267" y="6"/>
                  </a:lnTo>
                  <a:lnTo>
                    <a:pt x="295" y="10"/>
                  </a:lnTo>
                  <a:lnTo>
                    <a:pt x="320" y="16"/>
                  </a:lnTo>
                  <a:lnTo>
                    <a:pt x="345" y="21"/>
                  </a:lnTo>
                  <a:lnTo>
                    <a:pt x="369" y="31"/>
                  </a:lnTo>
                  <a:lnTo>
                    <a:pt x="375" y="67"/>
                  </a:lnTo>
                  <a:lnTo>
                    <a:pt x="371" y="65"/>
                  </a:lnTo>
                  <a:lnTo>
                    <a:pt x="365" y="63"/>
                  </a:lnTo>
                  <a:lnTo>
                    <a:pt x="352" y="61"/>
                  </a:lnTo>
                  <a:lnTo>
                    <a:pt x="339" y="57"/>
                  </a:lnTo>
                  <a:lnTo>
                    <a:pt x="320" y="54"/>
                  </a:lnTo>
                  <a:lnTo>
                    <a:pt x="299" y="50"/>
                  </a:lnTo>
                  <a:lnTo>
                    <a:pt x="274" y="46"/>
                  </a:lnTo>
                  <a:lnTo>
                    <a:pt x="249" y="42"/>
                  </a:lnTo>
                  <a:lnTo>
                    <a:pt x="219" y="38"/>
                  </a:lnTo>
                  <a:lnTo>
                    <a:pt x="191" y="35"/>
                  </a:lnTo>
                  <a:lnTo>
                    <a:pt x="160" y="33"/>
                  </a:lnTo>
                  <a:lnTo>
                    <a:pt x="128" y="33"/>
                  </a:lnTo>
                  <a:lnTo>
                    <a:pt x="95" y="31"/>
                  </a:lnTo>
                  <a:lnTo>
                    <a:pt x="63" y="33"/>
                  </a:lnTo>
                  <a:lnTo>
                    <a:pt x="31" y="33"/>
                  </a:lnTo>
                  <a:lnTo>
                    <a:pt x="0" y="38"/>
                  </a:lnTo>
                  <a:lnTo>
                    <a:pt x="29" y="4"/>
                  </a:lnTo>
                  <a:lnTo>
                    <a:pt x="29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379"/>
            <p:cNvSpPr>
              <a:spLocks/>
            </p:cNvSpPr>
            <p:nvPr/>
          </p:nvSpPr>
          <p:spPr bwMode="auto">
            <a:xfrm>
              <a:off x="8454960" y="862561"/>
              <a:ext cx="158253" cy="39074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94" y="95"/>
                </a:cxn>
                <a:cxn ang="0">
                  <a:pos x="494" y="132"/>
                </a:cxn>
                <a:cxn ang="0">
                  <a:pos x="0" y="23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494" h="132">
                  <a:moveTo>
                    <a:pt x="40" y="0"/>
                  </a:moveTo>
                  <a:lnTo>
                    <a:pt x="494" y="95"/>
                  </a:lnTo>
                  <a:lnTo>
                    <a:pt x="494" y="132"/>
                  </a:lnTo>
                  <a:lnTo>
                    <a:pt x="0" y="23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380"/>
            <p:cNvSpPr>
              <a:spLocks/>
            </p:cNvSpPr>
            <p:nvPr/>
          </p:nvSpPr>
          <p:spPr bwMode="auto">
            <a:xfrm>
              <a:off x="8192914" y="1033065"/>
              <a:ext cx="81369" cy="223786"/>
            </a:xfrm>
            <a:custGeom>
              <a:avLst/>
              <a:gdLst/>
              <a:ahLst/>
              <a:cxnLst>
                <a:cxn ang="0">
                  <a:pos x="255" y="755"/>
                </a:cxn>
                <a:cxn ang="0">
                  <a:pos x="247" y="753"/>
                </a:cxn>
                <a:cxn ang="0">
                  <a:pos x="238" y="753"/>
                </a:cxn>
                <a:cxn ang="0">
                  <a:pos x="230" y="753"/>
                </a:cxn>
                <a:cxn ang="0">
                  <a:pos x="223" y="753"/>
                </a:cxn>
                <a:cxn ang="0">
                  <a:pos x="215" y="751"/>
                </a:cxn>
                <a:cxn ang="0">
                  <a:pos x="208" y="751"/>
                </a:cxn>
                <a:cxn ang="0">
                  <a:pos x="198" y="751"/>
                </a:cxn>
                <a:cxn ang="0">
                  <a:pos x="190" y="751"/>
                </a:cxn>
                <a:cxn ang="0">
                  <a:pos x="185" y="715"/>
                </a:cxn>
                <a:cxn ang="0">
                  <a:pos x="179" y="675"/>
                </a:cxn>
                <a:cxn ang="0">
                  <a:pos x="171" y="633"/>
                </a:cxn>
                <a:cxn ang="0">
                  <a:pos x="166" y="590"/>
                </a:cxn>
                <a:cxn ang="0">
                  <a:pos x="154" y="542"/>
                </a:cxn>
                <a:cxn ang="0">
                  <a:pos x="147" y="495"/>
                </a:cxn>
                <a:cxn ang="0">
                  <a:pos x="135" y="443"/>
                </a:cxn>
                <a:cxn ang="0">
                  <a:pos x="126" y="394"/>
                </a:cxn>
                <a:cxn ang="0">
                  <a:pos x="112" y="343"/>
                </a:cxn>
                <a:cxn ang="0">
                  <a:pos x="101" y="291"/>
                </a:cxn>
                <a:cxn ang="0">
                  <a:pos x="86" y="240"/>
                </a:cxn>
                <a:cxn ang="0">
                  <a:pos x="73" y="189"/>
                </a:cxn>
                <a:cxn ang="0">
                  <a:pos x="54" y="139"/>
                </a:cxn>
                <a:cxn ang="0">
                  <a:pos x="36" y="92"/>
                </a:cxn>
                <a:cxn ang="0">
                  <a:pos x="17" y="44"/>
                </a:cxn>
                <a:cxn ang="0">
                  <a:pos x="0" y="0"/>
                </a:cxn>
                <a:cxn ang="0">
                  <a:pos x="80" y="14"/>
                </a:cxn>
                <a:cxn ang="0">
                  <a:pos x="80" y="18"/>
                </a:cxn>
                <a:cxn ang="0">
                  <a:pos x="84" y="29"/>
                </a:cxn>
                <a:cxn ang="0">
                  <a:pos x="92" y="48"/>
                </a:cxn>
                <a:cxn ang="0">
                  <a:pos x="99" y="75"/>
                </a:cxn>
                <a:cxn ang="0">
                  <a:pos x="109" y="107"/>
                </a:cxn>
                <a:cxn ang="0">
                  <a:pos x="120" y="145"/>
                </a:cxn>
                <a:cxn ang="0">
                  <a:pos x="133" y="191"/>
                </a:cxn>
                <a:cxn ang="0">
                  <a:pos x="147" y="240"/>
                </a:cxn>
                <a:cxn ang="0">
                  <a:pos x="160" y="293"/>
                </a:cxn>
                <a:cxn ang="0">
                  <a:pos x="175" y="350"/>
                </a:cxn>
                <a:cxn ang="0">
                  <a:pos x="189" y="411"/>
                </a:cxn>
                <a:cxn ang="0">
                  <a:pos x="204" y="476"/>
                </a:cxn>
                <a:cxn ang="0">
                  <a:pos x="217" y="542"/>
                </a:cxn>
                <a:cxn ang="0">
                  <a:pos x="232" y="611"/>
                </a:cxn>
                <a:cxn ang="0">
                  <a:pos x="244" y="681"/>
                </a:cxn>
                <a:cxn ang="0">
                  <a:pos x="255" y="755"/>
                </a:cxn>
                <a:cxn ang="0">
                  <a:pos x="255" y="755"/>
                </a:cxn>
              </a:cxnLst>
              <a:rect l="0" t="0" r="r" b="b"/>
              <a:pathLst>
                <a:path w="255" h="755">
                  <a:moveTo>
                    <a:pt x="255" y="755"/>
                  </a:moveTo>
                  <a:lnTo>
                    <a:pt x="247" y="753"/>
                  </a:lnTo>
                  <a:lnTo>
                    <a:pt x="238" y="753"/>
                  </a:lnTo>
                  <a:lnTo>
                    <a:pt x="230" y="753"/>
                  </a:lnTo>
                  <a:lnTo>
                    <a:pt x="223" y="753"/>
                  </a:lnTo>
                  <a:lnTo>
                    <a:pt x="215" y="751"/>
                  </a:lnTo>
                  <a:lnTo>
                    <a:pt x="208" y="751"/>
                  </a:lnTo>
                  <a:lnTo>
                    <a:pt x="198" y="751"/>
                  </a:lnTo>
                  <a:lnTo>
                    <a:pt x="190" y="751"/>
                  </a:lnTo>
                  <a:lnTo>
                    <a:pt x="185" y="715"/>
                  </a:lnTo>
                  <a:lnTo>
                    <a:pt x="179" y="675"/>
                  </a:lnTo>
                  <a:lnTo>
                    <a:pt x="171" y="633"/>
                  </a:lnTo>
                  <a:lnTo>
                    <a:pt x="166" y="590"/>
                  </a:lnTo>
                  <a:lnTo>
                    <a:pt x="154" y="542"/>
                  </a:lnTo>
                  <a:lnTo>
                    <a:pt x="147" y="495"/>
                  </a:lnTo>
                  <a:lnTo>
                    <a:pt x="135" y="443"/>
                  </a:lnTo>
                  <a:lnTo>
                    <a:pt x="126" y="394"/>
                  </a:lnTo>
                  <a:lnTo>
                    <a:pt x="112" y="343"/>
                  </a:lnTo>
                  <a:lnTo>
                    <a:pt x="101" y="291"/>
                  </a:lnTo>
                  <a:lnTo>
                    <a:pt x="86" y="240"/>
                  </a:lnTo>
                  <a:lnTo>
                    <a:pt x="73" y="189"/>
                  </a:lnTo>
                  <a:lnTo>
                    <a:pt x="54" y="139"/>
                  </a:lnTo>
                  <a:lnTo>
                    <a:pt x="36" y="92"/>
                  </a:lnTo>
                  <a:lnTo>
                    <a:pt x="17" y="44"/>
                  </a:lnTo>
                  <a:lnTo>
                    <a:pt x="0" y="0"/>
                  </a:lnTo>
                  <a:lnTo>
                    <a:pt x="80" y="14"/>
                  </a:lnTo>
                  <a:lnTo>
                    <a:pt x="80" y="18"/>
                  </a:lnTo>
                  <a:lnTo>
                    <a:pt x="84" y="29"/>
                  </a:lnTo>
                  <a:lnTo>
                    <a:pt x="92" y="48"/>
                  </a:lnTo>
                  <a:lnTo>
                    <a:pt x="99" y="75"/>
                  </a:lnTo>
                  <a:lnTo>
                    <a:pt x="109" y="107"/>
                  </a:lnTo>
                  <a:lnTo>
                    <a:pt x="120" y="145"/>
                  </a:lnTo>
                  <a:lnTo>
                    <a:pt x="133" y="191"/>
                  </a:lnTo>
                  <a:lnTo>
                    <a:pt x="147" y="240"/>
                  </a:lnTo>
                  <a:lnTo>
                    <a:pt x="160" y="293"/>
                  </a:lnTo>
                  <a:lnTo>
                    <a:pt x="175" y="350"/>
                  </a:lnTo>
                  <a:lnTo>
                    <a:pt x="189" y="411"/>
                  </a:lnTo>
                  <a:lnTo>
                    <a:pt x="204" y="476"/>
                  </a:lnTo>
                  <a:lnTo>
                    <a:pt x="217" y="542"/>
                  </a:lnTo>
                  <a:lnTo>
                    <a:pt x="232" y="611"/>
                  </a:lnTo>
                  <a:lnTo>
                    <a:pt x="244" y="681"/>
                  </a:lnTo>
                  <a:lnTo>
                    <a:pt x="255" y="755"/>
                  </a:lnTo>
                  <a:lnTo>
                    <a:pt x="255" y="7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381"/>
            <p:cNvSpPr>
              <a:spLocks/>
            </p:cNvSpPr>
            <p:nvPr/>
          </p:nvSpPr>
          <p:spPr bwMode="auto">
            <a:xfrm>
              <a:off x="7539400" y="785597"/>
              <a:ext cx="185803" cy="66899"/>
            </a:xfrm>
            <a:custGeom>
              <a:avLst/>
              <a:gdLst/>
              <a:ahLst/>
              <a:cxnLst>
                <a:cxn ang="0">
                  <a:pos x="580" y="190"/>
                </a:cxn>
                <a:cxn ang="0">
                  <a:pos x="573" y="188"/>
                </a:cxn>
                <a:cxn ang="0">
                  <a:pos x="561" y="184"/>
                </a:cxn>
                <a:cxn ang="0">
                  <a:pos x="540" y="177"/>
                </a:cxn>
                <a:cxn ang="0">
                  <a:pos x="514" y="169"/>
                </a:cxn>
                <a:cxn ang="0">
                  <a:pos x="480" y="160"/>
                </a:cxn>
                <a:cxn ang="0">
                  <a:pos x="445" y="148"/>
                </a:cxn>
                <a:cxn ang="0">
                  <a:pos x="405" y="135"/>
                </a:cxn>
                <a:cxn ang="0">
                  <a:pos x="364" y="122"/>
                </a:cxn>
                <a:cxn ang="0">
                  <a:pos x="318" y="106"/>
                </a:cxn>
                <a:cxn ang="0">
                  <a:pos x="274" y="89"/>
                </a:cxn>
                <a:cxn ang="0">
                  <a:pos x="230" y="74"/>
                </a:cxn>
                <a:cxn ang="0">
                  <a:pos x="189" y="59"/>
                </a:cxn>
                <a:cxn ang="0">
                  <a:pos x="149" y="42"/>
                </a:cxn>
                <a:cxn ang="0">
                  <a:pos x="115" y="27"/>
                </a:cxn>
                <a:cxn ang="0">
                  <a:pos x="82" y="11"/>
                </a:cxn>
                <a:cxn ang="0">
                  <a:pos x="58" y="0"/>
                </a:cxn>
                <a:cxn ang="0">
                  <a:pos x="0" y="23"/>
                </a:cxn>
                <a:cxn ang="0">
                  <a:pos x="4" y="25"/>
                </a:cxn>
                <a:cxn ang="0">
                  <a:pos x="16" y="28"/>
                </a:cxn>
                <a:cxn ang="0">
                  <a:pos x="35" y="38"/>
                </a:cxn>
                <a:cxn ang="0">
                  <a:pos x="59" y="49"/>
                </a:cxn>
                <a:cxn ang="0">
                  <a:pos x="90" y="61"/>
                </a:cxn>
                <a:cxn ang="0">
                  <a:pos x="126" y="76"/>
                </a:cxn>
                <a:cxn ang="0">
                  <a:pos x="166" y="93"/>
                </a:cxn>
                <a:cxn ang="0">
                  <a:pos x="208" y="110"/>
                </a:cxn>
                <a:cxn ang="0">
                  <a:pos x="253" y="127"/>
                </a:cxn>
                <a:cxn ang="0">
                  <a:pos x="301" y="144"/>
                </a:cxn>
                <a:cxn ang="0">
                  <a:pos x="348" y="162"/>
                </a:cxn>
                <a:cxn ang="0">
                  <a:pos x="398" y="179"/>
                </a:cxn>
                <a:cxn ang="0">
                  <a:pos x="443" y="192"/>
                </a:cxn>
                <a:cxn ang="0">
                  <a:pos x="491" y="205"/>
                </a:cxn>
                <a:cxn ang="0">
                  <a:pos x="537" y="217"/>
                </a:cxn>
                <a:cxn ang="0">
                  <a:pos x="580" y="226"/>
                </a:cxn>
                <a:cxn ang="0">
                  <a:pos x="580" y="190"/>
                </a:cxn>
                <a:cxn ang="0">
                  <a:pos x="580" y="190"/>
                </a:cxn>
              </a:cxnLst>
              <a:rect l="0" t="0" r="r" b="b"/>
              <a:pathLst>
                <a:path w="580" h="226">
                  <a:moveTo>
                    <a:pt x="580" y="190"/>
                  </a:moveTo>
                  <a:lnTo>
                    <a:pt x="573" y="188"/>
                  </a:lnTo>
                  <a:lnTo>
                    <a:pt x="561" y="184"/>
                  </a:lnTo>
                  <a:lnTo>
                    <a:pt x="540" y="177"/>
                  </a:lnTo>
                  <a:lnTo>
                    <a:pt x="514" y="169"/>
                  </a:lnTo>
                  <a:lnTo>
                    <a:pt x="480" y="160"/>
                  </a:lnTo>
                  <a:lnTo>
                    <a:pt x="445" y="148"/>
                  </a:lnTo>
                  <a:lnTo>
                    <a:pt x="405" y="135"/>
                  </a:lnTo>
                  <a:lnTo>
                    <a:pt x="364" y="122"/>
                  </a:lnTo>
                  <a:lnTo>
                    <a:pt x="318" y="106"/>
                  </a:lnTo>
                  <a:lnTo>
                    <a:pt x="274" y="89"/>
                  </a:lnTo>
                  <a:lnTo>
                    <a:pt x="230" y="74"/>
                  </a:lnTo>
                  <a:lnTo>
                    <a:pt x="189" y="59"/>
                  </a:lnTo>
                  <a:lnTo>
                    <a:pt x="149" y="42"/>
                  </a:lnTo>
                  <a:lnTo>
                    <a:pt x="115" y="27"/>
                  </a:lnTo>
                  <a:lnTo>
                    <a:pt x="82" y="11"/>
                  </a:lnTo>
                  <a:lnTo>
                    <a:pt x="58" y="0"/>
                  </a:lnTo>
                  <a:lnTo>
                    <a:pt x="0" y="23"/>
                  </a:lnTo>
                  <a:lnTo>
                    <a:pt x="4" y="25"/>
                  </a:lnTo>
                  <a:lnTo>
                    <a:pt x="16" y="28"/>
                  </a:lnTo>
                  <a:lnTo>
                    <a:pt x="35" y="38"/>
                  </a:lnTo>
                  <a:lnTo>
                    <a:pt x="59" y="49"/>
                  </a:lnTo>
                  <a:lnTo>
                    <a:pt x="90" y="61"/>
                  </a:lnTo>
                  <a:lnTo>
                    <a:pt x="126" y="76"/>
                  </a:lnTo>
                  <a:lnTo>
                    <a:pt x="166" y="93"/>
                  </a:lnTo>
                  <a:lnTo>
                    <a:pt x="208" y="110"/>
                  </a:lnTo>
                  <a:lnTo>
                    <a:pt x="253" y="127"/>
                  </a:lnTo>
                  <a:lnTo>
                    <a:pt x="301" y="144"/>
                  </a:lnTo>
                  <a:lnTo>
                    <a:pt x="348" y="162"/>
                  </a:lnTo>
                  <a:lnTo>
                    <a:pt x="398" y="179"/>
                  </a:lnTo>
                  <a:lnTo>
                    <a:pt x="443" y="192"/>
                  </a:lnTo>
                  <a:lnTo>
                    <a:pt x="491" y="205"/>
                  </a:lnTo>
                  <a:lnTo>
                    <a:pt x="537" y="217"/>
                  </a:lnTo>
                  <a:lnTo>
                    <a:pt x="580" y="226"/>
                  </a:lnTo>
                  <a:lnTo>
                    <a:pt x="580" y="190"/>
                  </a:lnTo>
                  <a:lnTo>
                    <a:pt x="580" y="1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382"/>
            <p:cNvSpPr>
              <a:spLocks/>
            </p:cNvSpPr>
            <p:nvPr/>
          </p:nvSpPr>
          <p:spPr bwMode="auto">
            <a:xfrm>
              <a:off x="7516335" y="908147"/>
              <a:ext cx="273579" cy="84068"/>
            </a:xfrm>
            <a:custGeom>
              <a:avLst/>
              <a:gdLst/>
              <a:ahLst/>
              <a:cxnLst>
                <a:cxn ang="0">
                  <a:pos x="856" y="284"/>
                </a:cxn>
                <a:cxn ang="0">
                  <a:pos x="829" y="282"/>
                </a:cxn>
                <a:cxn ang="0">
                  <a:pos x="797" y="278"/>
                </a:cxn>
                <a:cxn ang="0">
                  <a:pos x="753" y="272"/>
                </a:cxn>
                <a:cxn ang="0">
                  <a:pos x="704" y="267"/>
                </a:cxn>
                <a:cxn ang="0">
                  <a:pos x="648" y="255"/>
                </a:cxn>
                <a:cxn ang="0">
                  <a:pos x="591" y="246"/>
                </a:cxn>
                <a:cxn ang="0">
                  <a:pos x="527" y="232"/>
                </a:cxn>
                <a:cxn ang="0">
                  <a:pos x="464" y="219"/>
                </a:cxn>
                <a:cxn ang="0">
                  <a:pos x="398" y="204"/>
                </a:cxn>
                <a:cxn ang="0">
                  <a:pos x="331" y="187"/>
                </a:cxn>
                <a:cxn ang="0">
                  <a:pos x="266" y="168"/>
                </a:cxn>
                <a:cxn ang="0">
                  <a:pos x="207" y="149"/>
                </a:cxn>
                <a:cxn ang="0">
                  <a:pos x="149" y="126"/>
                </a:cxn>
                <a:cxn ang="0">
                  <a:pos x="97" y="107"/>
                </a:cxn>
                <a:cxn ang="0">
                  <a:pos x="50" y="84"/>
                </a:cxn>
                <a:cxn ang="0">
                  <a:pos x="12" y="61"/>
                </a:cxn>
                <a:cxn ang="0">
                  <a:pos x="0" y="0"/>
                </a:cxn>
                <a:cxn ang="0">
                  <a:pos x="6" y="2"/>
                </a:cxn>
                <a:cxn ang="0">
                  <a:pos x="21" y="10"/>
                </a:cxn>
                <a:cxn ang="0">
                  <a:pos x="46" y="19"/>
                </a:cxn>
                <a:cxn ang="0">
                  <a:pos x="80" y="33"/>
                </a:cxn>
                <a:cxn ang="0">
                  <a:pos x="120" y="48"/>
                </a:cxn>
                <a:cxn ang="0">
                  <a:pos x="168" y="65"/>
                </a:cxn>
                <a:cxn ang="0">
                  <a:pos x="223" y="84"/>
                </a:cxn>
                <a:cxn ang="0">
                  <a:pos x="283" y="107"/>
                </a:cxn>
                <a:cxn ang="0">
                  <a:pos x="344" y="126"/>
                </a:cxn>
                <a:cxn ang="0">
                  <a:pos x="411" y="147"/>
                </a:cxn>
                <a:cxn ang="0">
                  <a:pos x="479" y="168"/>
                </a:cxn>
                <a:cxn ang="0">
                  <a:pos x="552" y="187"/>
                </a:cxn>
                <a:cxn ang="0">
                  <a:pos x="622" y="204"/>
                </a:cxn>
                <a:cxn ang="0">
                  <a:pos x="694" y="217"/>
                </a:cxn>
                <a:cxn ang="0">
                  <a:pos x="763" y="228"/>
                </a:cxn>
                <a:cxn ang="0">
                  <a:pos x="831" y="238"/>
                </a:cxn>
                <a:cxn ang="0">
                  <a:pos x="856" y="284"/>
                </a:cxn>
                <a:cxn ang="0">
                  <a:pos x="856" y="284"/>
                </a:cxn>
              </a:cxnLst>
              <a:rect l="0" t="0" r="r" b="b"/>
              <a:pathLst>
                <a:path w="856" h="284">
                  <a:moveTo>
                    <a:pt x="856" y="284"/>
                  </a:moveTo>
                  <a:lnTo>
                    <a:pt x="829" y="282"/>
                  </a:lnTo>
                  <a:lnTo>
                    <a:pt x="797" y="278"/>
                  </a:lnTo>
                  <a:lnTo>
                    <a:pt x="753" y="272"/>
                  </a:lnTo>
                  <a:lnTo>
                    <a:pt x="704" y="267"/>
                  </a:lnTo>
                  <a:lnTo>
                    <a:pt x="648" y="255"/>
                  </a:lnTo>
                  <a:lnTo>
                    <a:pt x="591" y="246"/>
                  </a:lnTo>
                  <a:lnTo>
                    <a:pt x="527" y="232"/>
                  </a:lnTo>
                  <a:lnTo>
                    <a:pt x="464" y="219"/>
                  </a:lnTo>
                  <a:lnTo>
                    <a:pt x="398" y="204"/>
                  </a:lnTo>
                  <a:lnTo>
                    <a:pt x="331" y="187"/>
                  </a:lnTo>
                  <a:lnTo>
                    <a:pt x="266" y="168"/>
                  </a:lnTo>
                  <a:lnTo>
                    <a:pt x="207" y="149"/>
                  </a:lnTo>
                  <a:lnTo>
                    <a:pt x="149" y="126"/>
                  </a:lnTo>
                  <a:lnTo>
                    <a:pt x="97" y="107"/>
                  </a:lnTo>
                  <a:lnTo>
                    <a:pt x="50" y="84"/>
                  </a:lnTo>
                  <a:lnTo>
                    <a:pt x="12" y="61"/>
                  </a:lnTo>
                  <a:lnTo>
                    <a:pt x="0" y="0"/>
                  </a:lnTo>
                  <a:lnTo>
                    <a:pt x="6" y="2"/>
                  </a:lnTo>
                  <a:lnTo>
                    <a:pt x="21" y="10"/>
                  </a:lnTo>
                  <a:lnTo>
                    <a:pt x="46" y="19"/>
                  </a:lnTo>
                  <a:lnTo>
                    <a:pt x="80" y="33"/>
                  </a:lnTo>
                  <a:lnTo>
                    <a:pt x="120" y="48"/>
                  </a:lnTo>
                  <a:lnTo>
                    <a:pt x="168" y="65"/>
                  </a:lnTo>
                  <a:lnTo>
                    <a:pt x="223" y="84"/>
                  </a:lnTo>
                  <a:lnTo>
                    <a:pt x="283" y="107"/>
                  </a:lnTo>
                  <a:lnTo>
                    <a:pt x="344" y="126"/>
                  </a:lnTo>
                  <a:lnTo>
                    <a:pt x="411" y="147"/>
                  </a:lnTo>
                  <a:lnTo>
                    <a:pt x="479" y="168"/>
                  </a:lnTo>
                  <a:lnTo>
                    <a:pt x="552" y="187"/>
                  </a:lnTo>
                  <a:lnTo>
                    <a:pt x="622" y="204"/>
                  </a:lnTo>
                  <a:lnTo>
                    <a:pt x="694" y="217"/>
                  </a:lnTo>
                  <a:lnTo>
                    <a:pt x="763" y="228"/>
                  </a:lnTo>
                  <a:lnTo>
                    <a:pt x="831" y="238"/>
                  </a:lnTo>
                  <a:lnTo>
                    <a:pt x="856" y="284"/>
                  </a:lnTo>
                  <a:lnTo>
                    <a:pt x="856" y="2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389"/>
            <p:cNvSpPr>
              <a:spLocks/>
            </p:cNvSpPr>
            <p:nvPr/>
          </p:nvSpPr>
          <p:spPr bwMode="auto">
            <a:xfrm>
              <a:off x="7500958" y="446366"/>
              <a:ext cx="1124428" cy="820550"/>
            </a:xfrm>
            <a:custGeom>
              <a:avLst/>
              <a:gdLst/>
              <a:ahLst/>
              <a:cxnLst>
                <a:cxn ang="0">
                  <a:pos x="1190" y="41"/>
                </a:cxn>
                <a:cxn ang="0">
                  <a:pos x="1127" y="36"/>
                </a:cxn>
                <a:cxn ang="0">
                  <a:pos x="1013" y="28"/>
                </a:cxn>
                <a:cxn ang="0">
                  <a:pos x="863" y="20"/>
                </a:cxn>
                <a:cxn ang="0">
                  <a:pos x="682" y="11"/>
                </a:cxn>
                <a:cxn ang="0">
                  <a:pos x="484" y="3"/>
                </a:cxn>
                <a:cxn ang="0">
                  <a:pos x="285" y="0"/>
                </a:cxn>
                <a:cxn ang="0">
                  <a:pos x="89" y="1"/>
                </a:cxn>
                <a:cxn ang="0">
                  <a:pos x="0" y="30"/>
                </a:cxn>
                <a:cxn ang="0">
                  <a:pos x="2" y="224"/>
                </a:cxn>
                <a:cxn ang="0">
                  <a:pos x="7" y="564"/>
                </a:cxn>
                <a:cxn ang="0">
                  <a:pos x="15" y="998"/>
                </a:cxn>
                <a:cxn ang="0">
                  <a:pos x="19" y="1477"/>
                </a:cxn>
                <a:cxn ang="0">
                  <a:pos x="23" y="1950"/>
                </a:cxn>
                <a:cxn ang="0">
                  <a:pos x="23" y="2365"/>
                </a:cxn>
                <a:cxn ang="0">
                  <a:pos x="15" y="2672"/>
                </a:cxn>
                <a:cxn ang="0">
                  <a:pos x="1905" y="2771"/>
                </a:cxn>
                <a:cxn ang="0">
                  <a:pos x="1962" y="2771"/>
                </a:cxn>
                <a:cxn ang="0">
                  <a:pos x="2119" y="2769"/>
                </a:cxn>
                <a:cxn ang="0">
                  <a:pos x="2344" y="2766"/>
                </a:cxn>
                <a:cxn ang="0">
                  <a:pos x="2610" y="2766"/>
                </a:cxn>
                <a:cxn ang="0">
                  <a:pos x="2886" y="2764"/>
                </a:cxn>
                <a:cxn ang="0">
                  <a:pos x="3146" y="2766"/>
                </a:cxn>
                <a:cxn ang="0">
                  <a:pos x="3359" y="2766"/>
                </a:cxn>
                <a:cxn ang="0">
                  <a:pos x="3498" y="2771"/>
                </a:cxn>
                <a:cxn ang="0">
                  <a:pos x="3496" y="2701"/>
                </a:cxn>
                <a:cxn ang="0">
                  <a:pos x="3492" y="2511"/>
                </a:cxn>
                <a:cxn ang="0">
                  <a:pos x="3490" y="2222"/>
                </a:cxn>
                <a:cxn ang="0">
                  <a:pos x="3490" y="1865"/>
                </a:cxn>
                <a:cxn ang="0">
                  <a:pos x="3488" y="1460"/>
                </a:cxn>
                <a:cxn ang="0">
                  <a:pos x="3490" y="1038"/>
                </a:cxn>
                <a:cxn ang="0">
                  <a:pos x="3496" y="623"/>
                </a:cxn>
                <a:cxn ang="0">
                  <a:pos x="3509" y="241"/>
                </a:cxn>
                <a:cxn ang="0">
                  <a:pos x="3467" y="233"/>
                </a:cxn>
                <a:cxn ang="0">
                  <a:pos x="3357" y="211"/>
                </a:cxn>
                <a:cxn ang="0">
                  <a:pos x="3197" y="180"/>
                </a:cxn>
                <a:cxn ang="0">
                  <a:pos x="3005" y="146"/>
                </a:cxn>
                <a:cxn ang="0">
                  <a:pos x="2794" y="108"/>
                </a:cxn>
                <a:cxn ang="0">
                  <a:pos x="2589" y="78"/>
                </a:cxn>
                <a:cxn ang="0">
                  <a:pos x="2403" y="53"/>
                </a:cxn>
                <a:cxn ang="0">
                  <a:pos x="2254" y="43"/>
                </a:cxn>
                <a:cxn ang="0">
                  <a:pos x="2251" y="98"/>
                </a:cxn>
                <a:cxn ang="0">
                  <a:pos x="2313" y="102"/>
                </a:cxn>
                <a:cxn ang="0">
                  <a:pos x="2429" y="110"/>
                </a:cxn>
                <a:cxn ang="0">
                  <a:pos x="2585" y="125"/>
                </a:cxn>
                <a:cxn ang="0">
                  <a:pos x="2768" y="144"/>
                </a:cxn>
                <a:cxn ang="0">
                  <a:pos x="2965" y="173"/>
                </a:cxn>
                <a:cxn ang="0">
                  <a:pos x="3169" y="207"/>
                </a:cxn>
                <a:cxn ang="0">
                  <a:pos x="3361" y="252"/>
                </a:cxn>
                <a:cxn ang="0">
                  <a:pos x="3433" y="2697"/>
                </a:cxn>
                <a:cxn ang="0">
                  <a:pos x="83" y="2716"/>
                </a:cxn>
                <a:cxn ang="0">
                  <a:pos x="55" y="70"/>
                </a:cxn>
                <a:cxn ang="0">
                  <a:pos x="81" y="68"/>
                </a:cxn>
                <a:cxn ang="0">
                  <a:pos x="156" y="64"/>
                </a:cxn>
                <a:cxn ang="0">
                  <a:pos x="270" y="60"/>
                </a:cxn>
                <a:cxn ang="0">
                  <a:pos x="420" y="60"/>
                </a:cxn>
                <a:cxn ang="0">
                  <a:pos x="593" y="60"/>
                </a:cxn>
                <a:cxn ang="0">
                  <a:pos x="783" y="66"/>
                </a:cxn>
                <a:cxn ang="0">
                  <a:pos x="984" y="79"/>
                </a:cxn>
                <a:cxn ang="0">
                  <a:pos x="1188" y="98"/>
                </a:cxn>
                <a:cxn ang="0">
                  <a:pos x="1199" y="43"/>
                </a:cxn>
              </a:cxnLst>
              <a:rect l="0" t="0" r="r" b="b"/>
              <a:pathLst>
                <a:path w="3509" h="2771">
                  <a:moveTo>
                    <a:pt x="1199" y="43"/>
                  </a:moveTo>
                  <a:lnTo>
                    <a:pt x="1190" y="41"/>
                  </a:lnTo>
                  <a:lnTo>
                    <a:pt x="1167" y="39"/>
                  </a:lnTo>
                  <a:lnTo>
                    <a:pt x="1127" y="36"/>
                  </a:lnTo>
                  <a:lnTo>
                    <a:pt x="1078" y="34"/>
                  </a:lnTo>
                  <a:lnTo>
                    <a:pt x="1013" y="28"/>
                  </a:lnTo>
                  <a:lnTo>
                    <a:pt x="943" y="24"/>
                  </a:lnTo>
                  <a:lnTo>
                    <a:pt x="863" y="20"/>
                  </a:lnTo>
                  <a:lnTo>
                    <a:pt x="775" y="17"/>
                  </a:lnTo>
                  <a:lnTo>
                    <a:pt x="682" y="11"/>
                  </a:lnTo>
                  <a:lnTo>
                    <a:pt x="585" y="7"/>
                  </a:lnTo>
                  <a:lnTo>
                    <a:pt x="484" y="3"/>
                  </a:lnTo>
                  <a:lnTo>
                    <a:pt x="386" y="1"/>
                  </a:lnTo>
                  <a:lnTo>
                    <a:pt x="285" y="0"/>
                  </a:lnTo>
                  <a:lnTo>
                    <a:pt x="186" y="0"/>
                  </a:lnTo>
                  <a:lnTo>
                    <a:pt x="89" y="1"/>
                  </a:lnTo>
                  <a:lnTo>
                    <a:pt x="0" y="5"/>
                  </a:lnTo>
                  <a:lnTo>
                    <a:pt x="0" y="30"/>
                  </a:lnTo>
                  <a:lnTo>
                    <a:pt x="0" y="108"/>
                  </a:lnTo>
                  <a:lnTo>
                    <a:pt x="2" y="224"/>
                  </a:lnTo>
                  <a:lnTo>
                    <a:pt x="5" y="380"/>
                  </a:lnTo>
                  <a:lnTo>
                    <a:pt x="7" y="564"/>
                  </a:lnTo>
                  <a:lnTo>
                    <a:pt x="11" y="771"/>
                  </a:lnTo>
                  <a:lnTo>
                    <a:pt x="15" y="998"/>
                  </a:lnTo>
                  <a:lnTo>
                    <a:pt x="19" y="1235"/>
                  </a:lnTo>
                  <a:lnTo>
                    <a:pt x="19" y="1477"/>
                  </a:lnTo>
                  <a:lnTo>
                    <a:pt x="23" y="1718"/>
                  </a:lnTo>
                  <a:lnTo>
                    <a:pt x="23" y="1950"/>
                  </a:lnTo>
                  <a:lnTo>
                    <a:pt x="23" y="2169"/>
                  </a:lnTo>
                  <a:lnTo>
                    <a:pt x="23" y="2365"/>
                  </a:lnTo>
                  <a:lnTo>
                    <a:pt x="19" y="2538"/>
                  </a:lnTo>
                  <a:lnTo>
                    <a:pt x="15" y="2672"/>
                  </a:lnTo>
                  <a:lnTo>
                    <a:pt x="9" y="2771"/>
                  </a:lnTo>
                  <a:lnTo>
                    <a:pt x="1905" y="2771"/>
                  </a:lnTo>
                  <a:lnTo>
                    <a:pt x="1920" y="2771"/>
                  </a:lnTo>
                  <a:lnTo>
                    <a:pt x="1962" y="2771"/>
                  </a:lnTo>
                  <a:lnTo>
                    <a:pt x="2030" y="2769"/>
                  </a:lnTo>
                  <a:lnTo>
                    <a:pt x="2119" y="2769"/>
                  </a:lnTo>
                  <a:lnTo>
                    <a:pt x="2224" y="2768"/>
                  </a:lnTo>
                  <a:lnTo>
                    <a:pt x="2344" y="2766"/>
                  </a:lnTo>
                  <a:lnTo>
                    <a:pt x="2473" y="2766"/>
                  </a:lnTo>
                  <a:lnTo>
                    <a:pt x="2610" y="2766"/>
                  </a:lnTo>
                  <a:lnTo>
                    <a:pt x="2749" y="2766"/>
                  </a:lnTo>
                  <a:lnTo>
                    <a:pt x="2886" y="2764"/>
                  </a:lnTo>
                  <a:lnTo>
                    <a:pt x="3020" y="2764"/>
                  </a:lnTo>
                  <a:lnTo>
                    <a:pt x="3146" y="2766"/>
                  </a:lnTo>
                  <a:lnTo>
                    <a:pt x="3260" y="2766"/>
                  </a:lnTo>
                  <a:lnTo>
                    <a:pt x="3359" y="2766"/>
                  </a:lnTo>
                  <a:lnTo>
                    <a:pt x="3439" y="2769"/>
                  </a:lnTo>
                  <a:lnTo>
                    <a:pt x="3498" y="2771"/>
                  </a:lnTo>
                  <a:lnTo>
                    <a:pt x="3496" y="2752"/>
                  </a:lnTo>
                  <a:lnTo>
                    <a:pt x="3496" y="2701"/>
                  </a:lnTo>
                  <a:lnTo>
                    <a:pt x="3494" y="2619"/>
                  </a:lnTo>
                  <a:lnTo>
                    <a:pt x="3492" y="2511"/>
                  </a:lnTo>
                  <a:lnTo>
                    <a:pt x="3490" y="2376"/>
                  </a:lnTo>
                  <a:lnTo>
                    <a:pt x="3490" y="2222"/>
                  </a:lnTo>
                  <a:lnTo>
                    <a:pt x="3490" y="2049"/>
                  </a:lnTo>
                  <a:lnTo>
                    <a:pt x="3490" y="1865"/>
                  </a:lnTo>
                  <a:lnTo>
                    <a:pt x="3488" y="1665"/>
                  </a:lnTo>
                  <a:lnTo>
                    <a:pt x="3488" y="1460"/>
                  </a:lnTo>
                  <a:lnTo>
                    <a:pt x="3488" y="1249"/>
                  </a:lnTo>
                  <a:lnTo>
                    <a:pt x="3490" y="1038"/>
                  </a:lnTo>
                  <a:lnTo>
                    <a:pt x="3492" y="827"/>
                  </a:lnTo>
                  <a:lnTo>
                    <a:pt x="3496" y="623"/>
                  </a:lnTo>
                  <a:lnTo>
                    <a:pt x="3501" y="425"/>
                  </a:lnTo>
                  <a:lnTo>
                    <a:pt x="3509" y="241"/>
                  </a:lnTo>
                  <a:lnTo>
                    <a:pt x="3496" y="239"/>
                  </a:lnTo>
                  <a:lnTo>
                    <a:pt x="3467" y="233"/>
                  </a:lnTo>
                  <a:lnTo>
                    <a:pt x="3418" y="222"/>
                  </a:lnTo>
                  <a:lnTo>
                    <a:pt x="3357" y="211"/>
                  </a:lnTo>
                  <a:lnTo>
                    <a:pt x="3283" y="195"/>
                  </a:lnTo>
                  <a:lnTo>
                    <a:pt x="3197" y="180"/>
                  </a:lnTo>
                  <a:lnTo>
                    <a:pt x="3104" y="163"/>
                  </a:lnTo>
                  <a:lnTo>
                    <a:pt x="3005" y="146"/>
                  </a:lnTo>
                  <a:lnTo>
                    <a:pt x="2899" y="127"/>
                  </a:lnTo>
                  <a:lnTo>
                    <a:pt x="2794" y="108"/>
                  </a:lnTo>
                  <a:lnTo>
                    <a:pt x="2690" y="93"/>
                  </a:lnTo>
                  <a:lnTo>
                    <a:pt x="2589" y="78"/>
                  </a:lnTo>
                  <a:lnTo>
                    <a:pt x="2490" y="62"/>
                  </a:lnTo>
                  <a:lnTo>
                    <a:pt x="2403" y="53"/>
                  </a:lnTo>
                  <a:lnTo>
                    <a:pt x="2321" y="47"/>
                  </a:lnTo>
                  <a:lnTo>
                    <a:pt x="2254" y="43"/>
                  </a:lnTo>
                  <a:lnTo>
                    <a:pt x="2243" y="98"/>
                  </a:lnTo>
                  <a:lnTo>
                    <a:pt x="2251" y="98"/>
                  </a:lnTo>
                  <a:lnTo>
                    <a:pt x="2275" y="100"/>
                  </a:lnTo>
                  <a:lnTo>
                    <a:pt x="2313" y="102"/>
                  </a:lnTo>
                  <a:lnTo>
                    <a:pt x="2367" y="106"/>
                  </a:lnTo>
                  <a:lnTo>
                    <a:pt x="2429" y="110"/>
                  </a:lnTo>
                  <a:lnTo>
                    <a:pt x="2503" y="117"/>
                  </a:lnTo>
                  <a:lnTo>
                    <a:pt x="2585" y="125"/>
                  </a:lnTo>
                  <a:lnTo>
                    <a:pt x="2674" y="135"/>
                  </a:lnTo>
                  <a:lnTo>
                    <a:pt x="2768" y="144"/>
                  </a:lnTo>
                  <a:lnTo>
                    <a:pt x="2866" y="157"/>
                  </a:lnTo>
                  <a:lnTo>
                    <a:pt x="2965" y="173"/>
                  </a:lnTo>
                  <a:lnTo>
                    <a:pt x="3068" y="190"/>
                  </a:lnTo>
                  <a:lnTo>
                    <a:pt x="3169" y="207"/>
                  </a:lnTo>
                  <a:lnTo>
                    <a:pt x="3268" y="230"/>
                  </a:lnTo>
                  <a:lnTo>
                    <a:pt x="3361" y="252"/>
                  </a:lnTo>
                  <a:lnTo>
                    <a:pt x="3452" y="279"/>
                  </a:lnTo>
                  <a:lnTo>
                    <a:pt x="3433" y="2697"/>
                  </a:lnTo>
                  <a:lnTo>
                    <a:pt x="1454" y="2726"/>
                  </a:lnTo>
                  <a:lnTo>
                    <a:pt x="83" y="2716"/>
                  </a:lnTo>
                  <a:lnTo>
                    <a:pt x="66" y="1222"/>
                  </a:lnTo>
                  <a:lnTo>
                    <a:pt x="55" y="70"/>
                  </a:lnTo>
                  <a:lnTo>
                    <a:pt x="61" y="70"/>
                  </a:lnTo>
                  <a:lnTo>
                    <a:pt x="81" y="68"/>
                  </a:lnTo>
                  <a:lnTo>
                    <a:pt x="112" y="66"/>
                  </a:lnTo>
                  <a:lnTo>
                    <a:pt x="156" y="64"/>
                  </a:lnTo>
                  <a:lnTo>
                    <a:pt x="209" y="62"/>
                  </a:lnTo>
                  <a:lnTo>
                    <a:pt x="270" y="60"/>
                  </a:lnTo>
                  <a:lnTo>
                    <a:pt x="340" y="60"/>
                  </a:lnTo>
                  <a:lnTo>
                    <a:pt x="420" y="60"/>
                  </a:lnTo>
                  <a:lnTo>
                    <a:pt x="502" y="60"/>
                  </a:lnTo>
                  <a:lnTo>
                    <a:pt x="593" y="60"/>
                  </a:lnTo>
                  <a:lnTo>
                    <a:pt x="686" y="62"/>
                  </a:lnTo>
                  <a:lnTo>
                    <a:pt x="783" y="66"/>
                  </a:lnTo>
                  <a:lnTo>
                    <a:pt x="882" y="70"/>
                  </a:lnTo>
                  <a:lnTo>
                    <a:pt x="984" y="79"/>
                  </a:lnTo>
                  <a:lnTo>
                    <a:pt x="1085" y="87"/>
                  </a:lnTo>
                  <a:lnTo>
                    <a:pt x="1188" y="98"/>
                  </a:lnTo>
                  <a:lnTo>
                    <a:pt x="1199" y="43"/>
                  </a:lnTo>
                  <a:lnTo>
                    <a:pt x="1199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10"/>
            <p:cNvSpPr>
              <a:spLocks/>
            </p:cNvSpPr>
            <p:nvPr/>
          </p:nvSpPr>
          <p:spPr bwMode="auto">
            <a:xfrm>
              <a:off x="7517616" y="1131933"/>
              <a:ext cx="85854" cy="42034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245" y="0"/>
                </a:cxn>
                <a:cxn ang="0">
                  <a:pos x="268" y="55"/>
                </a:cxn>
                <a:cxn ang="0">
                  <a:pos x="0" y="143"/>
                </a:cxn>
                <a:cxn ang="0">
                  <a:pos x="0" y="91"/>
                </a:cxn>
                <a:cxn ang="0">
                  <a:pos x="0" y="91"/>
                </a:cxn>
              </a:cxnLst>
              <a:rect l="0" t="0" r="r" b="b"/>
              <a:pathLst>
                <a:path w="268" h="143">
                  <a:moveTo>
                    <a:pt x="0" y="91"/>
                  </a:moveTo>
                  <a:lnTo>
                    <a:pt x="245" y="0"/>
                  </a:lnTo>
                  <a:lnTo>
                    <a:pt x="268" y="55"/>
                  </a:lnTo>
                  <a:lnTo>
                    <a:pt x="0" y="143"/>
                  </a:lnTo>
                  <a:lnTo>
                    <a:pt x="0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411"/>
            <p:cNvSpPr>
              <a:spLocks/>
            </p:cNvSpPr>
            <p:nvPr/>
          </p:nvSpPr>
          <p:spPr bwMode="auto">
            <a:xfrm>
              <a:off x="7656648" y="1087531"/>
              <a:ext cx="82010" cy="36113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17" y="121"/>
                </a:cxn>
                <a:cxn ang="0">
                  <a:pos x="255" y="45"/>
                </a:cxn>
                <a:cxn ang="0">
                  <a:pos x="249" y="0"/>
                </a:cxn>
                <a:cxn ang="0">
                  <a:pos x="0" y="83"/>
                </a:cxn>
                <a:cxn ang="0">
                  <a:pos x="0" y="83"/>
                </a:cxn>
              </a:cxnLst>
              <a:rect l="0" t="0" r="r" b="b"/>
              <a:pathLst>
                <a:path w="255" h="121">
                  <a:moveTo>
                    <a:pt x="0" y="83"/>
                  </a:moveTo>
                  <a:lnTo>
                    <a:pt x="17" y="121"/>
                  </a:lnTo>
                  <a:lnTo>
                    <a:pt x="255" y="45"/>
                  </a:lnTo>
                  <a:lnTo>
                    <a:pt x="249" y="0"/>
                  </a:lnTo>
                  <a:lnTo>
                    <a:pt x="0" y="83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412"/>
            <p:cNvSpPr>
              <a:spLocks/>
            </p:cNvSpPr>
            <p:nvPr/>
          </p:nvSpPr>
          <p:spPr bwMode="auto">
            <a:xfrm>
              <a:off x="7799524" y="1047865"/>
              <a:ext cx="79447" cy="34338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10" y="116"/>
                </a:cxn>
                <a:cxn ang="0">
                  <a:pos x="249" y="32"/>
                </a:cxn>
                <a:cxn ang="0">
                  <a:pos x="240" y="0"/>
                </a:cxn>
                <a:cxn ang="0">
                  <a:pos x="0" y="85"/>
                </a:cxn>
                <a:cxn ang="0">
                  <a:pos x="0" y="85"/>
                </a:cxn>
              </a:cxnLst>
              <a:rect l="0" t="0" r="r" b="b"/>
              <a:pathLst>
                <a:path w="249" h="116">
                  <a:moveTo>
                    <a:pt x="0" y="85"/>
                  </a:moveTo>
                  <a:lnTo>
                    <a:pt x="10" y="116"/>
                  </a:lnTo>
                  <a:lnTo>
                    <a:pt x="249" y="32"/>
                  </a:lnTo>
                  <a:lnTo>
                    <a:pt x="240" y="0"/>
                  </a:lnTo>
                  <a:lnTo>
                    <a:pt x="0" y="85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413"/>
            <p:cNvSpPr>
              <a:spLocks/>
            </p:cNvSpPr>
            <p:nvPr/>
          </p:nvSpPr>
          <p:spPr bwMode="auto">
            <a:xfrm>
              <a:off x="7925101" y="1018856"/>
              <a:ext cx="48053" cy="23681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5" y="80"/>
                </a:cxn>
                <a:cxn ang="0">
                  <a:pos x="150" y="30"/>
                </a:cxn>
                <a:cxn ang="0">
                  <a:pos x="139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150" h="80">
                  <a:moveTo>
                    <a:pt x="0" y="45"/>
                  </a:moveTo>
                  <a:lnTo>
                    <a:pt x="15" y="80"/>
                  </a:lnTo>
                  <a:lnTo>
                    <a:pt x="150" y="30"/>
                  </a:lnTo>
                  <a:lnTo>
                    <a:pt x="139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414"/>
            <p:cNvSpPr>
              <a:spLocks/>
            </p:cNvSpPr>
            <p:nvPr/>
          </p:nvSpPr>
          <p:spPr bwMode="auto">
            <a:xfrm>
              <a:off x="8005829" y="983926"/>
              <a:ext cx="46771" cy="27233"/>
            </a:xfrm>
            <a:custGeom>
              <a:avLst/>
              <a:gdLst/>
              <a:ahLst/>
              <a:cxnLst>
                <a:cxn ang="0">
                  <a:pos x="0" y="65"/>
                </a:cxn>
                <a:cxn ang="0">
                  <a:pos x="15" y="93"/>
                </a:cxn>
                <a:cxn ang="0">
                  <a:pos x="146" y="32"/>
                </a:cxn>
                <a:cxn ang="0">
                  <a:pos x="135" y="0"/>
                </a:cxn>
                <a:cxn ang="0">
                  <a:pos x="0" y="65"/>
                </a:cxn>
                <a:cxn ang="0">
                  <a:pos x="0" y="65"/>
                </a:cxn>
              </a:cxnLst>
              <a:rect l="0" t="0" r="r" b="b"/>
              <a:pathLst>
                <a:path w="146" h="93">
                  <a:moveTo>
                    <a:pt x="0" y="65"/>
                  </a:moveTo>
                  <a:lnTo>
                    <a:pt x="15" y="93"/>
                  </a:lnTo>
                  <a:lnTo>
                    <a:pt x="146" y="32"/>
                  </a:lnTo>
                  <a:lnTo>
                    <a:pt x="135" y="0"/>
                  </a:lnTo>
                  <a:lnTo>
                    <a:pt x="0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415"/>
            <p:cNvSpPr>
              <a:spLocks/>
            </p:cNvSpPr>
            <p:nvPr/>
          </p:nvSpPr>
          <p:spPr bwMode="auto">
            <a:xfrm>
              <a:off x="8080150" y="948405"/>
              <a:ext cx="40364" cy="28417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15" y="97"/>
                </a:cxn>
                <a:cxn ang="0">
                  <a:pos x="127" y="25"/>
                </a:cxn>
                <a:cxn ang="0">
                  <a:pos x="117" y="0"/>
                </a:cxn>
                <a:cxn ang="0">
                  <a:pos x="0" y="76"/>
                </a:cxn>
                <a:cxn ang="0">
                  <a:pos x="0" y="76"/>
                </a:cxn>
              </a:cxnLst>
              <a:rect l="0" t="0" r="r" b="b"/>
              <a:pathLst>
                <a:path w="127" h="97">
                  <a:moveTo>
                    <a:pt x="0" y="76"/>
                  </a:moveTo>
                  <a:lnTo>
                    <a:pt x="15" y="97"/>
                  </a:lnTo>
                  <a:lnTo>
                    <a:pt x="127" y="25"/>
                  </a:lnTo>
                  <a:lnTo>
                    <a:pt x="117" y="0"/>
                  </a:lnTo>
                  <a:lnTo>
                    <a:pt x="0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416"/>
            <p:cNvSpPr>
              <a:spLocks/>
            </p:cNvSpPr>
            <p:nvPr/>
          </p:nvSpPr>
          <p:spPr bwMode="auto">
            <a:xfrm>
              <a:off x="8146143" y="909331"/>
              <a:ext cx="33316" cy="27233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17" y="91"/>
                </a:cxn>
                <a:cxn ang="0">
                  <a:pos x="102" y="23"/>
                </a:cxn>
                <a:cxn ang="0">
                  <a:pos x="91" y="0"/>
                </a:cxn>
                <a:cxn ang="0">
                  <a:pos x="0" y="74"/>
                </a:cxn>
                <a:cxn ang="0">
                  <a:pos x="0" y="74"/>
                </a:cxn>
              </a:cxnLst>
              <a:rect l="0" t="0" r="r" b="b"/>
              <a:pathLst>
                <a:path w="102" h="91">
                  <a:moveTo>
                    <a:pt x="0" y="74"/>
                  </a:moveTo>
                  <a:lnTo>
                    <a:pt x="17" y="91"/>
                  </a:lnTo>
                  <a:lnTo>
                    <a:pt x="102" y="23"/>
                  </a:lnTo>
                  <a:lnTo>
                    <a:pt x="91" y="0"/>
                  </a:lnTo>
                  <a:lnTo>
                    <a:pt x="0" y="74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417"/>
            <p:cNvSpPr>
              <a:spLocks/>
            </p:cNvSpPr>
            <p:nvPr/>
          </p:nvSpPr>
          <p:spPr bwMode="auto">
            <a:xfrm>
              <a:off x="8196117" y="874993"/>
              <a:ext cx="24347" cy="2486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19" y="84"/>
                </a:cxn>
                <a:cxn ang="0">
                  <a:pos x="76" y="15"/>
                </a:cxn>
                <a:cxn ang="0">
                  <a:pos x="61" y="0"/>
                </a:cxn>
                <a:cxn ang="0">
                  <a:pos x="0" y="57"/>
                </a:cxn>
                <a:cxn ang="0">
                  <a:pos x="0" y="57"/>
                </a:cxn>
              </a:cxnLst>
              <a:rect l="0" t="0" r="r" b="b"/>
              <a:pathLst>
                <a:path w="76" h="84">
                  <a:moveTo>
                    <a:pt x="0" y="57"/>
                  </a:moveTo>
                  <a:lnTo>
                    <a:pt x="19" y="84"/>
                  </a:lnTo>
                  <a:lnTo>
                    <a:pt x="76" y="15"/>
                  </a:lnTo>
                  <a:lnTo>
                    <a:pt x="61" y="0"/>
                  </a:lnTo>
                  <a:lnTo>
                    <a:pt x="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418"/>
            <p:cNvSpPr>
              <a:spLocks/>
            </p:cNvSpPr>
            <p:nvPr/>
          </p:nvSpPr>
          <p:spPr bwMode="auto">
            <a:xfrm>
              <a:off x="8230074" y="835919"/>
              <a:ext cx="17940" cy="23089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23" y="78"/>
                </a:cxn>
                <a:cxn ang="0">
                  <a:pos x="57" y="12"/>
                </a:cxn>
                <a:cxn ang="0">
                  <a:pos x="44" y="0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57" h="78">
                  <a:moveTo>
                    <a:pt x="0" y="69"/>
                  </a:moveTo>
                  <a:lnTo>
                    <a:pt x="23" y="78"/>
                  </a:lnTo>
                  <a:lnTo>
                    <a:pt x="57" y="12"/>
                  </a:lnTo>
                  <a:lnTo>
                    <a:pt x="44" y="0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19"/>
            <p:cNvSpPr>
              <a:spLocks/>
            </p:cNvSpPr>
            <p:nvPr/>
          </p:nvSpPr>
          <p:spPr bwMode="auto">
            <a:xfrm>
              <a:off x="8249295" y="796254"/>
              <a:ext cx="10892" cy="21905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1" y="74"/>
                </a:cxn>
                <a:cxn ang="0">
                  <a:pos x="34" y="8"/>
                </a:cxn>
                <a:cxn ang="0">
                  <a:pos x="17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34" h="74">
                  <a:moveTo>
                    <a:pt x="0" y="72"/>
                  </a:moveTo>
                  <a:lnTo>
                    <a:pt x="21" y="74"/>
                  </a:lnTo>
                  <a:lnTo>
                    <a:pt x="34" y="8"/>
                  </a:lnTo>
                  <a:lnTo>
                    <a:pt x="17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420"/>
            <p:cNvSpPr>
              <a:spLocks/>
            </p:cNvSpPr>
            <p:nvPr/>
          </p:nvSpPr>
          <p:spPr bwMode="auto">
            <a:xfrm>
              <a:off x="8248655" y="749483"/>
              <a:ext cx="8970" cy="23681"/>
            </a:xfrm>
            <a:custGeom>
              <a:avLst/>
              <a:gdLst/>
              <a:ahLst/>
              <a:cxnLst>
                <a:cxn ang="0">
                  <a:pos x="10" y="80"/>
                </a:cxn>
                <a:cxn ang="0">
                  <a:pos x="29" y="76"/>
                </a:cxn>
                <a:cxn ang="0">
                  <a:pos x="21" y="0"/>
                </a:cxn>
                <a:cxn ang="0">
                  <a:pos x="0" y="2"/>
                </a:cxn>
                <a:cxn ang="0">
                  <a:pos x="10" y="80"/>
                </a:cxn>
                <a:cxn ang="0">
                  <a:pos x="10" y="80"/>
                </a:cxn>
              </a:cxnLst>
              <a:rect l="0" t="0" r="r" b="b"/>
              <a:pathLst>
                <a:path w="29" h="80">
                  <a:moveTo>
                    <a:pt x="10" y="80"/>
                  </a:moveTo>
                  <a:lnTo>
                    <a:pt x="29" y="76"/>
                  </a:lnTo>
                  <a:lnTo>
                    <a:pt x="21" y="0"/>
                  </a:lnTo>
                  <a:lnTo>
                    <a:pt x="0" y="2"/>
                  </a:lnTo>
                  <a:lnTo>
                    <a:pt x="10" y="80"/>
                  </a:lnTo>
                  <a:lnTo>
                    <a:pt x="1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421"/>
            <p:cNvSpPr>
              <a:spLocks/>
            </p:cNvSpPr>
            <p:nvPr/>
          </p:nvSpPr>
          <p:spPr bwMode="auto">
            <a:xfrm>
              <a:off x="8221745" y="706266"/>
              <a:ext cx="21784" cy="26641"/>
            </a:xfrm>
            <a:custGeom>
              <a:avLst/>
              <a:gdLst/>
              <a:ahLst/>
              <a:cxnLst>
                <a:cxn ang="0">
                  <a:pos x="43" y="89"/>
                </a:cxn>
                <a:cxn ang="0">
                  <a:pos x="68" y="78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43" y="89"/>
                </a:cxn>
                <a:cxn ang="0">
                  <a:pos x="43" y="89"/>
                </a:cxn>
              </a:cxnLst>
              <a:rect l="0" t="0" r="r" b="b"/>
              <a:pathLst>
                <a:path w="68" h="89">
                  <a:moveTo>
                    <a:pt x="43" y="89"/>
                  </a:moveTo>
                  <a:lnTo>
                    <a:pt x="68" y="78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43" y="89"/>
                  </a:lnTo>
                  <a:lnTo>
                    <a:pt x="43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422"/>
            <p:cNvSpPr>
              <a:spLocks/>
            </p:cNvSpPr>
            <p:nvPr/>
          </p:nvSpPr>
          <p:spPr bwMode="auto">
            <a:xfrm>
              <a:off x="8172411" y="673112"/>
              <a:ext cx="30113" cy="20129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93" y="47"/>
                </a:cxn>
                <a:cxn ang="0">
                  <a:pos x="78" y="68"/>
                </a:cxn>
                <a:cxn ang="0">
                  <a:pos x="0" y="19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93" h="68">
                  <a:moveTo>
                    <a:pt x="15" y="0"/>
                  </a:moveTo>
                  <a:lnTo>
                    <a:pt x="93" y="47"/>
                  </a:lnTo>
                  <a:lnTo>
                    <a:pt x="78" y="68"/>
                  </a:lnTo>
                  <a:lnTo>
                    <a:pt x="0" y="19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423"/>
            <p:cNvSpPr>
              <a:spLocks/>
            </p:cNvSpPr>
            <p:nvPr/>
          </p:nvSpPr>
          <p:spPr bwMode="auto">
            <a:xfrm>
              <a:off x="8128203" y="658311"/>
              <a:ext cx="28191" cy="12432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87" y="19"/>
                </a:cxn>
                <a:cxn ang="0">
                  <a:pos x="80" y="42"/>
                </a:cxn>
                <a:cxn ang="0">
                  <a:pos x="0" y="25"/>
                </a:cxn>
                <a:cxn ang="0">
                  <a:pos x="4" y="0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87" h="42">
                  <a:moveTo>
                    <a:pt x="32" y="8"/>
                  </a:moveTo>
                  <a:lnTo>
                    <a:pt x="87" y="19"/>
                  </a:lnTo>
                  <a:lnTo>
                    <a:pt x="80" y="42"/>
                  </a:lnTo>
                  <a:lnTo>
                    <a:pt x="0" y="25"/>
                  </a:lnTo>
                  <a:lnTo>
                    <a:pt x="4" y="0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424"/>
            <p:cNvSpPr>
              <a:spLocks/>
            </p:cNvSpPr>
            <p:nvPr/>
          </p:nvSpPr>
          <p:spPr bwMode="auto">
            <a:xfrm>
              <a:off x="7976998" y="657127"/>
              <a:ext cx="28832" cy="9472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"/>
                </a:cxn>
                <a:cxn ang="0">
                  <a:pos x="0" y="33"/>
                </a:cxn>
                <a:cxn ang="0">
                  <a:pos x="90" y="27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90" h="33">
                  <a:moveTo>
                    <a:pt x="76" y="0"/>
                  </a:moveTo>
                  <a:lnTo>
                    <a:pt x="0" y="4"/>
                  </a:lnTo>
                  <a:lnTo>
                    <a:pt x="0" y="33"/>
                  </a:lnTo>
                  <a:lnTo>
                    <a:pt x="90" y="27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425"/>
            <p:cNvSpPr>
              <a:spLocks/>
            </p:cNvSpPr>
            <p:nvPr/>
          </p:nvSpPr>
          <p:spPr bwMode="auto">
            <a:xfrm>
              <a:off x="7923820" y="661272"/>
              <a:ext cx="34598" cy="11248"/>
            </a:xfrm>
            <a:custGeom>
              <a:avLst/>
              <a:gdLst/>
              <a:ahLst/>
              <a:cxnLst>
                <a:cxn ang="0">
                  <a:pos x="34" y="9"/>
                </a:cxn>
                <a:cxn ang="0">
                  <a:pos x="108" y="0"/>
                </a:cxn>
                <a:cxn ang="0">
                  <a:pos x="108" y="19"/>
                </a:cxn>
                <a:cxn ang="0">
                  <a:pos x="0" y="38"/>
                </a:cxn>
                <a:cxn ang="0">
                  <a:pos x="34" y="9"/>
                </a:cxn>
                <a:cxn ang="0">
                  <a:pos x="34" y="9"/>
                </a:cxn>
              </a:cxnLst>
              <a:rect l="0" t="0" r="r" b="b"/>
              <a:pathLst>
                <a:path w="108" h="38">
                  <a:moveTo>
                    <a:pt x="34" y="9"/>
                  </a:moveTo>
                  <a:lnTo>
                    <a:pt x="108" y="0"/>
                  </a:lnTo>
                  <a:lnTo>
                    <a:pt x="108" y="19"/>
                  </a:lnTo>
                  <a:lnTo>
                    <a:pt x="0" y="38"/>
                  </a:lnTo>
                  <a:lnTo>
                    <a:pt x="34" y="9"/>
                  </a:lnTo>
                  <a:lnTo>
                    <a:pt x="34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426"/>
            <p:cNvSpPr>
              <a:spLocks/>
            </p:cNvSpPr>
            <p:nvPr/>
          </p:nvSpPr>
          <p:spPr bwMode="auto">
            <a:xfrm>
              <a:off x="7515694" y="722842"/>
              <a:ext cx="49975" cy="22497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151" y="0"/>
                </a:cxn>
                <a:cxn ang="0">
                  <a:pos x="156" y="27"/>
                </a:cxn>
                <a:cxn ang="0">
                  <a:pos x="0" y="7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6" h="76">
                  <a:moveTo>
                    <a:pt x="0" y="38"/>
                  </a:moveTo>
                  <a:lnTo>
                    <a:pt x="151" y="0"/>
                  </a:lnTo>
                  <a:lnTo>
                    <a:pt x="156" y="27"/>
                  </a:lnTo>
                  <a:lnTo>
                    <a:pt x="0" y="7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427"/>
            <p:cNvSpPr>
              <a:spLocks/>
            </p:cNvSpPr>
            <p:nvPr/>
          </p:nvSpPr>
          <p:spPr bwMode="auto">
            <a:xfrm>
              <a:off x="7590015" y="704489"/>
              <a:ext cx="58304" cy="19537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" y="67"/>
                </a:cxn>
                <a:cxn ang="0">
                  <a:pos x="183" y="25"/>
                </a:cxn>
                <a:cxn ang="0">
                  <a:pos x="183" y="0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83" h="67">
                  <a:moveTo>
                    <a:pt x="0" y="44"/>
                  </a:moveTo>
                  <a:lnTo>
                    <a:pt x="4" y="67"/>
                  </a:lnTo>
                  <a:lnTo>
                    <a:pt x="183" y="25"/>
                  </a:lnTo>
                  <a:lnTo>
                    <a:pt x="183" y="0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428"/>
            <p:cNvSpPr>
              <a:spLocks/>
            </p:cNvSpPr>
            <p:nvPr/>
          </p:nvSpPr>
          <p:spPr bwMode="auto">
            <a:xfrm>
              <a:off x="7677791" y="693833"/>
              <a:ext cx="37161" cy="14800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" y="49"/>
                </a:cxn>
                <a:cxn ang="0">
                  <a:pos x="116" y="34"/>
                </a:cxn>
                <a:cxn ang="0">
                  <a:pos x="116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6" h="49">
                  <a:moveTo>
                    <a:pt x="0" y="23"/>
                  </a:moveTo>
                  <a:lnTo>
                    <a:pt x="9" y="49"/>
                  </a:lnTo>
                  <a:lnTo>
                    <a:pt x="116" y="34"/>
                  </a:lnTo>
                  <a:lnTo>
                    <a:pt x="116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429"/>
            <p:cNvSpPr>
              <a:spLocks/>
            </p:cNvSpPr>
            <p:nvPr/>
          </p:nvSpPr>
          <p:spPr bwMode="auto">
            <a:xfrm>
              <a:off x="7627176" y="471823"/>
              <a:ext cx="30754" cy="207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4" y="70"/>
                </a:cxn>
                <a:cxn ang="0">
                  <a:pos x="97" y="51"/>
                </a:cxn>
                <a:cxn ang="0">
                  <a:pos x="5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70">
                  <a:moveTo>
                    <a:pt x="0" y="0"/>
                  </a:moveTo>
                  <a:lnTo>
                    <a:pt x="74" y="70"/>
                  </a:lnTo>
                  <a:lnTo>
                    <a:pt x="97" y="51"/>
                  </a:lnTo>
                  <a:lnTo>
                    <a:pt x="5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430"/>
            <p:cNvSpPr>
              <a:spLocks/>
            </p:cNvSpPr>
            <p:nvPr/>
          </p:nvSpPr>
          <p:spPr bwMode="auto">
            <a:xfrm>
              <a:off x="7669462" y="501424"/>
              <a:ext cx="28191" cy="28417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7"/>
                </a:cxn>
                <a:cxn ang="0">
                  <a:pos x="88" y="84"/>
                </a:cxn>
                <a:cxn ang="0">
                  <a:pos x="19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8" h="97">
                  <a:moveTo>
                    <a:pt x="0" y="15"/>
                  </a:moveTo>
                  <a:lnTo>
                    <a:pt x="61" y="97"/>
                  </a:lnTo>
                  <a:lnTo>
                    <a:pt x="88" y="84"/>
                  </a:lnTo>
                  <a:lnTo>
                    <a:pt x="19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431"/>
            <p:cNvSpPr>
              <a:spLocks/>
            </p:cNvSpPr>
            <p:nvPr/>
          </p:nvSpPr>
          <p:spPr bwMode="auto">
            <a:xfrm>
              <a:off x="7714311" y="548786"/>
              <a:ext cx="28191" cy="30785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57" y="104"/>
                </a:cxn>
                <a:cxn ang="0">
                  <a:pos x="89" y="91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89" h="104">
                  <a:moveTo>
                    <a:pt x="0" y="19"/>
                  </a:moveTo>
                  <a:lnTo>
                    <a:pt x="57" y="104"/>
                  </a:lnTo>
                  <a:lnTo>
                    <a:pt x="89" y="91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432"/>
            <p:cNvSpPr>
              <a:spLocks/>
            </p:cNvSpPr>
            <p:nvPr/>
          </p:nvSpPr>
          <p:spPr bwMode="auto">
            <a:xfrm>
              <a:off x="7751472" y="594965"/>
              <a:ext cx="23065" cy="26049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53" y="90"/>
                </a:cxn>
                <a:cxn ang="0">
                  <a:pos x="72" y="76"/>
                </a:cxn>
                <a:cxn ang="0">
                  <a:pos x="13" y="0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72" h="90">
                  <a:moveTo>
                    <a:pt x="0" y="16"/>
                  </a:moveTo>
                  <a:lnTo>
                    <a:pt x="53" y="90"/>
                  </a:lnTo>
                  <a:lnTo>
                    <a:pt x="72" y="76"/>
                  </a:lnTo>
                  <a:lnTo>
                    <a:pt x="13" y="0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433"/>
            <p:cNvSpPr>
              <a:spLocks/>
            </p:cNvSpPr>
            <p:nvPr/>
          </p:nvSpPr>
          <p:spPr bwMode="auto">
            <a:xfrm>
              <a:off x="7781584" y="631670"/>
              <a:ext cx="21143" cy="26049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8" y="89"/>
                </a:cxn>
                <a:cxn ang="0">
                  <a:pos x="67" y="72"/>
                </a:cxn>
                <a:cxn ang="0">
                  <a:pos x="15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67" h="89">
                  <a:moveTo>
                    <a:pt x="0" y="13"/>
                  </a:moveTo>
                  <a:lnTo>
                    <a:pt x="48" y="89"/>
                  </a:lnTo>
                  <a:lnTo>
                    <a:pt x="67" y="72"/>
                  </a:lnTo>
                  <a:lnTo>
                    <a:pt x="15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434"/>
            <p:cNvSpPr>
              <a:spLocks/>
            </p:cNvSpPr>
            <p:nvPr/>
          </p:nvSpPr>
          <p:spPr bwMode="auto">
            <a:xfrm>
              <a:off x="8246092" y="634038"/>
              <a:ext cx="35239" cy="18945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106" y="0"/>
                </a:cxn>
                <a:cxn ang="0">
                  <a:pos x="110" y="26"/>
                </a:cxn>
                <a:cxn ang="0">
                  <a:pos x="19" y="62"/>
                </a:cxn>
                <a:cxn ang="0">
                  <a:pos x="0" y="43"/>
                </a:cxn>
                <a:cxn ang="0">
                  <a:pos x="0" y="43"/>
                </a:cxn>
              </a:cxnLst>
              <a:rect l="0" t="0" r="r" b="b"/>
              <a:pathLst>
                <a:path w="110" h="62">
                  <a:moveTo>
                    <a:pt x="0" y="43"/>
                  </a:moveTo>
                  <a:lnTo>
                    <a:pt x="106" y="0"/>
                  </a:lnTo>
                  <a:lnTo>
                    <a:pt x="110" y="26"/>
                  </a:lnTo>
                  <a:lnTo>
                    <a:pt x="19" y="62"/>
                  </a:lnTo>
                  <a:lnTo>
                    <a:pt x="0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435"/>
            <p:cNvSpPr>
              <a:spLocks/>
            </p:cNvSpPr>
            <p:nvPr/>
          </p:nvSpPr>
          <p:spPr bwMode="auto">
            <a:xfrm>
              <a:off x="8305036" y="623974"/>
              <a:ext cx="33316" cy="1184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" y="40"/>
                </a:cxn>
                <a:cxn ang="0">
                  <a:pos x="105" y="19"/>
                </a:cxn>
                <a:cxn ang="0">
                  <a:pos x="101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105" h="40">
                  <a:moveTo>
                    <a:pt x="0" y="17"/>
                  </a:moveTo>
                  <a:lnTo>
                    <a:pt x="2" y="40"/>
                  </a:lnTo>
                  <a:lnTo>
                    <a:pt x="105" y="19"/>
                  </a:lnTo>
                  <a:lnTo>
                    <a:pt x="101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436"/>
            <p:cNvSpPr>
              <a:spLocks/>
            </p:cNvSpPr>
            <p:nvPr/>
          </p:nvSpPr>
          <p:spPr bwMode="auto">
            <a:xfrm>
              <a:off x="8361418" y="617462"/>
              <a:ext cx="39083" cy="10064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4" y="35"/>
                </a:cxn>
                <a:cxn ang="0">
                  <a:pos x="122" y="31"/>
                </a:cxn>
                <a:cxn ang="0">
                  <a:pos x="122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122" h="35">
                  <a:moveTo>
                    <a:pt x="0" y="12"/>
                  </a:moveTo>
                  <a:lnTo>
                    <a:pt x="4" y="35"/>
                  </a:lnTo>
                  <a:lnTo>
                    <a:pt x="122" y="31"/>
                  </a:lnTo>
                  <a:lnTo>
                    <a:pt x="122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437"/>
            <p:cNvSpPr>
              <a:spLocks/>
            </p:cNvSpPr>
            <p:nvPr/>
          </p:nvSpPr>
          <p:spPr bwMode="auto">
            <a:xfrm>
              <a:off x="8431254" y="617462"/>
              <a:ext cx="40364" cy="1184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1"/>
                </a:cxn>
                <a:cxn ang="0">
                  <a:pos x="119" y="40"/>
                </a:cxn>
                <a:cxn ang="0">
                  <a:pos x="125" y="1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5" h="40">
                  <a:moveTo>
                    <a:pt x="3" y="0"/>
                  </a:moveTo>
                  <a:lnTo>
                    <a:pt x="0" y="31"/>
                  </a:lnTo>
                  <a:lnTo>
                    <a:pt x="119" y="40"/>
                  </a:lnTo>
                  <a:lnTo>
                    <a:pt x="125" y="1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438"/>
            <p:cNvSpPr>
              <a:spLocks/>
            </p:cNvSpPr>
            <p:nvPr/>
          </p:nvSpPr>
          <p:spPr bwMode="auto">
            <a:xfrm>
              <a:off x="8498527" y="626342"/>
              <a:ext cx="39083" cy="1243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116" y="42"/>
                </a:cxn>
                <a:cxn ang="0">
                  <a:pos x="121" y="1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1" h="42">
                  <a:moveTo>
                    <a:pt x="3" y="0"/>
                  </a:moveTo>
                  <a:lnTo>
                    <a:pt x="0" y="25"/>
                  </a:lnTo>
                  <a:lnTo>
                    <a:pt x="116" y="42"/>
                  </a:lnTo>
                  <a:lnTo>
                    <a:pt x="121" y="1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439"/>
            <p:cNvSpPr>
              <a:spLocks/>
            </p:cNvSpPr>
            <p:nvPr/>
          </p:nvSpPr>
          <p:spPr bwMode="auto">
            <a:xfrm>
              <a:off x="8561316" y="637591"/>
              <a:ext cx="32676" cy="1420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9" y="47"/>
                </a:cxn>
                <a:cxn ang="0">
                  <a:pos x="103" y="2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03" h="47">
                  <a:moveTo>
                    <a:pt x="4" y="0"/>
                  </a:moveTo>
                  <a:lnTo>
                    <a:pt x="0" y="28"/>
                  </a:lnTo>
                  <a:lnTo>
                    <a:pt x="99" y="47"/>
                  </a:lnTo>
                  <a:lnTo>
                    <a:pt x="103" y="2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440"/>
            <p:cNvSpPr>
              <a:spLocks/>
            </p:cNvSpPr>
            <p:nvPr/>
          </p:nvSpPr>
          <p:spPr bwMode="auto">
            <a:xfrm>
              <a:off x="8478666" y="512081"/>
              <a:ext cx="8329" cy="27825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91"/>
                </a:cxn>
                <a:cxn ang="0">
                  <a:pos x="25" y="93"/>
                </a:cxn>
                <a:cxn ang="0">
                  <a:pos x="25" y="0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25" h="93">
                  <a:moveTo>
                    <a:pt x="2" y="4"/>
                  </a:moveTo>
                  <a:lnTo>
                    <a:pt x="0" y="91"/>
                  </a:lnTo>
                  <a:lnTo>
                    <a:pt x="25" y="93"/>
                  </a:lnTo>
                  <a:lnTo>
                    <a:pt x="25" y="0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41"/>
            <p:cNvSpPr>
              <a:spLocks/>
            </p:cNvSpPr>
            <p:nvPr/>
          </p:nvSpPr>
          <p:spPr bwMode="auto">
            <a:xfrm>
              <a:off x="8477384" y="551746"/>
              <a:ext cx="9611" cy="18353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0" y="59"/>
                </a:cxn>
                <a:cxn ang="0">
                  <a:pos x="31" y="61"/>
                </a:cxn>
                <a:cxn ang="0">
                  <a:pos x="29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31" h="61">
                  <a:moveTo>
                    <a:pt x="6" y="2"/>
                  </a:moveTo>
                  <a:lnTo>
                    <a:pt x="0" y="59"/>
                  </a:lnTo>
                  <a:lnTo>
                    <a:pt x="31" y="61"/>
                  </a:lnTo>
                  <a:lnTo>
                    <a:pt x="29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42"/>
            <p:cNvSpPr>
              <a:spLocks/>
            </p:cNvSpPr>
            <p:nvPr/>
          </p:nvSpPr>
          <p:spPr bwMode="auto">
            <a:xfrm>
              <a:off x="8237122" y="475375"/>
              <a:ext cx="53178" cy="16577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0" y="33"/>
                </a:cxn>
                <a:cxn ang="0">
                  <a:pos x="13" y="56"/>
                </a:cxn>
                <a:cxn ang="0">
                  <a:pos x="165" y="14"/>
                </a:cxn>
                <a:cxn ang="0">
                  <a:pos x="116" y="0"/>
                </a:cxn>
                <a:cxn ang="0">
                  <a:pos x="116" y="0"/>
                </a:cxn>
              </a:cxnLst>
              <a:rect l="0" t="0" r="r" b="b"/>
              <a:pathLst>
                <a:path w="165" h="56">
                  <a:moveTo>
                    <a:pt x="116" y="0"/>
                  </a:moveTo>
                  <a:lnTo>
                    <a:pt x="0" y="33"/>
                  </a:lnTo>
                  <a:lnTo>
                    <a:pt x="13" y="56"/>
                  </a:lnTo>
                  <a:lnTo>
                    <a:pt x="165" y="14"/>
                  </a:lnTo>
                  <a:lnTo>
                    <a:pt x="116" y="0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443"/>
            <p:cNvSpPr>
              <a:spLocks/>
            </p:cNvSpPr>
            <p:nvPr/>
          </p:nvSpPr>
          <p:spPr bwMode="auto">
            <a:xfrm>
              <a:off x="8484432" y="822303"/>
              <a:ext cx="38442" cy="1184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0" y="12"/>
                </a:cxn>
                <a:cxn ang="0">
                  <a:pos x="114" y="40"/>
                </a:cxn>
                <a:cxn ang="0">
                  <a:pos x="0" y="29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0" h="40">
                  <a:moveTo>
                    <a:pt x="6" y="0"/>
                  </a:moveTo>
                  <a:lnTo>
                    <a:pt x="120" y="12"/>
                  </a:lnTo>
                  <a:lnTo>
                    <a:pt x="114" y="40"/>
                  </a:lnTo>
                  <a:lnTo>
                    <a:pt x="0" y="29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44"/>
            <p:cNvSpPr>
              <a:spLocks/>
            </p:cNvSpPr>
            <p:nvPr/>
          </p:nvSpPr>
          <p:spPr bwMode="auto">
            <a:xfrm>
              <a:off x="8549142" y="831183"/>
              <a:ext cx="35239" cy="1124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3"/>
                </a:cxn>
                <a:cxn ang="0">
                  <a:pos x="103" y="38"/>
                </a:cxn>
                <a:cxn ang="0">
                  <a:pos x="111" y="15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11" h="38">
                  <a:moveTo>
                    <a:pt x="2" y="0"/>
                  </a:moveTo>
                  <a:lnTo>
                    <a:pt x="0" y="23"/>
                  </a:lnTo>
                  <a:lnTo>
                    <a:pt x="103" y="38"/>
                  </a:lnTo>
                  <a:lnTo>
                    <a:pt x="111" y="1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445"/>
            <p:cNvSpPr>
              <a:spLocks/>
            </p:cNvSpPr>
            <p:nvPr/>
          </p:nvSpPr>
          <p:spPr bwMode="auto">
            <a:xfrm>
              <a:off x="8251217" y="934196"/>
              <a:ext cx="37801" cy="26641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7" y="89"/>
                </a:cxn>
                <a:cxn ang="0">
                  <a:pos x="118" y="63"/>
                </a:cxn>
                <a:cxn ang="0">
                  <a:pos x="17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8" h="89">
                  <a:moveTo>
                    <a:pt x="0" y="23"/>
                  </a:moveTo>
                  <a:lnTo>
                    <a:pt x="97" y="89"/>
                  </a:lnTo>
                  <a:lnTo>
                    <a:pt x="118" y="63"/>
                  </a:lnTo>
                  <a:lnTo>
                    <a:pt x="17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446"/>
            <p:cNvSpPr>
              <a:spLocks/>
            </p:cNvSpPr>
            <p:nvPr/>
          </p:nvSpPr>
          <p:spPr bwMode="auto">
            <a:xfrm>
              <a:off x="8309521" y="965574"/>
              <a:ext cx="39723" cy="2486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29"/>
                </a:cxn>
                <a:cxn ang="0">
                  <a:pos x="107" y="84"/>
                </a:cxn>
                <a:cxn ang="0">
                  <a:pos x="124" y="55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24" h="84">
                  <a:moveTo>
                    <a:pt x="16" y="0"/>
                  </a:moveTo>
                  <a:lnTo>
                    <a:pt x="0" y="29"/>
                  </a:lnTo>
                  <a:lnTo>
                    <a:pt x="107" y="84"/>
                  </a:lnTo>
                  <a:lnTo>
                    <a:pt x="124" y="55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447"/>
            <p:cNvSpPr>
              <a:spLocks/>
            </p:cNvSpPr>
            <p:nvPr/>
          </p:nvSpPr>
          <p:spPr bwMode="auto">
            <a:xfrm>
              <a:off x="8376794" y="993399"/>
              <a:ext cx="39083" cy="23089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33"/>
                </a:cxn>
                <a:cxn ang="0">
                  <a:pos x="116" y="78"/>
                </a:cxn>
                <a:cxn ang="0">
                  <a:pos x="124" y="4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24" h="78">
                  <a:moveTo>
                    <a:pt x="14" y="0"/>
                  </a:moveTo>
                  <a:lnTo>
                    <a:pt x="0" y="33"/>
                  </a:lnTo>
                  <a:lnTo>
                    <a:pt x="116" y="78"/>
                  </a:lnTo>
                  <a:lnTo>
                    <a:pt x="124" y="4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448"/>
            <p:cNvSpPr>
              <a:spLocks/>
            </p:cNvSpPr>
            <p:nvPr/>
          </p:nvSpPr>
          <p:spPr bwMode="auto">
            <a:xfrm>
              <a:off x="8447271" y="1015304"/>
              <a:ext cx="39723" cy="1776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2"/>
                </a:cxn>
                <a:cxn ang="0">
                  <a:pos x="114" y="60"/>
                </a:cxn>
                <a:cxn ang="0">
                  <a:pos x="124" y="3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4" h="60">
                  <a:moveTo>
                    <a:pt x="6" y="0"/>
                  </a:moveTo>
                  <a:lnTo>
                    <a:pt x="0" y="32"/>
                  </a:lnTo>
                  <a:lnTo>
                    <a:pt x="114" y="60"/>
                  </a:lnTo>
                  <a:lnTo>
                    <a:pt x="124" y="3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449"/>
            <p:cNvSpPr>
              <a:spLocks/>
            </p:cNvSpPr>
            <p:nvPr/>
          </p:nvSpPr>
          <p:spPr bwMode="auto">
            <a:xfrm>
              <a:off x="8514545" y="1032472"/>
              <a:ext cx="40364" cy="1598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1"/>
                </a:cxn>
                <a:cxn ang="0">
                  <a:pos x="116" y="54"/>
                </a:cxn>
                <a:cxn ang="0">
                  <a:pos x="125" y="21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5" h="54">
                  <a:moveTo>
                    <a:pt x="6" y="0"/>
                  </a:moveTo>
                  <a:lnTo>
                    <a:pt x="0" y="31"/>
                  </a:lnTo>
                  <a:lnTo>
                    <a:pt x="116" y="54"/>
                  </a:lnTo>
                  <a:lnTo>
                    <a:pt x="125" y="21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450"/>
            <p:cNvSpPr>
              <a:spLocks/>
            </p:cNvSpPr>
            <p:nvPr/>
          </p:nvSpPr>
          <p:spPr bwMode="auto">
            <a:xfrm>
              <a:off x="8577333" y="1042537"/>
              <a:ext cx="32035" cy="1361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7" y="45"/>
                </a:cxn>
                <a:cxn ang="0">
                  <a:pos x="99" y="19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99" h="45">
                  <a:moveTo>
                    <a:pt x="4" y="0"/>
                  </a:moveTo>
                  <a:lnTo>
                    <a:pt x="0" y="28"/>
                  </a:lnTo>
                  <a:lnTo>
                    <a:pt x="97" y="45"/>
                  </a:lnTo>
                  <a:lnTo>
                    <a:pt x="99" y="19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451"/>
            <p:cNvSpPr>
              <a:spLocks/>
            </p:cNvSpPr>
            <p:nvPr/>
          </p:nvSpPr>
          <p:spPr bwMode="auto">
            <a:xfrm>
              <a:off x="7957777" y="1101740"/>
              <a:ext cx="30754" cy="2782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3" y="93"/>
                </a:cxn>
                <a:cxn ang="0">
                  <a:pos x="97" y="76"/>
                </a:cxn>
                <a:cxn ang="0">
                  <a:pos x="29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97" h="93">
                  <a:moveTo>
                    <a:pt x="0" y="12"/>
                  </a:moveTo>
                  <a:lnTo>
                    <a:pt x="63" y="93"/>
                  </a:lnTo>
                  <a:lnTo>
                    <a:pt x="97" y="76"/>
                  </a:lnTo>
                  <a:lnTo>
                    <a:pt x="29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452"/>
            <p:cNvSpPr>
              <a:spLocks/>
            </p:cNvSpPr>
            <p:nvPr/>
          </p:nvSpPr>
          <p:spPr bwMode="auto">
            <a:xfrm>
              <a:off x="7994938" y="1139629"/>
              <a:ext cx="28191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71" y="95"/>
                </a:cxn>
                <a:cxn ang="0">
                  <a:pos x="90" y="81"/>
                </a:cxn>
                <a:cxn ang="0">
                  <a:pos x="21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90" h="95">
                  <a:moveTo>
                    <a:pt x="0" y="15"/>
                  </a:moveTo>
                  <a:lnTo>
                    <a:pt x="71" y="95"/>
                  </a:lnTo>
                  <a:lnTo>
                    <a:pt x="90" y="81"/>
                  </a:lnTo>
                  <a:lnTo>
                    <a:pt x="21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453"/>
            <p:cNvSpPr>
              <a:spLocks/>
            </p:cNvSpPr>
            <p:nvPr/>
          </p:nvSpPr>
          <p:spPr bwMode="auto">
            <a:xfrm>
              <a:off x="8032739" y="1181663"/>
              <a:ext cx="31394" cy="30193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7" y="101"/>
                </a:cxn>
                <a:cxn ang="0">
                  <a:pos x="99" y="84"/>
                </a:cxn>
                <a:cxn ang="0">
                  <a:pos x="19" y="0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99" h="101">
                  <a:moveTo>
                    <a:pt x="0" y="14"/>
                  </a:moveTo>
                  <a:lnTo>
                    <a:pt x="67" y="101"/>
                  </a:lnTo>
                  <a:lnTo>
                    <a:pt x="99" y="84"/>
                  </a:lnTo>
                  <a:lnTo>
                    <a:pt x="19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454"/>
            <p:cNvSpPr>
              <a:spLocks/>
            </p:cNvSpPr>
            <p:nvPr/>
          </p:nvSpPr>
          <p:spPr bwMode="auto">
            <a:xfrm>
              <a:off x="8066696" y="1218961"/>
              <a:ext cx="27550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5"/>
                </a:cxn>
                <a:cxn ang="0">
                  <a:pos x="85" y="81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5" h="95">
                  <a:moveTo>
                    <a:pt x="0" y="15"/>
                  </a:moveTo>
                  <a:lnTo>
                    <a:pt x="61" y="95"/>
                  </a:lnTo>
                  <a:lnTo>
                    <a:pt x="85" y="81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455"/>
            <p:cNvSpPr>
              <a:spLocks/>
            </p:cNvSpPr>
            <p:nvPr/>
          </p:nvSpPr>
          <p:spPr bwMode="auto">
            <a:xfrm>
              <a:off x="8156394" y="993991"/>
              <a:ext cx="39723" cy="8880"/>
            </a:xfrm>
            <a:custGeom>
              <a:avLst/>
              <a:gdLst/>
              <a:ahLst/>
              <a:cxnLst>
                <a:cxn ang="0">
                  <a:pos x="21" y="14"/>
                </a:cxn>
                <a:cxn ang="0">
                  <a:pos x="114" y="0"/>
                </a:cxn>
                <a:cxn ang="0">
                  <a:pos x="126" y="21"/>
                </a:cxn>
                <a:cxn ang="0">
                  <a:pos x="0" y="31"/>
                </a:cxn>
                <a:cxn ang="0">
                  <a:pos x="21" y="14"/>
                </a:cxn>
                <a:cxn ang="0">
                  <a:pos x="21" y="14"/>
                </a:cxn>
              </a:cxnLst>
              <a:rect l="0" t="0" r="r" b="b"/>
              <a:pathLst>
                <a:path w="126" h="31">
                  <a:moveTo>
                    <a:pt x="21" y="14"/>
                  </a:moveTo>
                  <a:lnTo>
                    <a:pt x="114" y="0"/>
                  </a:lnTo>
                  <a:lnTo>
                    <a:pt x="126" y="21"/>
                  </a:lnTo>
                  <a:lnTo>
                    <a:pt x="0" y="31"/>
                  </a:lnTo>
                  <a:lnTo>
                    <a:pt x="21" y="14"/>
                  </a:lnTo>
                  <a:lnTo>
                    <a:pt x="21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456"/>
            <p:cNvSpPr>
              <a:spLocks/>
            </p:cNvSpPr>
            <p:nvPr/>
          </p:nvSpPr>
          <p:spPr bwMode="auto">
            <a:xfrm>
              <a:off x="8256343" y="1022408"/>
              <a:ext cx="24347" cy="43218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9" y="147"/>
                </a:cxn>
                <a:cxn ang="0">
                  <a:pos x="76" y="143"/>
                </a:cxn>
                <a:cxn ang="0">
                  <a:pos x="42" y="33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6" h="147">
                  <a:moveTo>
                    <a:pt x="0" y="17"/>
                  </a:moveTo>
                  <a:lnTo>
                    <a:pt x="49" y="147"/>
                  </a:lnTo>
                  <a:lnTo>
                    <a:pt x="76" y="143"/>
                  </a:lnTo>
                  <a:lnTo>
                    <a:pt x="42" y="33"/>
                  </a:lnTo>
                  <a:lnTo>
                    <a:pt x="0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457"/>
            <p:cNvSpPr>
              <a:spLocks/>
            </p:cNvSpPr>
            <p:nvPr/>
          </p:nvSpPr>
          <p:spPr bwMode="auto">
            <a:xfrm>
              <a:off x="8285174" y="1085163"/>
              <a:ext cx="16658" cy="35522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5" y="122"/>
                </a:cxn>
                <a:cxn ang="0">
                  <a:pos x="52" y="120"/>
                </a:cxn>
                <a:cxn ang="0">
                  <a:pos x="27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2" h="122">
                  <a:moveTo>
                    <a:pt x="0" y="4"/>
                  </a:moveTo>
                  <a:lnTo>
                    <a:pt x="25" y="122"/>
                  </a:lnTo>
                  <a:lnTo>
                    <a:pt x="52" y="120"/>
                  </a:lnTo>
                  <a:lnTo>
                    <a:pt x="27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458"/>
            <p:cNvSpPr>
              <a:spLocks/>
            </p:cNvSpPr>
            <p:nvPr/>
          </p:nvSpPr>
          <p:spPr bwMode="auto">
            <a:xfrm>
              <a:off x="8301192" y="1143773"/>
              <a:ext cx="16658" cy="34338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9" y="118"/>
                </a:cxn>
                <a:cxn ang="0">
                  <a:pos x="53" y="116"/>
                </a:cxn>
                <a:cxn ang="0">
                  <a:pos x="26" y="0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53" h="118">
                  <a:moveTo>
                    <a:pt x="0" y="10"/>
                  </a:moveTo>
                  <a:lnTo>
                    <a:pt x="19" y="118"/>
                  </a:lnTo>
                  <a:lnTo>
                    <a:pt x="53" y="116"/>
                  </a:lnTo>
                  <a:lnTo>
                    <a:pt x="26" y="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459"/>
            <p:cNvSpPr>
              <a:spLocks/>
            </p:cNvSpPr>
            <p:nvPr/>
          </p:nvSpPr>
          <p:spPr bwMode="auto">
            <a:xfrm>
              <a:off x="8314646" y="1200608"/>
              <a:ext cx="15377" cy="3374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114"/>
                </a:cxn>
                <a:cxn ang="0">
                  <a:pos x="47" y="112"/>
                </a:cxn>
                <a:cxn ang="0">
                  <a:pos x="32" y="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47" h="114">
                  <a:moveTo>
                    <a:pt x="0" y="6"/>
                  </a:moveTo>
                  <a:lnTo>
                    <a:pt x="15" y="114"/>
                  </a:lnTo>
                  <a:lnTo>
                    <a:pt x="47" y="112"/>
                  </a:lnTo>
                  <a:lnTo>
                    <a:pt x="32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460"/>
            <p:cNvSpPr>
              <a:spLocks/>
            </p:cNvSpPr>
            <p:nvPr/>
          </p:nvSpPr>
          <p:spPr bwMode="auto">
            <a:xfrm>
              <a:off x="7920616" y="925316"/>
              <a:ext cx="35239" cy="153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0" y="27"/>
                </a:cxn>
                <a:cxn ang="0">
                  <a:pos x="106" y="54"/>
                </a:cxn>
                <a:cxn ang="0">
                  <a:pos x="5" y="2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0" h="54">
                  <a:moveTo>
                    <a:pt x="0" y="0"/>
                  </a:moveTo>
                  <a:lnTo>
                    <a:pt x="110" y="27"/>
                  </a:lnTo>
                  <a:lnTo>
                    <a:pt x="106" y="54"/>
                  </a:lnTo>
                  <a:lnTo>
                    <a:pt x="5" y="2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461"/>
            <p:cNvSpPr>
              <a:spLocks/>
            </p:cNvSpPr>
            <p:nvPr/>
          </p:nvSpPr>
          <p:spPr bwMode="auto">
            <a:xfrm>
              <a:off x="7515694" y="834144"/>
              <a:ext cx="42286" cy="2841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33" y="61"/>
                </a:cxn>
                <a:cxn ang="0">
                  <a:pos x="122" y="97"/>
                </a:cxn>
                <a:cxn ang="0">
                  <a:pos x="0" y="46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33" h="97">
                  <a:moveTo>
                    <a:pt x="2" y="0"/>
                  </a:moveTo>
                  <a:lnTo>
                    <a:pt x="133" y="61"/>
                  </a:lnTo>
                  <a:lnTo>
                    <a:pt x="122" y="97"/>
                  </a:lnTo>
                  <a:lnTo>
                    <a:pt x="0" y="46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462"/>
            <p:cNvSpPr>
              <a:spLocks/>
            </p:cNvSpPr>
            <p:nvPr/>
          </p:nvSpPr>
          <p:spPr bwMode="auto">
            <a:xfrm>
              <a:off x="7586171" y="864337"/>
              <a:ext cx="44849" cy="2249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32"/>
                </a:cxn>
                <a:cxn ang="0">
                  <a:pos x="125" y="76"/>
                </a:cxn>
                <a:cxn ang="0">
                  <a:pos x="141" y="48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41" h="76">
                  <a:moveTo>
                    <a:pt x="11" y="0"/>
                  </a:moveTo>
                  <a:lnTo>
                    <a:pt x="0" y="32"/>
                  </a:lnTo>
                  <a:lnTo>
                    <a:pt x="125" y="76"/>
                  </a:lnTo>
                  <a:lnTo>
                    <a:pt x="141" y="48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463"/>
            <p:cNvSpPr>
              <a:spLocks/>
            </p:cNvSpPr>
            <p:nvPr/>
          </p:nvSpPr>
          <p:spPr bwMode="auto">
            <a:xfrm>
              <a:off x="7657289" y="887426"/>
              <a:ext cx="42927" cy="207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29"/>
                </a:cxn>
                <a:cxn ang="0">
                  <a:pos x="124" y="70"/>
                </a:cxn>
                <a:cxn ang="0">
                  <a:pos x="133" y="4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33" h="70">
                  <a:moveTo>
                    <a:pt x="8" y="0"/>
                  </a:moveTo>
                  <a:lnTo>
                    <a:pt x="0" y="29"/>
                  </a:lnTo>
                  <a:lnTo>
                    <a:pt x="124" y="70"/>
                  </a:lnTo>
                  <a:lnTo>
                    <a:pt x="133" y="4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465"/>
            <p:cNvSpPr>
              <a:spLocks/>
            </p:cNvSpPr>
            <p:nvPr/>
          </p:nvSpPr>
          <p:spPr bwMode="auto">
            <a:xfrm>
              <a:off x="7722640" y="907555"/>
              <a:ext cx="24987" cy="1539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74" y="52"/>
                </a:cxn>
                <a:cxn ang="0">
                  <a:pos x="78" y="2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78" h="52">
                  <a:moveTo>
                    <a:pt x="3" y="0"/>
                  </a:moveTo>
                  <a:lnTo>
                    <a:pt x="0" y="25"/>
                  </a:lnTo>
                  <a:lnTo>
                    <a:pt x="74" y="52"/>
                  </a:lnTo>
                  <a:lnTo>
                    <a:pt x="78" y="2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466"/>
            <p:cNvSpPr>
              <a:spLocks/>
            </p:cNvSpPr>
            <p:nvPr/>
          </p:nvSpPr>
          <p:spPr bwMode="auto">
            <a:xfrm>
              <a:off x="7919335" y="592596"/>
              <a:ext cx="33316" cy="19537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5"/>
                </a:cxn>
                <a:cxn ang="0">
                  <a:pos x="17" y="66"/>
                </a:cxn>
                <a:cxn ang="0">
                  <a:pos x="104" y="4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104" h="66">
                  <a:moveTo>
                    <a:pt x="76" y="0"/>
                  </a:moveTo>
                  <a:lnTo>
                    <a:pt x="0" y="45"/>
                  </a:lnTo>
                  <a:lnTo>
                    <a:pt x="17" y="66"/>
                  </a:lnTo>
                  <a:lnTo>
                    <a:pt x="104" y="4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467"/>
            <p:cNvSpPr>
              <a:spLocks/>
            </p:cNvSpPr>
            <p:nvPr/>
          </p:nvSpPr>
          <p:spPr bwMode="auto">
            <a:xfrm>
              <a:off x="7873845" y="617462"/>
              <a:ext cx="33316" cy="26641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105" y="20"/>
                </a:cxn>
                <a:cxn ang="0">
                  <a:pos x="27" y="92"/>
                </a:cxn>
                <a:cxn ang="0">
                  <a:pos x="0" y="77"/>
                </a:cxn>
                <a:cxn ang="0">
                  <a:pos x="91" y="0"/>
                </a:cxn>
                <a:cxn ang="0">
                  <a:pos x="91" y="0"/>
                </a:cxn>
              </a:cxnLst>
              <a:rect l="0" t="0" r="r" b="b"/>
              <a:pathLst>
                <a:path w="105" h="92">
                  <a:moveTo>
                    <a:pt x="91" y="0"/>
                  </a:moveTo>
                  <a:lnTo>
                    <a:pt x="105" y="20"/>
                  </a:lnTo>
                  <a:lnTo>
                    <a:pt x="27" y="92"/>
                  </a:lnTo>
                  <a:lnTo>
                    <a:pt x="0" y="77"/>
                  </a:lnTo>
                  <a:lnTo>
                    <a:pt x="91" y="0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468"/>
            <p:cNvSpPr>
              <a:spLocks/>
            </p:cNvSpPr>
            <p:nvPr/>
          </p:nvSpPr>
          <p:spPr bwMode="auto">
            <a:xfrm>
              <a:off x="7832840" y="658311"/>
              <a:ext cx="35239" cy="34929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110" y="19"/>
                </a:cxn>
                <a:cxn ang="0">
                  <a:pos x="34" y="118"/>
                </a:cxn>
                <a:cxn ang="0">
                  <a:pos x="0" y="103"/>
                </a:cxn>
                <a:cxn ang="0">
                  <a:pos x="85" y="0"/>
                </a:cxn>
                <a:cxn ang="0">
                  <a:pos x="85" y="0"/>
                </a:cxn>
              </a:cxnLst>
              <a:rect l="0" t="0" r="r" b="b"/>
              <a:pathLst>
                <a:path w="110" h="118">
                  <a:moveTo>
                    <a:pt x="85" y="0"/>
                  </a:moveTo>
                  <a:lnTo>
                    <a:pt x="110" y="19"/>
                  </a:lnTo>
                  <a:lnTo>
                    <a:pt x="34" y="118"/>
                  </a:lnTo>
                  <a:lnTo>
                    <a:pt x="0" y="103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469"/>
            <p:cNvSpPr>
              <a:spLocks/>
            </p:cNvSpPr>
            <p:nvPr/>
          </p:nvSpPr>
          <p:spPr bwMode="auto">
            <a:xfrm>
              <a:off x="7805931" y="716922"/>
              <a:ext cx="23065" cy="3966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72" y="17"/>
                </a:cxn>
                <a:cxn ang="0">
                  <a:pos x="25" y="133"/>
                </a:cxn>
                <a:cxn ang="0">
                  <a:pos x="0" y="124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72" h="133">
                  <a:moveTo>
                    <a:pt x="38" y="0"/>
                  </a:moveTo>
                  <a:lnTo>
                    <a:pt x="72" y="17"/>
                  </a:lnTo>
                  <a:lnTo>
                    <a:pt x="25" y="133"/>
                  </a:lnTo>
                  <a:lnTo>
                    <a:pt x="0" y="124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470"/>
            <p:cNvSpPr>
              <a:spLocks/>
            </p:cNvSpPr>
            <p:nvPr/>
          </p:nvSpPr>
          <p:spPr bwMode="auto">
            <a:xfrm>
              <a:off x="7796961" y="781453"/>
              <a:ext cx="11533" cy="3196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36" y="3"/>
                </a:cxn>
                <a:cxn ang="0">
                  <a:pos x="28" y="106"/>
                </a:cxn>
                <a:cxn ang="0">
                  <a:pos x="0" y="106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6" h="106">
                  <a:moveTo>
                    <a:pt x="9" y="0"/>
                  </a:moveTo>
                  <a:lnTo>
                    <a:pt x="36" y="3"/>
                  </a:lnTo>
                  <a:lnTo>
                    <a:pt x="28" y="106"/>
                  </a:lnTo>
                  <a:lnTo>
                    <a:pt x="0" y="106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471"/>
            <p:cNvSpPr>
              <a:spLocks/>
            </p:cNvSpPr>
            <p:nvPr/>
          </p:nvSpPr>
          <p:spPr bwMode="auto">
            <a:xfrm>
              <a:off x="7798243" y="839472"/>
              <a:ext cx="15377" cy="3374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9" y="0"/>
                </a:cxn>
                <a:cxn ang="0">
                  <a:pos x="50" y="107"/>
                </a:cxn>
                <a:cxn ang="0">
                  <a:pos x="23" y="11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0" h="114">
                  <a:moveTo>
                    <a:pt x="0" y="4"/>
                  </a:moveTo>
                  <a:lnTo>
                    <a:pt x="29" y="0"/>
                  </a:lnTo>
                  <a:lnTo>
                    <a:pt x="50" y="107"/>
                  </a:lnTo>
                  <a:lnTo>
                    <a:pt x="23" y="11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472"/>
            <p:cNvSpPr>
              <a:spLocks/>
            </p:cNvSpPr>
            <p:nvPr/>
          </p:nvSpPr>
          <p:spPr bwMode="auto">
            <a:xfrm>
              <a:off x="7813619" y="891570"/>
              <a:ext cx="21784" cy="34929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5" y="0"/>
                </a:cxn>
                <a:cxn ang="0">
                  <a:pos x="66" y="112"/>
                </a:cxn>
                <a:cxn ang="0">
                  <a:pos x="42" y="118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6" h="118">
                  <a:moveTo>
                    <a:pt x="0" y="12"/>
                  </a:moveTo>
                  <a:lnTo>
                    <a:pt x="25" y="0"/>
                  </a:lnTo>
                  <a:lnTo>
                    <a:pt x="66" y="112"/>
                  </a:lnTo>
                  <a:lnTo>
                    <a:pt x="42" y="11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473"/>
            <p:cNvSpPr>
              <a:spLocks/>
            </p:cNvSpPr>
            <p:nvPr/>
          </p:nvSpPr>
          <p:spPr bwMode="auto">
            <a:xfrm>
              <a:off x="7835403" y="942484"/>
              <a:ext cx="23706" cy="3256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9" y="0"/>
                </a:cxn>
                <a:cxn ang="0">
                  <a:pos x="75" y="101"/>
                </a:cxn>
                <a:cxn ang="0">
                  <a:pos x="48" y="111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5" h="111">
                  <a:moveTo>
                    <a:pt x="0" y="17"/>
                  </a:moveTo>
                  <a:lnTo>
                    <a:pt x="29" y="0"/>
                  </a:lnTo>
                  <a:lnTo>
                    <a:pt x="75" y="101"/>
                  </a:lnTo>
                  <a:lnTo>
                    <a:pt x="48" y="111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474"/>
            <p:cNvSpPr>
              <a:spLocks/>
            </p:cNvSpPr>
            <p:nvPr/>
          </p:nvSpPr>
          <p:spPr bwMode="auto">
            <a:xfrm>
              <a:off x="8469696" y="689689"/>
              <a:ext cx="14095" cy="30193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0" y="91"/>
                </a:cxn>
                <a:cxn ang="0">
                  <a:pos x="25" y="100"/>
                </a:cxn>
                <a:cxn ang="0">
                  <a:pos x="44" y="5"/>
                </a:cxn>
                <a:cxn ang="0">
                  <a:pos x="23" y="0"/>
                </a:cxn>
                <a:cxn ang="0">
                  <a:pos x="23" y="0"/>
                </a:cxn>
              </a:cxnLst>
              <a:rect l="0" t="0" r="r" b="b"/>
              <a:pathLst>
                <a:path w="44" h="100">
                  <a:moveTo>
                    <a:pt x="23" y="0"/>
                  </a:moveTo>
                  <a:lnTo>
                    <a:pt x="0" y="91"/>
                  </a:lnTo>
                  <a:lnTo>
                    <a:pt x="25" y="100"/>
                  </a:lnTo>
                  <a:lnTo>
                    <a:pt x="44" y="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475"/>
            <p:cNvSpPr>
              <a:spLocks/>
            </p:cNvSpPr>
            <p:nvPr/>
          </p:nvSpPr>
          <p:spPr bwMode="auto">
            <a:xfrm>
              <a:off x="8453678" y="734091"/>
              <a:ext cx="17940" cy="31377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55" y="11"/>
                </a:cxn>
                <a:cxn ang="0">
                  <a:pos x="19" y="104"/>
                </a:cxn>
                <a:cxn ang="0">
                  <a:pos x="0" y="101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55" h="104">
                  <a:moveTo>
                    <a:pt x="30" y="0"/>
                  </a:moveTo>
                  <a:lnTo>
                    <a:pt x="55" y="11"/>
                  </a:lnTo>
                  <a:lnTo>
                    <a:pt x="19" y="104"/>
                  </a:lnTo>
                  <a:lnTo>
                    <a:pt x="0" y="101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476"/>
            <p:cNvSpPr>
              <a:spLocks/>
            </p:cNvSpPr>
            <p:nvPr/>
          </p:nvSpPr>
          <p:spPr bwMode="auto">
            <a:xfrm>
              <a:off x="8434457" y="777901"/>
              <a:ext cx="19221" cy="30193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1" y="14"/>
                </a:cxn>
                <a:cxn ang="0">
                  <a:pos x="23" y="103"/>
                </a:cxn>
                <a:cxn ang="0">
                  <a:pos x="0" y="90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1" h="103">
                  <a:moveTo>
                    <a:pt x="40" y="0"/>
                  </a:moveTo>
                  <a:lnTo>
                    <a:pt x="61" y="14"/>
                  </a:lnTo>
                  <a:lnTo>
                    <a:pt x="23" y="103"/>
                  </a:lnTo>
                  <a:lnTo>
                    <a:pt x="0" y="90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477"/>
            <p:cNvSpPr>
              <a:spLocks/>
            </p:cNvSpPr>
            <p:nvPr/>
          </p:nvSpPr>
          <p:spPr bwMode="auto">
            <a:xfrm>
              <a:off x="8404344" y="822303"/>
              <a:ext cx="24987" cy="28417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78" y="16"/>
                </a:cxn>
                <a:cxn ang="0">
                  <a:pos x="17" y="97"/>
                </a:cxn>
                <a:cxn ang="0">
                  <a:pos x="0" y="82"/>
                </a:cxn>
                <a:cxn ang="0">
                  <a:pos x="57" y="0"/>
                </a:cxn>
                <a:cxn ang="0">
                  <a:pos x="57" y="0"/>
                </a:cxn>
              </a:cxnLst>
              <a:rect l="0" t="0" r="r" b="b"/>
              <a:pathLst>
                <a:path w="78" h="97">
                  <a:moveTo>
                    <a:pt x="57" y="0"/>
                  </a:moveTo>
                  <a:lnTo>
                    <a:pt x="78" y="16"/>
                  </a:lnTo>
                  <a:lnTo>
                    <a:pt x="17" y="97"/>
                  </a:lnTo>
                  <a:lnTo>
                    <a:pt x="0" y="82"/>
                  </a:lnTo>
                  <a:lnTo>
                    <a:pt x="57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478"/>
            <p:cNvSpPr>
              <a:spLocks/>
            </p:cNvSpPr>
            <p:nvPr/>
          </p:nvSpPr>
          <p:spPr bwMode="auto">
            <a:xfrm>
              <a:off x="8362699" y="864337"/>
              <a:ext cx="30113" cy="30785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95" y="23"/>
                </a:cxn>
                <a:cxn ang="0">
                  <a:pos x="23" y="105"/>
                </a:cxn>
                <a:cxn ang="0">
                  <a:pos x="0" y="84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95" h="105">
                  <a:moveTo>
                    <a:pt x="68" y="0"/>
                  </a:moveTo>
                  <a:lnTo>
                    <a:pt x="95" y="23"/>
                  </a:lnTo>
                  <a:lnTo>
                    <a:pt x="23" y="105"/>
                  </a:lnTo>
                  <a:lnTo>
                    <a:pt x="0" y="84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479"/>
            <p:cNvSpPr>
              <a:spLocks/>
            </p:cNvSpPr>
            <p:nvPr/>
          </p:nvSpPr>
          <p:spPr bwMode="auto">
            <a:xfrm>
              <a:off x="8340274" y="902226"/>
              <a:ext cx="17940" cy="1361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57" y="16"/>
                </a:cxn>
                <a:cxn ang="0">
                  <a:pos x="23" y="48"/>
                </a:cxn>
                <a:cxn ang="0">
                  <a:pos x="0" y="38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57" h="48">
                  <a:moveTo>
                    <a:pt x="38" y="0"/>
                  </a:moveTo>
                  <a:lnTo>
                    <a:pt x="57" y="16"/>
                  </a:lnTo>
                  <a:lnTo>
                    <a:pt x="23" y="48"/>
                  </a:lnTo>
                  <a:lnTo>
                    <a:pt x="0" y="38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480"/>
            <p:cNvSpPr>
              <a:spLocks/>
            </p:cNvSpPr>
            <p:nvPr/>
          </p:nvSpPr>
          <p:spPr bwMode="auto">
            <a:xfrm>
              <a:off x="7535556" y="671928"/>
              <a:ext cx="711177" cy="569530"/>
            </a:xfrm>
            <a:custGeom>
              <a:avLst/>
              <a:gdLst/>
              <a:ahLst/>
              <a:cxnLst>
                <a:cxn ang="0">
                  <a:pos x="0" y="1386"/>
                </a:cxn>
                <a:cxn ang="0">
                  <a:pos x="2" y="1582"/>
                </a:cxn>
                <a:cxn ang="0">
                  <a:pos x="203" y="1517"/>
                </a:cxn>
                <a:cxn ang="0">
                  <a:pos x="255" y="1620"/>
                </a:cxn>
                <a:cxn ang="0">
                  <a:pos x="4" y="1722"/>
                </a:cxn>
                <a:cxn ang="0">
                  <a:pos x="8" y="1916"/>
                </a:cxn>
                <a:cxn ang="0">
                  <a:pos x="107" y="1924"/>
                </a:cxn>
                <a:cxn ang="0">
                  <a:pos x="673" y="1684"/>
                </a:cxn>
                <a:cxn ang="0">
                  <a:pos x="586" y="1500"/>
                </a:cxn>
                <a:cxn ang="0">
                  <a:pos x="367" y="1566"/>
                </a:cxn>
                <a:cxn ang="0">
                  <a:pos x="325" y="1471"/>
                </a:cxn>
                <a:cxn ang="0">
                  <a:pos x="517" y="1405"/>
                </a:cxn>
                <a:cxn ang="0">
                  <a:pos x="945" y="1270"/>
                </a:cxn>
                <a:cxn ang="0">
                  <a:pos x="1160" y="1201"/>
                </a:cxn>
                <a:cxn ang="0">
                  <a:pos x="1413" y="1110"/>
                </a:cxn>
                <a:cxn ang="0">
                  <a:pos x="1625" y="1009"/>
                </a:cxn>
                <a:cxn ang="0">
                  <a:pos x="1797" y="909"/>
                </a:cxn>
                <a:cxn ang="0">
                  <a:pos x="1914" y="833"/>
                </a:cxn>
                <a:cxn ang="0">
                  <a:pos x="2028" y="743"/>
                </a:cxn>
                <a:cxn ang="0">
                  <a:pos x="2105" y="660"/>
                </a:cxn>
                <a:cxn ang="0">
                  <a:pos x="2169" y="566"/>
                </a:cxn>
                <a:cxn ang="0">
                  <a:pos x="2209" y="477"/>
                </a:cxn>
                <a:cxn ang="0">
                  <a:pos x="2220" y="386"/>
                </a:cxn>
                <a:cxn ang="0">
                  <a:pos x="2205" y="291"/>
                </a:cxn>
                <a:cxn ang="0">
                  <a:pos x="2160" y="209"/>
                </a:cxn>
                <a:cxn ang="0">
                  <a:pos x="2097" y="129"/>
                </a:cxn>
                <a:cxn ang="0">
                  <a:pos x="2004" y="59"/>
                </a:cxn>
                <a:cxn ang="0">
                  <a:pos x="1886" y="13"/>
                </a:cxn>
                <a:cxn ang="0">
                  <a:pos x="1804" y="0"/>
                </a:cxn>
                <a:cxn ang="0">
                  <a:pos x="1802" y="42"/>
                </a:cxn>
                <a:cxn ang="0">
                  <a:pos x="1878" y="57"/>
                </a:cxn>
                <a:cxn ang="0">
                  <a:pos x="1981" y="97"/>
                </a:cxn>
                <a:cxn ang="0">
                  <a:pos x="2055" y="158"/>
                </a:cxn>
                <a:cxn ang="0">
                  <a:pos x="2110" y="238"/>
                </a:cxn>
                <a:cxn ang="0">
                  <a:pos x="2144" y="321"/>
                </a:cxn>
                <a:cxn ang="0">
                  <a:pos x="2162" y="390"/>
                </a:cxn>
                <a:cxn ang="0">
                  <a:pos x="2156" y="456"/>
                </a:cxn>
                <a:cxn ang="0">
                  <a:pos x="2133" y="523"/>
                </a:cxn>
                <a:cxn ang="0">
                  <a:pos x="2082" y="597"/>
                </a:cxn>
                <a:cxn ang="0">
                  <a:pos x="1989" y="686"/>
                </a:cxn>
                <a:cxn ang="0">
                  <a:pos x="1888" y="768"/>
                </a:cxn>
                <a:cxn ang="0">
                  <a:pos x="1797" y="825"/>
                </a:cxn>
                <a:cxn ang="0">
                  <a:pos x="1625" y="909"/>
                </a:cxn>
                <a:cxn ang="0">
                  <a:pos x="1441" y="987"/>
                </a:cxn>
                <a:cxn ang="0">
                  <a:pos x="1236" y="1049"/>
                </a:cxn>
                <a:cxn ang="0">
                  <a:pos x="928" y="1123"/>
                </a:cxn>
                <a:cxn ang="0">
                  <a:pos x="508" y="1239"/>
                </a:cxn>
                <a:cxn ang="0">
                  <a:pos x="222" y="1323"/>
                </a:cxn>
                <a:cxn ang="0">
                  <a:pos x="0" y="1386"/>
                </a:cxn>
                <a:cxn ang="0">
                  <a:pos x="0" y="1386"/>
                </a:cxn>
              </a:cxnLst>
              <a:rect l="0" t="0" r="r" b="b"/>
              <a:pathLst>
                <a:path w="2220" h="1924">
                  <a:moveTo>
                    <a:pt x="0" y="1386"/>
                  </a:moveTo>
                  <a:lnTo>
                    <a:pt x="2" y="1582"/>
                  </a:lnTo>
                  <a:lnTo>
                    <a:pt x="203" y="1517"/>
                  </a:lnTo>
                  <a:lnTo>
                    <a:pt x="255" y="1620"/>
                  </a:lnTo>
                  <a:lnTo>
                    <a:pt x="4" y="1722"/>
                  </a:lnTo>
                  <a:lnTo>
                    <a:pt x="8" y="1916"/>
                  </a:lnTo>
                  <a:lnTo>
                    <a:pt x="107" y="1924"/>
                  </a:lnTo>
                  <a:lnTo>
                    <a:pt x="673" y="1684"/>
                  </a:lnTo>
                  <a:lnTo>
                    <a:pt x="586" y="1500"/>
                  </a:lnTo>
                  <a:lnTo>
                    <a:pt x="367" y="1566"/>
                  </a:lnTo>
                  <a:lnTo>
                    <a:pt x="325" y="1471"/>
                  </a:lnTo>
                  <a:lnTo>
                    <a:pt x="517" y="1405"/>
                  </a:lnTo>
                  <a:lnTo>
                    <a:pt x="945" y="1270"/>
                  </a:lnTo>
                  <a:lnTo>
                    <a:pt x="1160" y="1201"/>
                  </a:lnTo>
                  <a:lnTo>
                    <a:pt x="1413" y="1110"/>
                  </a:lnTo>
                  <a:lnTo>
                    <a:pt x="1625" y="1009"/>
                  </a:lnTo>
                  <a:lnTo>
                    <a:pt x="1797" y="909"/>
                  </a:lnTo>
                  <a:lnTo>
                    <a:pt x="1914" y="833"/>
                  </a:lnTo>
                  <a:lnTo>
                    <a:pt x="2028" y="743"/>
                  </a:lnTo>
                  <a:lnTo>
                    <a:pt x="2105" y="660"/>
                  </a:lnTo>
                  <a:lnTo>
                    <a:pt x="2169" y="566"/>
                  </a:lnTo>
                  <a:lnTo>
                    <a:pt x="2209" y="477"/>
                  </a:lnTo>
                  <a:lnTo>
                    <a:pt x="2220" y="386"/>
                  </a:lnTo>
                  <a:lnTo>
                    <a:pt x="2205" y="291"/>
                  </a:lnTo>
                  <a:lnTo>
                    <a:pt x="2160" y="209"/>
                  </a:lnTo>
                  <a:lnTo>
                    <a:pt x="2097" y="129"/>
                  </a:lnTo>
                  <a:lnTo>
                    <a:pt x="2004" y="59"/>
                  </a:lnTo>
                  <a:lnTo>
                    <a:pt x="1886" y="13"/>
                  </a:lnTo>
                  <a:lnTo>
                    <a:pt x="1804" y="0"/>
                  </a:lnTo>
                  <a:lnTo>
                    <a:pt x="1802" y="42"/>
                  </a:lnTo>
                  <a:lnTo>
                    <a:pt x="1878" y="57"/>
                  </a:lnTo>
                  <a:lnTo>
                    <a:pt x="1981" y="97"/>
                  </a:lnTo>
                  <a:lnTo>
                    <a:pt x="2055" y="158"/>
                  </a:lnTo>
                  <a:lnTo>
                    <a:pt x="2110" y="238"/>
                  </a:lnTo>
                  <a:lnTo>
                    <a:pt x="2144" y="321"/>
                  </a:lnTo>
                  <a:lnTo>
                    <a:pt x="2162" y="390"/>
                  </a:lnTo>
                  <a:lnTo>
                    <a:pt x="2156" y="456"/>
                  </a:lnTo>
                  <a:lnTo>
                    <a:pt x="2133" y="523"/>
                  </a:lnTo>
                  <a:lnTo>
                    <a:pt x="2082" y="597"/>
                  </a:lnTo>
                  <a:lnTo>
                    <a:pt x="1989" y="686"/>
                  </a:lnTo>
                  <a:lnTo>
                    <a:pt x="1888" y="768"/>
                  </a:lnTo>
                  <a:lnTo>
                    <a:pt x="1797" y="825"/>
                  </a:lnTo>
                  <a:lnTo>
                    <a:pt x="1625" y="909"/>
                  </a:lnTo>
                  <a:lnTo>
                    <a:pt x="1441" y="987"/>
                  </a:lnTo>
                  <a:lnTo>
                    <a:pt x="1236" y="1049"/>
                  </a:lnTo>
                  <a:lnTo>
                    <a:pt x="928" y="1123"/>
                  </a:lnTo>
                  <a:lnTo>
                    <a:pt x="508" y="1239"/>
                  </a:lnTo>
                  <a:lnTo>
                    <a:pt x="222" y="1323"/>
                  </a:lnTo>
                  <a:lnTo>
                    <a:pt x="0" y="1386"/>
                  </a:lnTo>
                  <a:lnTo>
                    <a:pt x="0" y="13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481"/>
            <p:cNvSpPr>
              <a:spLocks/>
            </p:cNvSpPr>
            <p:nvPr/>
          </p:nvSpPr>
          <p:spPr bwMode="auto">
            <a:xfrm>
              <a:off x="7527226" y="802766"/>
              <a:ext cx="190288" cy="94132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54" y="0"/>
                </a:cxn>
                <a:cxn ang="0">
                  <a:pos x="179" y="57"/>
                </a:cxn>
                <a:cxn ang="0">
                  <a:pos x="350" y="127"/>
                </a:cxn>
                <a:cxn ang="0">
                  <a:pos x="487" y="161"/>
                </a:cxn>
                <a:cxn ang="0">
                  <a:pos x="573" y="188"/>
                </a:cxn>
                <a:cxn ang="0">
                  <a:pos x="582" y="253"/>
                </a:cxn>
                <a:cxn ang="0">
                  <a:pos x="595" y="317"/>
                </a:cxn>
                <a:cxn ang="0">
                  <a:pos x="386" y="249"/>
                </a:cxn>
                <a:cxn ang="0">
                  <a:pos x="160" y="158"/>
                </a:cxn>
                <a:cxn ang="0">
                  <a:pos x="0" y="89"/>
                </a:cxn>
                <a:cxn ang="0">
                  <a:pos x="0" y="26"/>
                </a:cxn>
                <a:cxn ang="0">
                  <a:pos x="0" y="26"/>
                </a:cxn>
              </a:cxnLst>
              <a:rect l="0" t="0" r="r" b="b"/>
              <a:pathLst>
                <a:path w="595" h="317">
                  <a:moveTo>
                    <a:pt x="0" y="26"/>
                  </a:moveTo>
                  <a:lnTo>
                    <a:pt x="54" y="0"/>
                  </a:lnTo>
                  <a:lnTo>
                    <a:pt x="179" y="57"/>
                  </a:lnTo>
                  <a:lnTo>
                    <a:pt x="350" y="127"/>
                  </a:lnTo>
                  <a:lnTo>
                    <a:pt x="487" y="161"/>
                  </a:lnTo>
                  <a:lnTo>
                    <a:pt x="573" y="188"/>
                  </a:lnTo>
                  <a:lnTo>
                    <a:pt x="582" y="253"/>
                  </a:lnTo>
                  <a:lnTo>
                    <a:pt x="595" y="317"/>
                  </a:lnTo>
                  <a:lnTo>
                    <a:pt x="386" y="249"/>
                  </a:lnTo>
                  <a:lnTo>
                    <a:pt x="160" y="158"/>
                  </a:lnTo>
                  <a:lnTo>
                    <a:pt x="0" y="89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482"/>
            <p:cNvSpPr>
              <a:spLocks/>
            </p:cNvSpPr>
            <p:nvPr/>
          </p:nvSpPr>
          <p:spPr bwMode="auto">
            <a:xfrm>
              <a:off x="7527226" y="665416"/>
              <a:ext cx="213994" cy="114261"/>
            </a:xfrm>
            <a:custGeom>
              <a:avLst/>
              <a:gdLst/>
              <a:ahLst/>
              <a:cxnLst>
                <a:cxn ang="0">
                  <a:pos x="0" y="287"/>
                </a:cxn>
                <a:cxn ang="0">
                  <a:pos x="4" y="386"/>
                </a:cxn>
                <a:cxn ang="0">
                  <a:pos x="101" y="352"/>
                </a:cxn>
                <a:cxn ang="0">
                  <a:pos x="255" y="302"/>
                </a:cxn>
                <a:cxn ang="0">
                  <a:pos x="424" y="255"/>
                </a:cxn>
                <a:cxn ang="0">
                  <a:pos x="588" y="205"/>
                </a:cxn>
                <a:cxn ang="0">
                  <a:pos x="653" y="192"/>
                </a:cxn>
                <a:cxn ang="0">
                  <a:pos x="670" y="169"/>
                </a:cxn>
                <a:cxn ang="0">
                  <a:pos x="639" y="67"/>
                </a:cxn>
                <a:cxn ang="0">
                  <a:pos x="605" y="0"/>
                </a:cxn>
                <a:cxn ang="0">
                  <a:pos x="508" y="0"/>
                </a:cxn>
                <a:cxn ang="0">
                  <a:pos x="518" y="82"/>
                </a:cxn>
                <a:cxn ang="0">
                  <a:pos x="603" y="69"/>
                </a:cxn>
                <a:cxn ang="0">
                  <a:pos x="613" y="146"/>
                </a:cxn>
                <a:cxn ang="0">
                  <a:pos x="453" y="167"/>
                </a:cxn>
                <a:cxn ang="0">
                  <a:pos x="297" y="204"/>
                </a:cxn>
                <a:cxn ang="0">
                  <a:pos x="97" y="257"/>
                </a:cxn>
                <a:cxn ang="0">
                  <a:pos x="0" y="287"/>
                </a:cxn>
                <a:cxn ang="0">
                  <a:pos x="0" y="287"/>
                </a:cxn>
              </a:cxnLst>
              <a:rect l="0" t="0" r="r" b="b"/>
              <a:pathLst>
                <a:path w="670" h="386">
                  <a:moveTo>
                    <a:pt x="0" y="287"/>
                  </a:moveTo>
                  <a:lnTo>
                    <a:pt x="4" y="386"/>
                  </a:lnTo>
                  <a:lnTo>
                    <a:pt x="101" y="352"/>
                  </a:lnTo>
                  <a:lnTo>
                    <a:pt x="255" y="302"/>
                  </a:lnTo>
                  <a:lnTo>
                    <a:pt x="424" y="255"/>
                  </a:lnTo>
                  <a:lnTo>
                    <a:pt x="588" y="205"/>
                  </a:lnTo>
                  <a:lnTo>
                    <a:pt x="653" y="192"/>
                  </a:lnTo>
                  <a:lnTo>
                    <a:pt x="670" y="169"/>
                  </a:lnTo>
                  <a:lnTo>
                    <a:pt x="639" y="67"/>
                  </a:lnTo>
                  <a:lnTo>
                    <a:pt x="605" y="0"/>
                  </a:lnTo>
                  <a:lnTo>
                    <a:pt x="508" y="0"/>
                  </a:lnTo>
                  <a:lnTo>
                    <a:pt x="518" y="82"/>
                  </a:lnTo>
                  <a:lnTo>
                    <a:pt x="603" y="69"/>
                  </a:lnTo>
                  <a:lnTo>
                    <a:pt x="613" y="146"/>
                  </a:lnTo>
                  <a:lnTo>
                    <a:pt x="453" y="167"/>
                  </a:lnTo>
                  <a:lnTo>
                    <a:pt x="297" y="204"/>
                  </a:lnTo>
                  <a:lnTo>
                    <a:pt x="97" y="257"/>
                  </a:lnTo>
                  <a:lnTo>
                    <a:pt x="0" y="287"/>
                  </a:lnTo>
                  <a:lnTo>
                    <a:pt x="0" y="28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483"/>
            <p:cNvSpPr>
              <a:spLocks/>
            </p:cNvSpPr>
            <p:nvPr/>
          </p:nvSpPr>
          <p:spPr bwMode="auto">
            <a:xfrm>
              <a:off x="7600907" y="471231"/>
              <a:ext cx="182600" cy="2149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" y="0"/>
                </a:cxn>
                <a:cxn ang="0">
                  <a:pos x="126" y="76"/>
                </a:cxn>
                <a:cxn ang="0">
                  <a:pos x="206" y="147"/>
                </a:cxn>
                <a:cxn ang="0">
                  <a:pos x="278" y="240"/>
                </a:cxn>
                <a:cxn ang="0">
                  <a:pos x="384" y="375"/>
                </a:cxn>
                <a:cxn ang="0">
                  <a:pos x="485" y="514"/>
                </a:cxn>
                <a:cxn ang="0">
                  <a:pos x="571" y="622"/>
                </a:cxn>
                <a:cxn ang="0">
                  <a:pos x="523" y="687"/>
                </a:cxn>
                <a:cxn ang="0">
                  <a:pos x="497" y="726"/>
                </a:cxn>
                <a:cxn ang="0">
                  <a:pos x="462" y="637"/>
                </a:cxn>
                <a:cxn ang="0">
                  <a:pos x="396" y="504"/>
                </a:cxn>
                <a:cxn ang="0">
                  <a:pos x="327" y="386"/>
                </a:cxn>
                <a:cxn ang="0">
                  <a:pos x="251" y="276"/>
                </a:cxn>
                <a:cxn ang="0">
                  <a:pos x="164" y="169"/>
                </a:cxn>
                <a:cxn ang="0">
                  <a:pos x="82" y="8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1" h="726">
                  <a:moveTo>
                    <a:pt x="0" y="0"/>
                  </a:moveTo>
                  <a:lnTo>
                    <a:pt x="46" y="0"/>
                  </a:lnTo>
                  <a:lnTo>
                    <a:pt x="126" y="76"/>
                  </a:lnTo>
                  <a:lnTo>
                    <a:pt x="206" y="147"/>
                  </a:lnTo>
                  <a:lnTo>
                    <a:pt x="278" y="240"/>
                  </a:lnTo>
                  <a:lnTo>
                    <a:pt x="384" y="375"/>
                  </a:lnTo>
                  <a:lnTo>
                    <a:pt x="485" y="514"/>
                  </a:lnTo>
                  <a:lnTo>
                    <a:pt x="571" y="622"/>
                  </a:lnTo>
                  <a:lnTo>
                    <a:pt x="523" y="687"/>
                  </a:lnTo>
                  <a:lnTo>
                    <a:pt x="497" y="726"/>
                  </a:lnTo>
                  <a:lnTo>
                    <a:pt x="462" y="637"/>
                  </a:lnTo>
                  <a:lnTo>
                    <a:pt x="396" y="504"/>
                  </a:lnTo>
                  <a:lnTo>
                    <a:pt x="327" y="386"/>
                  </a:lnTo>
                  <a:lnTo>
                    <a:pt x="251" y="276"/>
                  </a:lnTo>
                  <a:lnTo>
                    <a:pt x="164" y="169"/>
                  </a:lnTo>
                  <a:lnTo>
                    <a:pt x="82" y="8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484"/>
            <p:cNvSpPr>
              <a:spLocks/>
            </p:cNvSpPr>
            <p:nvPr/>
          </p:nvSpPr>
          <p:spPr bwMode="auto">
            <a:xfrm>
              <a:off x="7812978" y="605621"/>
              <a:ext cx="144798" cy="362912"/>
            </a:xfrm>
            <a:custGeom>
              <a:avLst/>
              <a:gdLst/>
              <a:ahLst/>
              <a:cxnLst>
                <a:cxn ang="0">
                  <a:pos x="420" y="0"/>
                </a:cxn>
                <a:cxn ang="0">
                  <a:pos x="450" y="28"/>
                </a:cxn>
                <a:cxn ang="0">
                  <a:pos x="399" y="79"/>
                </a:cxn>
                <a:cxn ang="0">
                  <a:pos x="329" y="154"/>
                </a:cxn>
                <a:cxn ang="0">
                  <a:pos x="257" y="247"/>
                </a:cxn>
                <a:cxn ang="0">
                  <a:pos x="198" y="370"/>
                </a:cxn>
                <a:cxn ang="0">
                  <a:pos x="158" y="501"/>
                </a:cxn>
                <a:cxn ang="0">
                  <a:pos x="139" y="617"/>
                </a:cxn>
                <a:cxn ang="0">
                  <a:pos x="135" y="718"/>
                </a:cxn>
                <a:cxn ang="0">
                  <a:pos x="148" y="806"/>
                </a:cxn>
                <a:cxn ang="0">
                  <a:pos x="181" y="910"/>
                </a:cxn>
                <a:cxn ang="0">
                  <a:pos x="232" y="1036"/>
                </a:cxn>
                <a:cxn ang="0">
                  <a:pos x="312" y="1182"/>
                </a:cxn>
                <a:cxn ang="0">
                  <a:pos x="171" y="1226"/>
                </a:cxn>
                <a:cxn ang="0">
                  <a:pos x="116" y="1123"/>
                </a:cxn>
                <a:cxn ang="0">
                  <a:pos x="68" y="1003"/>
                </a:cxn>
                <a:cxn ang="0">
                  <a:pos x="30" y="891"/>
                </a:cxn>
                <a:cxn ang="0">
                  <a:pos x="2" y="762"/>
                </a:cxn>
                <a:cxn ang="0">
                  <a:pos x="0" y="693"/>
                </a:cxn>
                <a:cxn ang="0">
                  <a:pos x="15" y="553"/>
                </a:cxn>
                <a:cxn ang="0">
                  <a:pos x="87" y="376"/>
                </a:cxn>
                <a:cxn ang="0">
                  <a:pos x="144" y="270"/>
                </a:cxn>
                <a:cxn ang="0">
                  <a:pos x="215" y="178"/>
                </a:cxn>
                <a:cxn ang="0">
                  <a:pos x="316" y="70"/>
                </a:cxn>
                <a:cxn ang="0">
                  <a:pos x="420" y="0"/>
                </a:cxn>
                <a:cxn ang="0">
                  <a:pos x="420" y="0"/>
                </a:cxn>
              </a:cxnLst>
              <a:rect l="0" t="0" r="r" b="b"/>
              <a:pathLst>
                <a:path w="450" h="1226">
                  <a:moveTo>
                    <a:pt x="420" y="0"/>
                  </a:moveTo>
                  <a:lnTo>
                    <a:pt x="450" y="28"/>
                  </a:lnTo>
                  <a:lnTo>
                    <a:pt x="399" y="79"/>
                  </a:lnTo>
                  <a:lnTo>
                    <a:pt x="329" y="154"/>
                  </a:lnTo>
                  <a:lnTo>
                    <a:pt x="257" y="247"/>
                  </a:lnTo>
                  <a:lnTo>
                    <a:pt x="198" y="370"/>
                  </a:lnTo>
                  <a:lnTo>
                    <a:pt x="158" y="501"/>
                  </a:lnTo>
                  <a:lnTo>
                    <a:pt x="139" y="617"/>
                  </a:lnTo>
                  <a:lnTo>
                    <a:pt x="135" y="718"/>
                  </a:lnTo>
                  <a:lnTo>
                    <a:pt x="148" y="806"/>
                  </a:lnTo>
                  <a:lnTo>
                    <a:pt x="181" y="910"/>
                  </a:lnTo>
                  <a:lnTo>
                    <a:pt x="232" y="1036"/>
                  </a:lnTo>
                  <a:lnTo>
                    <a:pt x="312" y="1182"/>
                  </a:lnTo>
                  <a:lnTo>
                    <a:pt x="171" y="1226"/>
                  </a:lnTo>
                  <a:lnTo>
                    <a:pt x="116" y="1123"/>
                  </a:lnTo>
                  <a:lnTo>
                    <a:pt x="68" y="1003"/>
                  </a:lnTo>
                  <a:lnTo>
                    <a:pt x="30" y="891"/>
                  </a:lnTo>
                  <a:lnTo>
                    <a:pt x="2" y="762"/>
                  </a:lnTo>
                  <a:lnTo>
                    <a:pt x="0" y="693"/>
                  </a:lnTo>
                  <a:lnTo>
                    <a:pt x="15" y="553"/>
                  </a:lnTo>
                  <a:lnTo>
                    <a:pt x="87" y="376"/>
                  </a:lnTo>
                  <a:lnTo>
                    <a:pt x="144" y="270"/>
                  </a:lnTo>
                  <a:lnTo>
                    <a:pt x="215" y="178"/>
                  </a:lnTo>
                  <a:lnTo>
                    <a:pt x="316" y="70"/>
                  </a:lnTo>
                  <a:lnTo>
                    <a:pt x="420" y="0"/>
                  </a:lnTo>
                  <a:lnTo>
                    <a:pt x="42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485"/>
            <p:cNvSpPr>
              <a:spLocks/>
            </p:cNvSpPr>
            <p:nvPr/>
          </p:nvSpPr>
          <p:spPr bwMode="auto">
            <a:xfrm>
              <a:off x="7920616" y="673112"/>
              <a:ext cx="74962" cy="26641"/>
            </a:xfrm>
            <a:custGeom>
              <a:avLst/>
              <a:gdLst/>
              <a:ahLst/>
              <a:cxnLst>
                <a:cxn ang="0">
                  <a:pos x="51" y="13"/>
                </a:cxn>
                <a:cxn ang="0">
                  <a:pos x="0" y="89"/>
                </a:cxn>
                <a:cxn ang="0">
                  <a:pos x="146" y="57"/>
                </a:cxn>
                <a:cxn ang="0">
                  <a:pos x="233" y="43"/>
                </a:cxn>
                <a:cxn ang="0">
                  <a:pos x="228" y="0"/>
                </a:cxn>
                <a:cxn ang="0">
                  <a:pos x="117" y="9"/>
                </a:cxn>
                <a:cxn ang="0">
                  <a:pos x="51" y="13"/>
                </a:cxn>
                <a:cxn ang="0">
                  <a:pos x="51" y="13"/>
                </a:cxn>
              </a:cxnLst>
              <a:rect l="0" t="0" r="r" b="b"/>
              <a:pathLst>
                <a:path w="233" h="89">
                  <a:moveTo>
                    <a:pt x="51" y="13"/>
                  </a:moveTo>
                  <a:lnTo>
                    <a:pt x="0" y="89"/>
                  </a:lnTo>
                  <a:lnTo>
                    <a:pt x="146" y="57"/>
                  </a:lnTo>
                  <a:lnTo>
                    <a:pt x="233" y="43"/>
                  </a:lnTo>
                  <a:lnTo>
                    <a:pt x="228" y="0"/>
                  </a:lnTo>
                  <a:lnTo>
                    <a:pt x="117" y="9"/>
                  </a:lnTo>
                  <a:lnTo>
                    <a:pt x="51" y="13"/>
                  </a:lnTo>
                  <a:lnTo>
                    <a:pt x="51" y="1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486"/>
            <p:cNvSpPr>
              <a:spLocks/>
            </p:cNvSpPr>
            <p:nvPr/>
          </p:nvSpPr>
          <p:spPr bwMode="auto">
            <a:xfrm>
              <a:off x="7921897" y="901042"/>
              <a:ext cx="114685" cy="414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59"/>
                </a:cxn>
                <a:cxn ang="0">
                  <a:pos x="135" y="93"/>
                </a:cxn>
                <a:cxn ang="0">
                  <a:pos x="122" y="140"/>
                </a:cxn>
                <a:cxn ang="0">
                  <a:pos x="213" y="108"/>
                </a:cxn>
                <a:cxn ang="0">
                  <a:pos x="360" y="53"/>
                </a:cxn>
                <a:cxn ang="0">
                  <a:pos x="253" y="53"/>
                </a:cxn>
                <a:cxn ang="0">
                  <a:pos x="112" y="3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0" h="140">
                  <a:moveTo>
                    <a:pt x="0" y="0"/>
                  </a:moveTo>
                  <a:lnTo>
                    <a:pt x="19" y="59"/>
                  </a:lnTo>
                  <a:lnTo>
                    <a:pt x="135" y="93"/>
                  </a:lnTo>
                  <a:lnTo>
                    <a:pt x="122" y="140"/>
                  </a:lnTo>
                  <a:lnTo>
                    <a:pt x="213" y="108"/>
                  </a:lnTo>
                  <a:lnTo>
                    <a:pt x="360" y="53"/>
                  </a:lnTo>
                  <a:lnTo>
                    <a:pt x="253" y="53"/>
                  </a:lnTo>
                  <a:lnTo>
                    <a:pt x="112" y="3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487"/>
            <p:cNvSpPr>
              <a:spLocks/>
            </p:cNvSpPr>
            <p:nvPr/>
          </p:nvSpPr>
          <p:spPr bwMode="auto">
            <a:xfrm>
              <a:off x="7943041" y="944261"/>
              <a:ext cx="11533" cy="53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17"/>
                </a:cxn>
                <a:cxn ang="0">
                  <a:pos x="36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17">
                  <a:moveTo>
                    <a:pt x="0" y="0"/>
                  </a:moveTo>
                  <a:lnTo>
                    <a:pt x="17" y="17"/>
                  </a:lnTo>
                  <a:lnTo>
                    <a:pt x="36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488"/>
            <p:cNvSpPr>
              <a:spLocks/>
            </p:cNvSpPr>
            <p:nvPr/>
          </p:nvSpPr>
          <p:spPr bwMode="auto">
            <a:xfrm>
              <a:off x="8130125" y="983334"/>
              <a:ext cx="101871" cy="44994"/>
            </a:xfrm>
            <a:custGeom>
              <a:avLst/>
              <a:gdLst/>
              <a:ahLst/>
              <a:cxnLst>
                <a:cxn ang="0">
                  <a:pos x="183" y="25"/>
                </a:cxn>
                <a:cxn ang="0">
                  <a:pos x="212" y="25"/>
                </a:cxn>
                <a:cxn ang="0">
                  <a:pos x="229" y="72"/>
                </a:cxn>
                <a:cxn ang="0">
                  <a:pos x="109" y="86"/>
                </a:cxn>
                <a:cxn ang="0">
                  <a:pos x="0" y="152"/>
                </a:cxn>
                <a:cxn ang="0">
                  <a:pos x="92" y="150"/>
                </a:cxn>
                <a:cxn ang="0">
                  <a:pos x="208" y="133"/>
                </a:cxn>
                <a:cxn ang="0">
                  <a:pos x="320" y="116"/>
                </a:cxn>
                <a:cxn ang="0">
                  <a:pos x="240" y="38"/>
                </a:cxn>
                <a:cxn ang="0">
                  <a:pos x="210" y="0"/>
                </a:cxn>
                <a:cxn ang="0">
                  <a:pos x="183" y="25"/>
                </a:cxn>
                <a:cxn ang="0">
                  <a:pos x="183" y="25"/>
                </a:cxn>
              </a:cxnLst>
              <a:rect l="0" t="0" r="r" b="b"/>
              <a:pathLst>
                <a:path w="320" h="152">
                  <a:moveTo>
                    <a:pt x="183" y="25"/>
                  </a:moveTo>
                  <a:lnTo>
                    <a:pt x="212" y="25"/>
                  </a:lnTo>
                  <a:lnTo>
                    <a:pt x="229" y="72"/>
                  </a:lnTo>
                  <a:lnTo>
                    <a:pt x="109" y="86"/>
                  </a:lnTo>
                  <a:lnTo>
                    <a:pt x="0" y="152"/>
                  </a:lnTo>
                  <a:lnTo>
                    <a:pt x="92" y="150"/>
                  </a:lnTo>
                  <a:lnTo>
                    <a:pt x="208" y="133"/>
                  </a:lnTo>
                  <a:lnTo>
                    <a:pt x="320" y="116"/>
                  </a:lnTo>
                  <a:lnTo>
                    <a:pt x="240" y="38"/>
                  </a:lnTo>
                  <a:lnTo>
                    <a:pt x="210" y="0"/>
                  </a:lnTo>
                  <a:lnTo>
                    <a:pt x="183" y="25"/>
                  </a:lnTo>
                  <a:lnTo>
                    <a:pt x="183" y="25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489"/>
            <p:cNvSpPr>
              <a:spLocks/>
            </p:cNvSpPr>
            <p:nvPr/>
          </p:nvSpPr>
          <p:spPr bwMode="auto">
            <a:xfrm>
              <a:off x="8228152" y="1038985"/>
              <a:ext cx="85213" cy="20247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76" y="0"/>
                </a:cxn>
                <a:cxn ang="0">
                  <a:pos x="116" y="109"/>
                </a:cxn>
                <a:cxn ang="0">
                  <a:pos x="152" y="198"/>
                </a:cxn>
                <a:cxn ang="0">
                  <a:pos x="180" y="305"/>
                </a:cxn>
                <a:cxn ang="0">
                  <a:pos x="220" y="483"/>
                </a:cxn>
                <a:cxn ang="0">
                  <a:pos x="252" y="613"/>
                </a:cxn>
                <a:cxn ang="0">
                  <a:pos x="266" y="685"/>
                </a:cxn>
                <a:cxn ang="0">
                  <a:pos x="163" y="685"/>
                </a:cxn>
                <a:cxn ang="0">
                  <a:pos x="144" y="571"/>
                </a:cxn>
                <a:cxn ang="0">
                  <a:pos x="114" y="413"/>
                </a:cxn>
                <a:cxn ang="0">
                  <a:pos x="66" y="238"/>
                </a:cxn>
                <a:cxn ang="0">
                  <a:pos x="24" y="97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266" h="685">
                  <a:moveTo>
                    <a:pt x="0" y="16"/>
                  </a:moveTo>
                  <a:lnTo>
                    <a:pt x="76" y="0"/>
                  </a:lnTo>
                  <a:lnTo>
                    <a:pt x="116" y="109"/>
                  </a:lnTo>
                  <a:lnTo>
                    <a:pt x="152" y="198"/>
                  </a:lnTo>
                  <a:lnTo>
                    <a:pt x="180" y="305"/>
                  </a:lnTo>
                  <a:lnTo>
                    <a:pt x="220" y="483"/>
                  </a:lnTo>
                  <a:lnTo>
                    <a:pt x="252" y="613"/>
                  </a:lnTo>
                  <a:lnTo>
                    <a:pt x="266" y="685"/>
                  </a:lnTo>
                  <a:lnTo>
                    <a:pt x="163" y="685"/>
                  </a:lnTo>
                  <a:lnTo>
                    <a:pt x="144" y="571"/>
                  </a:lnTo>
                  <a:lnTo>
                    <a:pt x="114" y="413"/>
                  </a:lnTo>
                  <a:lnTo>
                    <a:pt x="66" y="238"/>
                  </a:lnTo>
                  <a:lnTo>
                    <a:pt x="24" y="97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490"/>
            <p:cNvSpPr>
              <a:spLocks/>
            </p:cNvSpPr>
            <p:nvPr/>
          </p:nvSpPr>
          <p:spPr bwMode="auto">
            <a:xfrm>
              <a:off x="8259546" y="1054969"/>
              <a:ext cx="124937" cy="185304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95" y="47"/>
                </a:cxn>
                <a:cxn ang="0">
                  <a:pos x="80" y="0"/>
                </a:cxn>
                <a:cxn ang="0">
                  <a:pos x="135" y="28"/>
                </a:cxn>
                <a:cxn ang="0">
                  <a:pos x="208" y="68"/>
                </a:cxn>
                <a:cxn ang="0">
                  <a:pos x="270" y="100"/>
                </a:cxn>
                <a:cxn ang="0">
                  <a:pos x="308" y="226"/>
                </a:cxn>
                <a:cxn ang="0">
                  <a:pos x="339" y="347"/>
                </a:cxn>
                <a:cxn ang="0">
                  <a:pos x="371" y="515"/>
                </a:cxn>
                <a:cxn ang="0">
                  <a:pos x="390" y="615"/>
                </a:cxn>
                <a:cxn ang="0">
                  <a:pos x="206" y="625"/>
                </a:cxn>
                <a:cxn ang="0">
                  <a:pos x="251" y="615"/>
                </a:cxn>
                <a:cxn ang="0">
                  <a:pos x="225" y="471"/>
                </a:cxn>
                <a:cxn ang="0">
                  <a:pos x="95" y="481"/>
                </a:cxn>
                <a:cxn ang="0">
                  <a:pos x="103" y="444"/>
                </a:cxn>
                <a:cxn ang="0">
                  <a:pos x="213" y="435"/>
                </a:cxn>
                <a:cxn ang="0">
                  <a:pos x="173" y="269"/>
                </a:cxn>
                <a:cxn ang="0">
                  <a:pos x="65" y="298"/>
                </a:cxn>
                <a:cxn ang="0">
                  <a:pos x="52" y="264"/>
                </a:cxn>
                <a:cxn ang="0">
                  <a:pos x="168" y="235"/>
                </a:cxn>
                <a:cxn ang="0">
                  <a:pos x="132" y="76"/>
                </a:cxn>
                <a:cxn ang="0">
                  <a:pos x="10" y="102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390" h="625">
                  <a:moveTo>
                    <a:pt x="0" y="68"/>
                  </a:moveTo>
                  <a:lnTo>
                    <a:pt x="95" y="47"/>
                  </a:lnTo>
                  <a:lnTo>
                    <a:pt x="80" y="0"/>
                  </a:lnTo>
                  <a:lnTo>
                    <a:pt x="135" y="28"/>
                  </a:lnTo>
                  <a:lnTo>
                    <a:pt x="208" y="68"/>
                  </a:lnTo>
                  <a:lnTo>
                    <a:pt x="270" y="100"/>
                  </a:lnTo>
                  <a:lnTo>
                    <a:pt x="308" y="226"/>
                  </a:lnTo>
                  <a:lnTo>
                    <a:pt x="339" y="347"/>
                  </a:lnTo>
                  <a:lnTo>
                    <a:pt x="371" y="515"/>
                  </a:lnTo>
                  <a:lnTo>
                    <a:pt x="390" y="615"/>
                  </a:lnTo>
                  <a:lnTo>
                    <a:pt x="206" y="625"/>
                  </a:lnTo>
                  <a:lnTo>
                    <a:pt x="251" y="615"/>
                  </a:lnTo>
                  <a:lnTo>
                    <a:pt x="225" y="471"/>
                  </a:lnTo>
                  <a:lnTo>
                    <a:pt x="95" y="481"/>
                  </a:lnTo>
                  <a:lnTo>
                    <a:pt x="103" y="444"/>
                  </a:lnTo>
                  <a:lnTo>
                    <a:pt x="213" y="435"/>
                  </a:lnTo>
                  <a:lnTo>
                    <a:pt x="173" y="269"/>
                  </a:lnTo>
                  <a:lnTo>
                    <a:pt x="65" y="298"/>
                  </a:lnTo>
                  <a:lnTo>
                    <a:pt x="52" y="264"/>
                  </a:lnTo>
                  <a:lnTo>
                    <a:pt x="168" y="235"/>
                  </a:lnTo>
                  <a:lnTo>
                    <a:pt x="132" y="76"/>
                  </a:lnTo>
                  <a:lnTo>
                    <a:pt x="10" y="102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491"/>
            <p:cNvSpPr>
              <a:spLocks/>
            </p:cNvSpPr>
            <p:nvPr/>
          </p:nvSpPr>
          <p:spPr bwMode="auto">
            <a:xfrm>
              <a:off x="7697653" y="636406"/>
              <a:ext cx="581755" cy="545257"/>
            </a:xfrm>
            <a:custGeom>
              <a:avLst/>
              <a:gdLst/>
              <a:ahLst/>
              <a:cxnLst>
                <a:cxn ang="0">
                  <a:pos x="178" y="1586"/>
                </a:cxn>
                <a:cxn ang="0">
                  <a:pos x="243" y="1422"/>
                </a:cxn>
                <a:cxn ang="0">
                  <a:pos x="608" y="1437"/>
                </a:cxn>
                <a:cxn ang="0">
                  <a:pos x="646" y="1293"/>
                </a:cxn>
                <a:cxn ang="0">
                  <a:pos x="897" y="1335"/>
                </a:cxn>
                <a:cxn ang="0">
                  <a:pos x="899" y="1200"/>
                </a:cxn>
                <a:cxn ang="0">
                  <a:pos x="1148" y="1211"/>
                </a:cxn>
                <a:cxn ang="0">
                  <a:pos x="1131" y="1089"/>
                </a:cxn>
                <a:cxn ang="0">
                  <a:pos x="1355" y="1076"/>
                </a:cxn>
                <a:cxn ang="0">
                  <a:pos x="1344" y="960"/>
                </a:cxn>
                <a:cxn ang="0">
                  <a:pos x="1538" y="941"/>
                </a:cxn>
                <a:cxn ang="0">
                  <a:pos x="1502" y="844"/>
                </a:cxn>
                <a:cxn ang="0">
                  <a:pos x="1665" y="812"/>
                </a:cxn>
                <a:cxn ang="0">
                  <a:pos x="1597" y="730"/>
                </a:cxn>
                <a:cxn ang="0">
                  <a:pos x="1743" y="679"/>
                </a:cxn>
                <a:cxn ang="0">
                  <a:pos x="1676" y="610"/>
                </a:cxn>
                <a:cxn ang="0">
                  <a:pos x="1781" y="555"/>
                </a:cxn>
                <a:cxn ang="0">
                  <a:pos x="1690" y="519"/>
                </a:cxn>
                <a:cxn ang="0">
                  <a:pos x="1779" y="475"/>
                </a:cxn>
                <a:cxn ang="0">
                  <a:pos x="1749" y="352"/>
                </a:cxn>
                <a:cxn ang="0">
                  <a:pos x="1650" y="365"/>
                </a:cxn>
                <a:cxn ang="0">
                  <a:pos x="1650" y="198"/>
                </a:cxn>
                <a:cxn ang="0">
                  <a:pos x="1549" y="238"/>
                </a:cxn>
                <a:cxn ang="0">
                  <a:pos x="1494" y="97"/>
                </a:cxn>
                <a:cxn ang="0">
                  <a:pos x="1424" y="167"/>
                </a:cxn>
                <a:cxn ang="0">
                  <a:pos x="1330" y="46"/>
                </a:cxn>
                <a:cxn ang="0">
                  <a:pos x="1298" y="137"/>
                </a:cxn>
                <a:cxn ang="0">
                  <a:pos x="1311" y="40"/>
                </a:cxn>
                <a:cxn ang="0">
                  <a:pos x="1414" y="17"/>
                </a:cxn>
                <a:cxn ang="0">
                  <a:pos x="1619" y="110"/>
                </a:cxn>
                <a:cxn ang="0">
                  <a:pos x="1768" y="253"/>
                </a:cxn>
                <a:cxn ang="0">
                  <a:pos x="1813" y="426"/>
                </a:cxn>
                <a:cxn ang="0">
                  <a:pos x="1800" y="656"/>
                </a:cxn>
                <a:cxn ang="0">
                  <a:pos x="1713" y="867"/>
                </a:cxn>
                <a:cxn ang="0">
                  <a:pos x="1557" y="1055"/>
                </a:cxn>
                <a:cxn ang="0">
                  <a:pos x="1306" y="1251"/>
                </a:cxn>
                <a:cxn ang="0">
                  <a:pos x="882" y="1483"/>
                </a:cxn>
                <a:cxn ang="0">
                  <a:pos x="237" y="1772"/>
                </a:cxn>
                <a:cxn ang="0">
                  <a:pos x="0" y="1646"/>
                </a:cxn>
              </a:cxnLst>
              <a:rect l="0" t="0" r="r" b="b"/>
              <a:pathLst>
                <a:path w="1815" h="1842">
                  <a:moveTo>
                    <a:pt x="0" y="1646"/>
                  </a:moveTo>
                  <a:lnTo>
                    <a:pt x="178" y="1586"/>
                  </a:lnTo>
                  <a:lnTo>
                    <a:pt x="144" y="1454"/>
                  </a:lnTo>
                  <a:lnTo>
                    <a:pt x="243" y="1422"/>
                  </a:lnTo>
                  <a:lnTo>
                    <a:pt x="294" y="1548"/>
                  </a:lnTo>
                  <a:lnTo>
                    <a:pt x="608" y="1437"/>
                  </a:lnTo>
                  <a:lnTo>
                    <a:pt x="572" y="1325"/>
                  </a:lnTo>
                  <a:lnTo>
                    <a:pt x="646" y="1293"/>
                  </a:lnTo>
                  <a:lnTo>
                    <a:pt x="699" y="1405"/>
                  </a:lnTo>
                  <a:lnTo>
                    <a:pt x="897" y="1335"/>
                  </a:lnTo>
                  <a:lnTo>
                    <a:pt x="842" y="1221"/>
                  </a:lnTo>
                  <a:lnTo>
                    <a:pt x="899" y="1200"/>
                  </a:lnTo>
                  <a:lnTo>
                    <a:pt x="965" y="1308"/>
                  </a:lnTo>
                  <a:lnTo>
                    <a:pt x="1148" y="1211"/>
                  </a:lnTo>
                  <a:lnTo>
                    <a:pt x="1087" y="1118"/>
                  </a:lnTo>
                  <a:lnTo>
                    <a:pt x="1131" y="1089"/>
                  </a:lnTo>
                  <a:lnTo>
                    <a:pt x="1199" y="1183"/>
                  </a:lnTo>
                  <a:lnTo>
                    <a:pt x="1355" y="1076"/>
                  </a:lnTo>
                  <a:lnTo>
                    <a:pt x="1292" y="992"/>
                  </a:lnTo>
                  <a:lnTo>
                    <a:pt x="1344" y="960"/>
                  </a:lnTo>
                  <a:lnTo>
                    <a:pt x="1408" y="1048"/>
                  </a:lnTo>
                  <a:lnTo>
                    <a:pt x="1538" y="941"/>
                  </a:lnTo>
                  <a:lnTo>
                    <a:pt x="1481" y="871"/>
                  </a:lnTo>
                  <a:lnTo>
                    <a:pt x="1502" y="844"/>
                  </a:lnTo>
                  <a:lnTo>
                    <a:pt x="1576" y="922"/>
                  </a:lnTo>
                  <a:lnTo>
                    <a:pt x="1665" y="812"/>
                  </a:lnTo>
                  <a:lnTo>
                    <a:pt x="1581" y="751"/>
                  </a:lnTo>
                  <a:lnTo>
                    <a:pt x="1597" y="730"/>
                  </a:lnTo>
                  <a:lnTo>
                    <a:pt x="1692" y="781"/>
                  </a:lnTo>
                  <a:lnTo>
                    <a:pt x="1743" y="679"/>
                  </a:lnTo>
                  <a:lnTo>
                    <a:pt x="1663" y="635"/>
                  </a:lnTo>
                  <a:lnTo>
                    <a:pt x="1676" y="610"/>
                  </a:lnTo>
                  <a:lnTo>
                    <a:pt x="1762" y="641"/>
                  </a:lnTo>
                  <a:lnTo>
                    <a:pt x="1781" y="555"/>
                  </a:lnTo>
                  <a:lnTo>
                    <a:pt x="1781" y="525"/>
                  </a:lnTo>
                  <a:lnTo>
                    <a:pt x="1690" y="519"/>
                  </a:lnTo>
                  <a:lnTo>
                    <a:pt x="1680" y="496"/>
                  </a:lnTo>
                  <a:lnTo>
                    <a:pt x="1779" y="475"/>
                  </a:lnTo>
                  <a:lnTo>
                    <a:pt x="1764" y="384"/>
                  </a:lnTo>
                  <a:lnTo>
                    <a:pt x="1749" y="352"/>
                  </a:lnTo>
                  <a:lnTo>
                    <a:pt x="1659" y="397"/>
                  </a:lnTo>
                  <a:lnTo>
                    <a:pt x="1650" y="365"/>
                  </a:lnTo>
                  <a:lnTo>
                    <a:pt x="1728" y="310"/>
                  </a:lnTo>
                  <a:lnTo>
                    <a:pt x="1650" y="198"/>
                  </a:lnTo>
                  <a:lnTo>
                    <a:pt x="1578" y="259"/>
                  </a:lnTo>
                  <a:lnTo>
                    <a:pt x="1549" y="238"/>
                  </a:lnTo>
                  <a:lnTo>
                    <a:pt x="1604" y="171"/>
                  </a:lnTo>
                  <a:lnTo>
                    <a:pt x="1494" y="97"/>
                  </a:lnTo>
                  <a:lnTo>
                    <a:pt x="1445" y="173"/>
                  </a:lnTo>
                  <a:lnTo>
                    <a:pt x="1424" y="167"/>
                  </a:lnTo>
                  <a:lnTo>
                    <a:pt x="1458" y="74"/>
                  </a:lnTo>
                  <a:lnTo>
                    <a:pt x="1330" y="46"/>
                  </a:lnTo>
                  <a:lnTo>
                    <a:pt x="1317" y="143"/>
                  </a:lnTo>
                  <a:lnTo>
                    <a:pt x="1298" y="137"/>
                  </a:lnTo>
                  <a:lnTo>
                    <a:pt x="1300" y="88"/>
                  </a:lnTo>
                  <a:lnTo>
                    <a:pt x="1311" y="40"/>
                  </a:lnTo>
                  <a:lnTo>
                    <a:pt x="1327" y="0"/>
                  </a:lnTo>
                  <a:lnTo>
                    <a:pt x="1414" y="17"/>
                  </a:lnTo>
                  <a:lnTo>
                    <a:pt x="1521" y="51"/>
                  </a:lnTo>
                  <a:lnTo>
                    <a:pt x="1619" y="110"/>
                  </a:lnTo>
                  <a:lnTo>
                    <a:pt x="1707" y="173"/>
                  </a:lnTo>
                  <a:lnTo>
                    <a:pt x="1768" y="253"/>
                  </a:lnTo>
                  <a:lnTo>
                    <a:pt x="1800" y="342"/>
                  </a:lnTo>
                  <a:lnTo>
                    <a:pt x="1813" y="426"/>
                  </a:lnTo>
                  <a:lnTo>
                    <a:pt x="1815" y="540"/>
                  </a:lnTo>
                  <a:lnTo>
                    <a:pt x="1800" y="656"/>
                  </a:lnTo>
                  <a:lnTo>
                    <a:pt x="1764" y="766"/>
                  </a:lnTo>
                  <a:lnTo>
                    <a:pt x="1713" y="867"/>
                  </a:lnTo>
                  <a:lnTo>
                    <a:pt x="1650" y="953"/>
                  </a:lnTo>
                  <a:lnTo>
                    <a:pt x="1557" y="1055"/>
                  </a:lnTo>
                  <a:lnTo>
                    <a:pt x="1441" y="1156"/>
                  </a:lnTo>
                  <a:lnTo>
                    <a:pt x="1306" y="1251"/>
                  </a:lnTo>
                  <a:lnTo>
                    <a:pt x="1133" y="1359"/>
                  </a:lnTo>
                  <a:lnTo>
                    <a:pt x="882" y="1483"/>
                  </a:lnTo>
                  <a:lnTo>
                    <a:pt x="644" y="1595"/>
                  </a:lnTo>
                  <a:lnTo>
                    <a:pt x="237" y="1772"/>
                  </a:lnTo>
                  <a:lnTo>
                    <a:pt x="70" y="1842"/>
                  </a:lnTo>
                  <a:lnTo>
                    <a:pt x="0" y="1646"/>
                  </a:lnTo>
                  <a:lnTo>
                    <a:pt x="0" y="164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492"/>
            <p:cNvSpPr>
              <a:spLocks/>
            </p:cNvSpPr>
            <p:nvPr/>
          </p:nvSpPr>
          <p:spPr bwMode="auto">
            <a:xfrm>
              <a:off x="8216619" y="484848"/>
              <a:ext cx="96746" cy="26049"/>
            </a:xfrm>
            <a:custGeom>
              <a:avLst/>
              <a:gdLst/>
              <a:ahLst/>
              <a:cxnLst>
                <a:cxn ang="0">
                  <a:pos x="46" y="24"/>
                </a:cxn>
                <a:cxn ang="0">
                  <a:pos x="29" y="57"/>
                </a:cxn>
                <a:cxn ang="0">
                  <a:pos x="0" y="87"/>
                </a:cxn>
                <a:cxn ang="0">
                  <a:pos x="57" y="64"/>
                </a:cxn>
                <a:cxn ang="0">
                  <a:pos x="145" y="34"/>
                </a:cxn>
                <a:cxn ang="0">
                  <a:pos x="227" y="17"/>
                </a:cxn>
                <a:cxn ang="0">
                  <a:pos x="303" y="4"/>
                </a:cxn>
                <a:cxn ang="0">
                  <a:pos x="223" y="0"/>
                </a:cxn>
                <a:cxn ang="0">
                  <a:pos x="71" y="40"/>
                </a:cxn>
                <a:cxn ang="0">
                  <a:pos x="57" y="4"/>
                </a:cxn>
                <a:cxn ang="0">
                  <a:pos x="46" y="24"/>
                </a:cxn>
                <a:cxn ang="0">
                  <a:pos x="46" y="24"/>
                </a:cxn>
              </a:cxnLst>
              <a:rect l="0" t="0" r="r" b="b"/>
              <a:pathLst>
                <a:path w="303" h="87">
                  <a:moveTo>
                    <a:pt x="46" y="24"/>
                  </a:moveTo>
                  <a:lnTo>
                    <a:pt x="29" y="57"/>
                  </a:lnTo>
                  <a:lnTo>
                    <a:pt x="0" y="87"/>
                  </a:lnTo>
                  <a:lnTo>
                    <a:pt x="57" y="64"/>
                  </a:lnTo>
                  <a:lnTo>
                    <a:pt x="145" y="34"/>
                  </a:lnTo>
                  <a:lnTo>
                    <a:pt x="227" y="17"/>
                  </a:lnTo>
                  <a:lnTo>
                    <a:pt x="303" y="4"/>
                  </a:lnTo>
                  <a:lnTo>
                    <a:pt x="223" y="0"/>
                  </a:lnTo>
                  <a:lnTo>
                    <a:pt x="71" y="40"/>
                  </a:lnTo>
                  <a:lnTo>
                    <a:pt x="57" y="4"/>
                  </a:lnTo>
                  <a:lnTo>
                    <a:pt x="46" y="24"/>
                  </a:lnTo>
                  <a:lnTo>
                    <a:pt x="46" y="2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493"/>
            <p:cNvSpPr>
              <a:spLocks/>
            </p:cNvSpPr>
            <p:nvPr/>
          </p:nvSpPr>
          <p:spPr bwMode="auto">
            <a:xfrm>
              <a:off x="8213416" y="580164"/>
              <a:ext cx="388264" cy="73411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6" y="202"/>
                </a:cxn>
                <a:cxn ang="0">
                  <a:pos x="68" y="224"/>
                </a:cxn>
                <a:cxn ang="0">
                  <a:pos x="87" y="245"/>
                </a:cxn>
                <a:cxn ang="0">
                  <a:pos x="78" y="221"/>
                </a:cxn>
                <a:cxn ang="0">
                  <a:pos x="220" y="158"/>
                </a:cxn>
                <a:cxn ang="0">
                  <a:pos x="239" y="226"/>
                </a:cxn>
                <a:cxn ang="0">
                  <a:pos x="276" y="221"/>
                </a:cxn>
                <a:cxn ang="0">
                  <a:pos x="262" y="148"/>
                </a:cxn>
                <a:cxn ang="0">
                  <a:pos x="395" y="129"/>
                </a:cxn>
                <a:cxn ang="0">
                  <a:pos x="405" y="183"/>
                </a:cxn>
                <a:cxn ang="0">
                  <a:pos x="447" y="181"/>
                </a:cxn>
                <a:cxn ang="0">
                  <a:pos x="447" y="120"/>
                </a:cxn>
                <a:cxn ang="0">
                  <a:pos x="597" y="106"/>
                </a:cxn>
                <a:cxn ang="0">
                  <a:pos x="603" y="186"/>
                </a:cxn>
                <a:cxn ang="0">
                  <a:pos x="658" y="186"/>
                </a:cxn>
                <a:cxn ang="0">
                  <a:pos x="665" y="101"/>
                </a:cxn>
                <a:cxn ang="0">
                  <a:pos x="825" y="122"/>
                </a:cxn>
                <a:cxn ang="0">
                  <a:pos x="814" y="188"/>
                </a:cxn>
                <a:cxn ang="0">
                  <a:pos x="874" y="198"/>
                </a:cxn>
                <a:cxn ang="0">
                  <a:pos x="884" y="129"/>
                </a:cxn>
                <a:cxn ang="0">
                  <a:pos x="1034" y="156"/>
                </a:cxn>
                <a:cxn ang="0">
                  <a:pos x="1007" y="238"/>
                </a:cxn>
                <a:cxn ang="0">
                  <a:pos x="1057" y="247"/>
                </a:cxn>
                <a:cxn ang="0">
                  <a:pos x="1082" y="167"/>
                </a:cxn>
                <a:cxn ang="0">
                  <a:pos x="1209" y="207"/>
                </a:cxn>
                <a:cxn ang="0">
                  <a:pos x="1213" y="114"/>
                </a:cxn>
                <a:cxn ang="0">
                  <a:pos x="1133" y="80"/>
                </a:cxn>
                <a:cxn ang="0">
                  <a:pos x="1038" y="49"/>
                </a:cxn>
                <a:cxn ang="0">
                  <a:pos x="918" y="21"/>
                </a:cxn>
                <a:cxn ang="0">
                  <a:pos x="774" y="4"/>
                </a:cxn>
                <a:cxn ang="0">
                  <a:pos x="662" y="0"/>
                </a:cxn>
                <a:cxn ang="0">
                  <a:pos x="544" y="8"/>
                </a:cxn>
                <a:cxn ang="0">
                  <a:pos x="445" y="23"/>
                </a:cxn>
                <a:cxn ang="0">
                  <a:pos x="340" y="46"/>
                </a:cxn>
                <a:cxn ang="0">
                  <a:pos x="262" y="70"/>
                </a:cxn>
                <a:cxn ang="0">
                  <a:pos x="182" y="97"/>
                </a:cxn>
                <a:cxn ang="0">
                  <a:pos x="97" y="135"/>
                </a:cxn>
                <a:cxn ang="0">
                  <a:pos x="0" y="186"/>
                </a:cxn>
                <a:cxn ang="0">
                  <a:pos x="0" y="186"/>
                </a:cxn>
              </a:cxnLst>
              <a:rect l="0" t="0" r="r" b="b"/>
              <a:pathLst>
                <a:path w="1213" h="247">
                  <a:moveTo>
                    <a:pt x="0" y="186"/>
                  </a:moveTo>
                  <a:lnTo>
                    <a:pt x="36" y="202"/>
                  </a:lnTo>
                  <a:lnTo>
                    <a:pt x="68" y="224"/>
                  </a:lnTo>
                  <a:lnTo>
                    <a:pt x="87" y="245"/>
                  </a:lnTo>
                  <a:lnTo>
                    <a:pt x="78" y="221"/>
                  </a:lnTo>
                  <a:lnTo>
                    <a:pt x="220" y="158"/>
                  </a:lnTo>
                  <a:lnTo>
                    <a:pt x="239" y="226"/>
                  </a:lnTo>
                  <a:lnTo>
                    <a:pt x="276" y="221"/>
                  </a:lnTo>
                  <a:lnTo>
                    <a:pt x="262" y="148"/>
                  </a:lnTo>
                  <a:lnTo>
                    <a:pt x="395" y="129"/>
                  </a:lnTo>
                  <a:lnTo>
                    <a:pt x="405" y="183"/>
                  </a:lnTo>
                  <a:lnTo>
                    <a:pt x="447" y="181"/>
                  </a:lnTo>
                  <a:lnTo>
                    <a:pt x="447" y="120"/>
                  </a:lnTo>
                  <a:lnTo>
                    <a:pt x="597" y="106"/>
                  </a:lnTo>
                  <a:lnTo>
                    <a:pt x="603" y="186"/>
                  </a:lnTo>
                  <a:lnTo>
                    <a:pt x="658" y="186"/>
                  </a:lnTo>
                  <a:lnTo>
                    <a:pt x="665" y="101"/>
                  </a:lnTo>
                  <a:lnTo>
                    <a:pt x="825" y="122"/>
                  </a:lnTo>
                  <a:lnTo>
                    <a:pt x="814" y="188"/>
                  </a:lnTo>
                  <a:lnTo>
                    <a:pt x="874" y="198"/>
                  </a:lnTo>
                  <a:lnTo>
                    <a:pt x="884" y="129"/>
                  </a:lnTo>
                  <a:lnTo>
                    <a:pt x="1034" y="156"/>
                  </a:lnTo>
                  <a:lnTo>
                    <a:pt x="1007" y="238"/>
                  </a:lnTo>
                  <a:lnTo>
                    <a:pt x="1057" y="247"/>
                  </a:lnTo>
                  <a:lnTo>
                    <a:pt x="1082" y="167"/>
                  </a:lnTo>
                  <a:lnTo>
                    <a:pt x="1209" y="207"/>
                  </a:lnTo>
                  <a:lnTo>
                    <a:pt x="1213" y="114"/>
                  </a:lnTo>
                  <a:lnTo>
                    <a:pt x="1133" y="80"/>
                  </a:lnTo>
                  <a:lnTo>
                    <a:pt x="1038" y="49"/>
                  </a:lnTo>
                  <a:lnTo>
                    <a:pt x="918" y="21"/>
                  </a:lnTo>
                  <a:lnTo>
                    <a:pt x="774" y="4"/>
                  </a:lnTo>
                  <a:lnTo>
                    <a:pt x="662" y="0"/>
                  </a:lnTo>
                  <a:lnTo>
                    <a:pt x="544" y="8"/>
                  </a:lnTo>
                  <a:lnTo>
                    <a:pt x="445" y="23"/>
                  </a:lnTo>
                  <a:lnTo>
                    <a:pt x="340" y="46"/>
                  </a:lnTo>
                  <a:lnTo>
                    <a:pt x="262" y="70"/>
                  </a:lnTo>
                  <a:lnTo>
                    <a:pt x="182" y="97"/>
                  </a:lnTo>
                  <a:lnTo>
                    <a:pt x="97" y="135"/>
                  </a:lnTo>
                  <a:lnTo>
                    <a:pt x="0" y="186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494"/>
            <p:cNvSpPr>
              <a:spLocks/>
            </p:cNvSpPr>
            <p:nvPr/>
          </p:nvSpPr>
          <p:spPr bwMode="auto">
            <a:xfrm>
              <a:off x="7524664" y="665416"/>
              <a:ext cx="174911" cy="75779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6" y="207"/>
                </a:cxn>
                <a:cxn ang="0">
                  <a:pos x="135" y="175"/>
                </a:cxn>
                <a:cxn ang="0">
                  <a:pos x="160" y="257"/>
                </a:cxn>
                <a:cxn ang="0">
                  <a:pos x="203" y="242"/>
                </a:cxn>
                <a:cxn ang="0">
                  <a:pos x="188" y="162"/>
                </a:cxn>
                <a:cxn ang="0">
                  <a:pos x="401" y="114"/>
                </a:cxn>
                <a:cxn ang="0">
                  <a:pos x="407" y="200"/>
                </a:cxn>
                <a:cxn ang="0">
                  <a:pos x="481" y="181"/>
                </a:cxn>
                <a:cxn ang="0">
                  <a:pos x="454" y="107"/>
                </a:cxn>
                <a:cxn ang="0">
                  <a:pos x="545" y="76"/>
                </a:cxn>
                <a:cxn ang="0">
                  <a:pos x="532" y="0"/>
                </a:cxn>
                <a:cxn ang="0">
                  <a:pos x="504" y="0"/>
                </a:cxn>
                <a:cxn ang="0">
                  <a:pos x="397" y="15"/>
                </a:cxn>
                <a:cxn ang="0">
                  <a:pos x="268" y="36"/>
                </a:cxn>
                <a:cxn ang="0">
                  <a:pos x="127" y="67"/>
                </a:cxn>
                <a:cxn ang="0">
                  <a:pos x="0" y="97"/>
                </a:cxn>
                <a:cxn ang="0">
                  <a:pos x="0" y="97"/>
                </a:cxn>
              </a:cxnLst>
              <a:rect l="0" t="0" r="r" b="b"/>
              <a:pathLst>
                <a:path w="545" h="257">
                  <a:moveTo>
                    <a:pt x="0" y="97"/>
                  </a:moveTo>
                  <a:lnTo>
                    <a:pt x="6" y="207"/>
                  </a:lnTo>
                  <a:lnTo>
                    <a:pt x="135" y="175"/>
                  </a:lnTo>
                  <a:lnTo>
                    <a:pt x="160" y="257"/>
                  </a:lnTo>
                  <a:lnTo>
                    <a:pt x="203" y="242"/>
                  </a:lnTo>
                  <a:lnTo>
                    <a:pt x="188" y="162"/>
                  </a:lnTo>
                  <a:lnTo>
                    <a:pt x="401" y="114"/>
                  </a:lnTo>
                  <a:lnTo>
                    <a:pt x="407" y="200"/>
                  </a:lnTo>
                  <a:lnTo>
                    <a:pt x="481" y="181"/>
                  </a:lnTo>
                  <a:lnTo>
                    <a:pt x="454" y="107"/>
                  </a:lnTo>
                  <a:lnTo>
                    <a:pt x="545" y="76"/>
                  </a:lnTo>
                  <a:lnTo>
                    <a:pt x="532" y="0"/>
                  </a:lnTo>
                  <a:lnTo>
                    <a:pt x="504" y="0"/>
                  </a:lnTo>
                  <a:lnTo>
                    <a:pt x="397" y="15"/>
                  </a:lnTo>
                  <a:lnTo>
                    <a:pt x="268" y="36"/>
                  </a:lnTo>
                  <a:lnTo>
                    <a:pt x="127" y="67"/>
                  </a:lnTo>
                  <a:lnTo>
                    <a:pt x="0" y="97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495"/>
            <p:cNvSpPr>
              <a:spLocks/>
            </p:cNvSpPr>
            <p:nvPr/>
          </p:nvSpPr>
          <p:spPr bwMode="auto">
            <a:xfrm>
              <a:off x="7636145" y="468863"/>
              <a:ext cx="187725" cy="1740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5" y="0"/>
                </a:cxn>
                <a:cxn ang="0">
                  <a:pos x="184" y="79"/>
                </a:cxn>
                <a:cxn ang="0">
                  <a:pos x="268" y="165"/>
                </a:cxn>
                <a:cxn ang="0">
                  <a:pos x="416" y="317"/>
                </a:cxn>
                <a:cxn ang="0">
                  <a:pos x="496" y="406"/>
                </a:cxn>
                <a:cxn ang="0">
                  <a:pos x="562" y="486"/>
                </a:cxn>
                <a:cxn ang="0">
                  <a:pos x="585" y="519"/>
                </a:cxn>
                <a:cxn ang="0">
                  <a:pos x="549" y="551"/>
                </a:cxn>
                <a:cxn ang="0">
                  <a:pos x="511" y="587"/>
                </a:cxn>
                <a:cxn ang="0">
                  <a:pos x="467" y="532"/>
                </a:cxn>
                <a:cxn ang="0">
                  <a:pos x="408" y="585"/>
                </a:cxn>
                <a:cxn ang="0">
                  <a:pos x="384" y="557"/>
                </a:cxn>
                <a:cxn ang="0">
                  <a:pos x="456" y="498"/>
                </a:cxn>
                <a:cxn ang="0">
                  <a:pos x="374" y="393"/>
                </a:cxn>
                <a:cxn ang="0">
                  <a:pos x="306" y="458"/>
                </a:cxn>
                <a:cxn ang="0">
                  <a:pos x="281" y="418"/>
                </a:cxn>
                <a:cxn ang="0">
                  <a:pos x="363" y="367"/>
                </a:cxn>
                <a:cxn ang="0">
                  <a:pos x="264" y="239"/>
                </a:cxn>
                <a:cxn ang="0">
                  <a:pos x="188" y="302"/>
                </a:cxn>
                <a:cxn ang="0">
                  <a:pos x="152" y="247"/>
                </a:cxn>
                <a:cxn ang="0">
                  <a:pos x="222" y="190"/>
                </a:cxn>
                <a:cxn ang="0">
                  <a:pos x="123" y="85"/>
                </a:cxn>
                <a:cxn ang="0">
                  <a:pos x="59" y="152"/>
                </a:cxn>
                <a:cxn ang="0">
                  <a:pos x="30" y="116"/>
                </a:cxn>
                <a:cxn ang="0">
                  <a:pos x="91" y="60"/>
                </a:cxn>
                <a:cxn ang="0">
                  <a:pos x="38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85" h="587">
                  <a:moveTo>
                    <a:pt x="0" y="0"/>
                  </a:moveTo>
                  <a:lnTo>
                    <a:pt x="95" y="0"/>
                  </a:lnTo>
                  <a:lnTo>
                    <a:pt x="184" y="79"/>
                  </a:lnTo>
                  <a:lnTo>
                    <a:pt x="268" y="165"/>
                  </a:lnTo>
                  <a:lnTo>
                    <a:pt x="416" y="317"/>
                  </a:lnTo>
                  <a:lnTo>
                    <a:pt x="496" y="406"/>
                  </a:lnTo>
                  <a:lnTo>
                    <a:pt x="562" y="486"/>
                  </a:lnTo>
                  <a:lnTo>
                    <a:pt x="585" y="519"/>
                  </a:lnTo>
                  <a:lnTo>
                    <a:pt x="549" y="551"/>
                  </a:lnTo>
                  <a:lnTo>
                    <a:pt x="511" y="587"/>
                  </a:lnTo>
                  <a:lnTo>
                    <a:pt x="467" y="532"/>
                  </a:lnTo>
                  <a:lnTo>
                    <a:pt x="408" y="585"/>
                  </a:lnTo>
                  <a:lnTo>
                    <a:pt x="384" y="557"/>
                  </a:lnTo>
                  <a:lnTo>
                    <a:pt x="456" y="498"/>
                  </a:lnTo>
                  <a:lnTo>
                    <a:pt x="374" y="393"/>
                  </a:lnTo>
                  <a:lnTo>
                    <a:pt x="306" y="458"/>
                  </a:lnTo>
                  <a:lnTo>
                    <a:pt x="281" y="418"/>
                  </a:lnTo>
                  <a:lnTo>
                    <a:pt x="363" y="367"/>
                  </a:lnTo>
                  <a:lnTo>
                    <a:pt x="264" y="239"/>
                  </a:lnTo>
                  <a:lnTo>
                    <a:pt x="188" y="302"/>
                  </a:lnTo>
                  <a:lnTo>
                    <a:pt x="152" y="247"/>
                  </a:lnTo>
                  <a:lnTo>
                    <a:pt x="222" y="190"/>
                  </a:lnTo>
                  <a:lnTo>
                    <a:pt x="123" y="85"/>
                  </a:lnTo>
                  <a:lnTo>
                    <a:pt x="59" y="152"/>
                  </a:lnTo>
                  <a:lnTo>
                    <a:pt x="30" y="116"/>
                  </a:lnTo>
                  <a:lnTo>
                    <a:pt x="91" y="60"/>
                  </a:lnTo>
                  <a:lnTo>
                    <a:pt x="38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496"/>
            <p:cNvSpPr>
              <a:spLocks/>
            </p:cNvSpPr>
            <p:nvPr/>
          </p:nvSpPr>
          <p:spPr bwMode="auto">
            <a:xfrm>
              <a:off x="7739298" y="590820"/>
              <a:ext cx="187725" cy="394290"/>
            </a:xfrm>
            <a:custGeom>
              <a:avLst/>
              <a:gdLst/>
              <a:ahLst/>
              <a:cxnLst>
                <a:cxn ang="0">
                  <a:pos x="327" y="1300"/>
                </a:cxn>
                <a:cxn ang="0">
                  <a:pos x="213" y="1333"/>
                </a:cxn>
                <a:cxn ang="0">
                  <a:pos x="160" y="1272"/>
                </a:cxn>
                <a:cxn ang="0">
                  <a:pos x="110" y="1194"/>
                </a:cxn>
                <a:cxn ang="0">
                  <a:pos x="65" y="1108"/>
                </a:cxn>
                <a:cxn ang="0">
                  <a:pos x="29" y="1012"/>
                </a:cxn>
                <a:cxn ang="0">
                  <a:pos x="8" y="909"/>
                </a:cxn>
                <a:cxn ang="0">
                  <a:pos x="0" y="806"/>
                </a:cxn>
                <a:cxn ang="0">
                  <a:pos x="11" y="686"/>
                </a:cxn>
                <a:cxn ang="0">
                  <a:pos x="49" y="553"/>
                </a:cxn>
                <a:cxn ang="0">
                  <a:pos x="108" y="422"/>
                </a:cxn>
                <a:cxn ang="0">
                  <a:pos x="175" y="316"/>
                </a:cxn>
                <a:cxn ang="0">
                  <a:pos x="247" y="226"/>
                </a:cxn>
                <a:cxn ang="0">
                  <a:pos x="329" y="150"/>
                </a:cxn>
                <a:cxn ang="0">
                  <a:pos x="430" y="74"/>
                </a:cxn>
                <a:cxn ang="0">
                  <a:pos x="521" y="23"/>
                </a:cxn>
                <a:cxn ang="0">
                  <a:pos x="567" y="0"/>
                </a:cxn>
                <a:cxn ang="0">
                  <a:pos x="587" y="15"/>
                </a:cxn>
                <a:cxn ang="0">
                  <a:pos x="540" y="46"/>
                </a:cxn>
                <a:cxn ang="0">
                  <a:pos x="587" y="110"/>
                </a:cxn>
                <a:cxn ang="0">
                  <a:pos x="561" y="126"/>
                </a:cxn>
                <a:cxn ang="0">
                  <a:pos x="509" y="70"/>
                </a:cxn>
                <a:cxn ang="0">
                  <a:pos x="384" y="167"/>
                </a:cxn>
                <a:cxn ang="0">
                  <a:pos x="481" y="228"/>
                </a:cxn>
                <a:cxn ang="0">
                  <a:pos x="447" y="264"/>
                </a:cxn>
                <a:cxn ang="0">
                  <a:pos x="367" y="194"/>
                </a:cxn>
                <a:cxn ang="0">
                  <a:pos x="255" y="339"/>
                </a:cxn>
                <a:cxn ang="0">
                  <a:pos x="356" y="394"/>
                </a:cxn>
                <a:cxn ang="0">
                  <a:pos x="335" y="447"/>
                </a:cxn>
                <a:cxn ang="0">
                  <a:pos x="228" y="394"/>
                </a:cxn>
                <a:cxn ang="0">
                  <a:pos x="175" y="563"/>
                </a:cxn>
                <a:cxn ang="0">
                  <a:pos x="285" y="599"/>
                </a:cxn>
                <a:cxn ang="0">
                  <a:pos x="270" y="639"/>
                </a:cxn>
                <a:cxn ang="0">
                  <a:pos x="162" y="616"/>
                </a:cxn>
                <a:cxn ang="0">
                  <a:pos x="146" y="768"/>
                </a:cxn>
                <a:cxn ang="0">
                  <a:pos x="268" y="770"/>
                </a:cxn>
                <a:cxn ang="0">
                  <a:pos x="268" y="818"/>
                </a:cxn>
                <a:cxn ang="0">
                  <a:pos x="143" y="825"/>
                </a:cxn>
                <a:cxn ang="0">
                  <a:pos x="175" y="979"/>
                </a:cxn>
                <a:cxn ang="0">
                  <a:pos x="312" y="951"/>
                </a:cxn>
                <a:cxn ang="0">
                  <a:pos x="316" y="977"/>
                </a:cxn>
                <a:cxn ang="0">
                  <a:pos x="184" y="1021"/>
                </a:cxn>
                <a:cxn ang="0">
                  <a:pos x="251" y="1166"/>
                </a:cxn>
                <a:cxn ang="0">
                  <a:pos x="365" y="1124"/>
                </a:cxn>
                <a:cxn ang="0">
                  <a:pos x="376" y="1152"/>
                </a:cxn>
                <a:cxn ang="0">
                  <a:pos x="270" y="1198"/>
                </a:cxn>
                <a:cxn ang="0">
                  <a:pos x="327" y="1300"/>
                </a:cxn>
                <a:cxn ang="0">
                  <a:pos x="327" y="1300"/>
                </a:cxn>
              </a:cxnLst>
              <a:rect l="0" t="0" r="r" b="b"/>
              <a:pathLst>
                <a:path w="587" h="1333">
                  <a:moveTo>
                    <a:pt x="327" y="1300"/>
                  </a:moveTo>
                  <a:lnTo>
                    <a:pt x="213" y="1333"/>
                  </a:lnTo>
                  <a:lnTo>
                    <a:pt x="160" y="1272"/>
                  </a:lnTo>
                  <a:lnTo>
                    <a:pt x="110" y="1194"/>
                  </a:lnTo>
                  <a:lnTo>
                    <a:pt x="65" y="1108"/>
                  </a:lnTo>
                  <a:lnTo>
                    <a:pt x="29" y="1012"/>
                  </a:lnTo>
                  <a:lnTo>
                    <a:pt x="8" y="909"/>
                  </a:lnTo>
                  <a:lnTo>
                    <a:pt x="0" y="806"/>
                  </a:lnTo>
                  <a:lnTo>
                    <a:pt x="11" y="686"/>
                  </a:lnTo>
                  <a:lnTo>
                    <a:pt x="49" y="553"/>
                  </a:lnTo>
                  <a:lnTo>
                    <a:pt x="108" y="422"/>
                  </a:lnTo>
                  <a:lnTo>
                    <a:pt x="175" y="316"/>
                  </a:lnTo>
                  <a:lnTo>
                    <a:pt x="247" y="226"/>
                  </a:lnTo>
                  <a:lnTo>
                    <a:pt x="329" y="150"/>
                  </a:lnTo>
                  <a:lnTo>
                    <a:pt x="430" y="74"/>
                  </a:lnTo>
                  <a:lnTo>
                    <a:pt x="521" y="23"/>
                  </a:lnTo>
                  <a:lnTo>
                    <a:pt x="567" y="0"/>
                  </a:lnTo>
                  <a:lnTo>
                    <a:pt x="587" y="15"/>
                  </a:lnTo>
                  <a:lnTo>
                    <a:pt x="540" y="46"/>
                  </a:lnTo>
                  <a:lnTo>
                    <a:pt x="587" y="110"/>
                  </a:lnTo>
                  <a:lnTo>
                    <a:pt x="561" y="126"/>
                  </a:lnTo>
                  <a:lnTo>
                    <a:pt x="509" y="70"/>
                  </a:lnTo>
                  <a:lnTo>
                    <a:pt x="384" y="167"/>
                  </a:lnTo>
                  <a:lnTo>
                    <a:pt x="481" y="228"/>
                  </a:lnTo>
                  <a:lnTo>
                    <a:pt x="447" y="264"/>
                  </a:lnTo>
                  <a:lnTo>
                    <a:pt x="367" y="194"/>
                  </a:lnTo>
                  <a:lnTo>
                    <a:pt x="255" y="339"/>
                  </a:lnTo>
                  <a:lnTo>
                    <a:pt x="356" y="394"/>
                  </a:lnTo>
                  <a:lnTo>
                    <a:pt x="335" y="447"/>
                  </a:lnTo>
                  <a:lnTo>
                    <a:pt x="228" y="394"/>
                  </a:lnTo>
                  <a:lnTo>
                    <a:pt x="175" y="563"/>
                  </a:lnTo>
                  <a:lnTo>
                    <a:pt x="285" y="599"/>
                  </a:lnTo>
                  <a:lnTo>
                    <a:pt x="270" y="639"/>
                  </a:lnTo>
                  <a:lnTo>
                    <a:pt x="162" y="616"/>
                  </a:lnTo>
                  <a:lnTo>
                    <a:pt x="146" y="768"/>
                  </a:lnTo>
                  <a:lnTo>
                    <a:pt x="268" y="770"/>
                  </a:lnTo>
                  <a:lnTo>
                    <a:pt x="268" y="818"/>
                  </a:lnTo>
                  <a:lnTo>
                    <a:pt x="143" y="825"/>
                  </a:lnTo>
                  <a:lnTo>
                    <a:pt x="175" y="979"/>
                  </a:lnTo>
                  <a:lnTo>
                    <a:pt x="312" y="951"/>
                  </a:lnTo>
                  <a:lnTo>
                    <a:pt x="316" y="977"/>
                  </a:lnTo>
                  <a:lnTo>
                    <a:pt x="184" y="1021"/>
                  </a:lnTo>
                  <a:lnTo>
                    <a:pt x="251" y="1166"/>
                  </a:lnTo>
                  <a:lnTo>
                    <a:pt x="365" y="1124"/>
                  </a:lnTo>
                  <a:lnTo>
                    <a:pt x="376" y="1152"/>
                  </a:lnTo>
                  <a:lnTo>
                    <a:pt x="270" y="1198"/>
                  </a:lnTo>
                  <a:lnTo>
                    <a:pt x="327" y="1300"/>
                  </a:lnTo>
                  <a:lnTo>
                    <a:pt x="327" y="130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497"/>
            <p:cNvSpPr>
              <a:spLocks/>
            </p:cNvSpPr>
            <p:nvPr/>
          </p:nvSpPr>
          <p:spPr bwMode="auto">
            <a:xfrm>
              <a:off x="7927023" y="1114172"/>
              <a:ext cx="142876" cy="132022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2" y="0"/>
                </a:cxn>
                <a:cxn ang="0">
                  <a:pos x="149" y="72"/>
                </a:cxn>
                <a:cxn ang="0">
                  <a:pos x="206" y="135"/>
                </a:cxn>
                <a:cxn ang="0">
                  <a:pos x="297" y="253"/>
                </a:cxn>
                <a:cxn ang="0">
                  <a:pos x="362" y="335"/>
                </a:cxn>
                <a:cxn ang="0">
                  <a:pos x="428" y="416"/>
                </a:cxn>
                <a:cxn ang="0">
                  <a:pos x="445" y="439"/>
                </a:cxn>
                <a:cxn ang="0">
                  <a:pos x="297" y="447"/>
                </a:cxn>
                <a:cxn ang="0">
                  <a:pos x="240" y="367"/>
                </a:cxn>
                <a:cxn ang="0">
                  <a:pos x="162" y="259"/>
                </a:cxn>
                <a:cxn ang="0">
                  <a:pos x="90" y="158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445" h="447">
                  <a:moveTo>
                    <a:pt x="0" y="44"/>
                  </a:moveTo>
                  <a:lnTo>
                    <a:pt x="92" y="0"/>
                  </a:lnTo>
                  <a:lnTo>
                    <a:pt x="149" y="72"/>
                  </a:lnTo>
                  <a:lnTo>
                    <a:pt x="206" y="135"/>
                  </a:lnTo>
                  <a:lnTo>
                    <a:pt x="297" y="253"/>
                  </a:lnTo>
                  <a:lnTo>
                    <a:pt x="362" y="335"/>
                  </a:lnTo>
                  <a:lnTo>
                    <a:pt x="428" y="416"/>
                  </a:lnTo>
                  <a:lnTo>
                    <a:pt x="445" y="439"/>
                  </a:lnTo>
                  <a:lnTo>
                    <a:pt x="297" y="447"/>
                  </a:lnTo>
                  <a:lnTo>
                    <a:pt x="240" y="367"/>
                  </a:lnTo>
                  <a:lnTo>
                    <a:pt x="162" y="259"/>
                  </a:lnTo>
                  <a:lnTo>
                    <a:pt x="90" y="158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498"/>
            <p:cNvSpPr>
              <a:spLocks/>
            </p:cNvSpPr>
            <p:nvPr/>
          </p:nvSpPr>
          <p:spPr bwMode="auto">
            <a:xfrm>
              <a:off x="7972513" y="1089899"/>
              <a:ext cx="205024" cy="156295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78" y="116"/>
                </a:cxn>
                <a:cxn ang="0">
                  <a:pos x="17" y="54"/>
                </a:cxn>
                <a:cxn ang="0">
                  <a:pos x="131" y="0"/>
                </a:cxn>
                <a:cxn ang="0">
                  <a:pos x="224" y="103"/>
                </a:cxn>
                <a:cxn ang="0">
                  <a:pos x="356" y="230"/>
                </a:cxn>
                <a:cxn ang="0">
                  <a:pos x="500" y="383"/>
                </a:cxn>
                <a:cxn ang="0">
                  <a:pos x="641" y="516"/>
                </a:cxn>
                <a:cxn ang="0">
                  <a:pos x="407" y="529"/>
                </a:cxn>
                <a:cxn ang="0">
                  <a:pos x="416" y="517"/>
                </a:cxn>
                <a:cxn ang="0">
                  <a:pos x="325" y="413"/>
                </a:cxn>
                <a:cxn ang="0">
                  <a:pos x="232" y="478"/>
                </a:cxn>
                <a:cxn ang="0">
                  <a:pos x="226" y="460"/>
                </a:cxn>
                <a:cxn ang="0">
                  <a:pos x="312" y="392"/>
                </a:cxn>
                <a:cxn ang="0">
                  <a:pos x="209" y="280"/>
                </a:cxn>
                <a:cxn ang="0">
                  <a:pos x="133" y="341"/>
                </a:cxn>
                <a:cxn ang="0">
                  <a:pos x="116" y="312"/>
                </a:cxn>
                <a:cxn ang="0">
                  <a:pos x="192" y="248"/>
                </a:cxn>
                <a:cxn ang="0">
                  <a:pos x="89" y="145"/>
                </a:cxn>
                <a:cxn ang="0">
                  <a:pos x="15" y="204"/>
                </a:cxn>
                <a:cxn ang="0">
                  <a:pos x="0" y="170"/>
                </a:cxn>
                <a:cxn ang="0">
                  <a:pos x="0" y="170"/>
                </a:cxn>
              </a:cxnLst>
              <a:rect l="0" t="0" r="r" b="b"/>
              <a:pathLst>
                <a:path w="641" h="529">
                  <a:moveTo>
                    <a:pt x="0" y="170"/>
                  </a:moveTo>
                  <a:lnTo>
                    <a:pt x="78" y="116"/>
                  </a:lnTo>
                  <a:lnTo>
                    <a:pt x="17" y="54"/>
                  </a:lnTo>
                  <a:lnTo>
                    <a:pt x="131" y="0"/>
                  </a:lnTo>
                  <a:lnTo>
                    <a:pt x="224" y="103"/>
                  </a:lnTo>
                  <a:lnTo>
                    <a:pt x="356" y="230"/>
                  </a:lnTo>
                  <a:lnTo>
                    <a:pt x="500" y="383"/>
                  </a:lnTo>
                  <a:lnTo>
                    <a:pt x="641" y="516"/>
                  </a:lnTo>
                  <a:lnTo>
                    <a:pt x="407" y="529"/>
                  </a:lnTo>
                  <a:lnTo>
                    <a:pt x="416" y="517"/>
                  </a:lnTo>
                  <a:lnTo>
                    <a:pt x="325" y="413"/>
                  </a:lnTo>
                  <a:lnTo>
                    <a:pt x="232" y="478"/>
                  </a:lnTo>
                  <a:lnTo>
                    <a:pt x="226" y="460"/>
                  </a:lnTo>
                  <a:lnTo>
                    <a:pt x="312" y="392"/>
                  </a:lnTo>
                  <a:lnTo>
                    <a:pt x="209" y="280"/>
                  </a:lnTo>
                  <a:lnTo>
                    <a:pt x="133" y="341"/>
                  </a:lnTo>
                  <a:lnTo>
                    <a:pt x="116" y="312"/>
                  </a:lnTo>
                  <a:lnTo>
                    <a:pt x="192" y="248"/>
                  </a:lnTo>
                  <a:lnTo>
                    <a:pt x="89" y="145"/>
                  </a:lnTo>
                  <a:lnTo>
                    <a:pt x="15" y="204"/>
                  </a:lnTo>
                  <a:lnTo>
                    <a:pt x="0" y="17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499"/>
            <p:cNvSpPr>
              <a:spLocks/>
            </p:cNvSpPr>
            <p:nvPr/>
          </p:nvSpPr>
          <p:spPr bwMode="auto">
            <a:xfrm>
              <a:off x="8216619" y="944852"/>
              <a:ext cx="377372" cy="16932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73" y="0"/>
                </a:cxn>
                <a:cxn ang="0">
                  <a:pos x="206" y="85"/>
                </a:cxn>
                <a:cxn ang="0">
                  <a:pos x="358" y="177"/>
                </a:cxn>
                <a:cxn ang="0">
                  <a:pos x="540" y="251"/>
                </a:cxn>
                <a:cxn ang="0">
                  <a:pos x="797" y="325"/>
                </a:cxn>
                <a:cxn ang="0">
                  <a:pos x="995" y="374"/>
                </a:cxn>
                <a:cxn ang="0">
                  <a:pos x="1175" y="409"/>
                </a:cxn>
                <a:cxn ang="0">
                  <a:pos x="1179" y="572"/>
                </a:cxn>
                <a:cxn ang="0">
                  <a:pos x="1063" y="559"/>
                </a:cxn>
                <a:cxn ang="0">
                  <a:pos x="909" y="528"/>
                </a:cxn>
                <a:cxn ang="0">
                  <a:pos x="725" y="479"/>
                </a:cxn>
                <a:cxn ang="0">
                  <a:pos x="573" y="426"/>
                </a:cxn>
                <a:cxn ang="0">
                  <a:pos x="413" y="357"/>
                </a:cxn>
                <a:cxn ang="0">
                  <a:pos x="270" y="279"/>
                </a:cxn>
                <a:cxn ang="0">
                  <a:pos x="139" y="186"/>
                </a:cxn>
                <a:cxn ang="0">
                  <a:pos x="42" y="108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179" h="572">
                  <a:moveTo>
                    <a:pt x="0" y="70"/>
                  </a:moveTo>
                  <a:lnTo>
                    <a:pt x="73" y="0"/>
                  </a:lnTo>
                  <a:lnTo>
                    <a:pt x="206" y="85"/>
                  </a:lnTo>
                  <a:lnTo>
                    <a:pt x="358" y="177"/>
                  </a:lnTo>
                  <a:lnTo>
                    <a:pt x="540" y="251"/>
                  </a:lnTo>
                  <a:lnTo>
                    <a:pt x="797" y="325"/>
                  </a:lnTo>
                  <a:lnTo>
                    <a:pt x="995" y="374"/>
                  </a:lnTo>
                  <a:lnTo>
                    <a:pt x="1175" y="409"/>
                  </a:lnTo>
                  <a:lnTo>
                    <a:pt x="1179" y="572"/>
                  </a:lnTo>
                  <a:lnTo>
                    <a:pt x="1063" y="559"/>
                  </a:lnTo>
                  <a:lnTo>
                    <a:pt x="909" y="528"/>
                  </a:lnTo>
                  <a:lnTo>
                    <a:pt x="725" y="479"/>
                  </a:lnTo>
                  <a:lnTo>
                    <a:pt x="573" y="426"/>
                  </a:lnTo>
                  <a:lnTo>
                    <a:pt x="413" y="357"/>
                  </a:lnTo>
                  <a:lnTo>
                    <a:pt x="270" y="279"/>
                  </a:lnTo>
                  <a:lnTo>
                    <a:pt x="139" y="186"/>
                  </a:lnTo>
                  <a:lnTo>
                    <a:pt x="42" y="108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500"/>
            <p:cNvSpPr>
              <a:spLocks/>
            </p:cNvSpPr>
            <p:nvPr/>
          </p:nvSpPr>
          <p:spPr bwMode="auto">
            <a:xfrm>
              <a:off x="8255702" y="901042"/>
              <a:ext cx="337008" cy="171688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38" y="34"/>
                </a:cxn>
                <a:cxn ang="0">
                  <a:pos x="59" y="0"/>
                </a:cxn>
                <a:cxn ang="0">
                  <a:pos x="135" y="45"/>
                </a:cxn>
                <a:cxn ang="0">
                  <a:pos x="228" y="89"/>
                </a:cxn>
                <a:cxn ang="0">
                  <a:pos x="352" y="140"/>
                </a:cxn>
                <a:cxn ang="0">
                  <a:pos x="466" y="175"/>
                </a:cxn>
                <a:cxn ang="0">
                  <a:pos x="654" y="213"/>
                </a:cxn>
                <a:cxn ang="0">
                  <a:pos x="810" y="243"/>
                </a:cxn>
                <a:cxn ang="0">
                  <a:pos x="983" y="266"/>
                </a:cxn>
                <a:cxn ang="0">
                  <a:pos x="1053" y="275"/>
                </a:cxn>
                <a:cxn ang="0">
                  <a:pos x="1053" y="456"/>
                </a:cxn>
                <a:cxn ang="0">
                  <a:pos x="992" y="441"/>
                </a:cxn>
                <a:cxn ang="0">
                  <a:pos x="968" y="579"/>
                </a:cxn>
                <a:cxn ang="0">
                  <a:pos x="935" y="576"/>
                </a:cxn>
                <a:cxn ang="0">
                  <a:pos x="958" y="441"/>
                </a:cxn>
                <a:cxn ang="0">
                  <a:pos x="800" y="410"/>
                </a:cxn>
                <a:cxn ang="0">
                  <a:pos x="764" y="538"/>
                </a:cxn>
                <a:cxn ang="0">
                  <a:pos x="715" y="522"/>
                </a:cxn>
                <a:cxn ang="0">
                  <a:pos x="743" y="399"/>
                </a:cxn>
                <a:cxn ang="0">
                  <a:pos x="588" y="357"/>
                </a:cxn>
                <a:cxn ang="0">
                  <a:pos x="550" y="473"/>
                </a:cxn>
                <a:cxn ang="0">
                  <a:pos x="498" y="454"/>
                </a:cxn>
                <a:cxn ang="0">
                  <a:pos x="532" y="334"/>
                </a:cxn>
                <a:cxn ang="0">
                  <a:pos x="380" y="277"/>
                </a:cxn>
                <a:cxn ang="0">
                  <a:pos x="325" y="391"/>
                </a:cxn>
                <a:cxn ang="0">
                  <a:pos x="285" y="367"/>
                </a:cxn>
                <a:cxn ang="0">
                  <a:pos x="325" y="260"/>
                </a:cxn>
                <a:cxn ang="0">
                  <a:pos x="181" y="184"/>
                </a:cxn>
                <a:cxn ang="0">
                  <a:pos x="124" y="283"/>
                </a:cxn>
                <a:cxn ang="0">
                  <a:pos x="78" y="251"/>
                </a:cxn>
                <a:cxn ang="0">
                  <a:pos x="131" y="161"/>
                </a:cxn>
                <a:cxn ang="0">
                  <a:pos x="0" y="81"/>
                </a:cxn>
                <a:cxn ang="0">
                  <a:pos x="0" y="81"/>
                </a:cxn>
              </a:cxnLst>
              <a:rect l="0" t="0" r="r" b="b"/>
              <a:pathLst>
                <a:path w="1053" h="579">
                  <a:moveTo>
                    <a:pt x="0" y="81"/>
                  </a:moveTo>
                  <a:lnTo>
                    <a:pt x="38" y="34"/>
                  </a:lnTo>
                  <a:lnTo>
                    <a:pt x="59" y="0"/>
                  </a:lnTo>
                  <a:lnTo>
                    <a:pt x="135" y="45"/>
                  </a:lnTo>
                  <a:lnTo>
                    <a:pt x="228" y="89"/>
                  </a:lnTo>
                  <a:lnTo>
                    <a:pt x="352" y="140"/>
                  </a:lnTo>
                  <a:lnTo>
                    <a:pt x="466" y="175"/>
                  </a:lnTo>
                  <a:lnTo>
                    <a:pt x="654" y="213"/>
                  </a:lnTo>
                  <a:lnTo>
                    <a:pt x="810" y="243"/>
                  </a:lnTo>
                  <a:lnTo>
                    <a:pt x="983" y="266"/>
                  </a:lnTo>
                  <a:lnTo>
                    <a:pt x="1053" y="275"/>
                  </a:lnTo>
                  <a:lnTo>
                    <a:pt x="1053" y="456"/>
                  </a:lnTo>
                  <a:lnTo>
                    <a:pt x="992" y="441"/>
                  </a:lnTo>
                  <a:lnTo>
                    <a:pt x="968" y="579"/>
                  </a:lnTo>
                  <a:lnTo>
                    <a:pt x="935" y="576"/>
                  </a:lnTo>
                  <a:lnTo>
                    <a:pt x="958" y="441"/>
                  </a:lnTo>
                  <a:lnTo>
                    <a:pt x="800" y="410"/>
                  </a:lnTo>
                  <a:lnTo>
                    <a:pt x="764" y="538"/>
                  </a:lnTo>
                  <a:lnTo>
                    <a:pt x="715" y="522"/>
                  </a:lnTo>
                  <a:lnTo>
                    <a:pt x="743" y="399"/>
                  </a:lnTo>
                  <a:lnTo>
                    <a:pt x="588" y="357"/>
                  </a:lnTo>
                  <a:lnTo>
                    <a:pt x="550" y="473"/>
                  </a:lnTo>
                  <a:lnTo>
                    <a:pt x="498" y="454"/>
                  </a:lnTo>
                  <a:lnTo>
                    <a:pt x="532" y="334"/>
                  </a:lnTo>
                  <a:lnTo>
                    <a:pt x="380" y="277"/>
                  </a:lnTo>
                  <a:lnTo>
                    <a:pt x="325" y="391"/>
                  </a:lnTo>
                  <a:lnTo>
                    <a:pt x="285" y="367"/>
                  </a:lnTo>
                  <a:lnTo>
                    <a:pt x="325" y="260"/>
                  </a:lnTo>
                  <a:lnTo>
                    <a:pt x="181" y="184"/>
                  </a:lnTo>
                  <a:lnTo>
                    <a:pt x="124" y="283"/>
                  </a:lnTo>
                  <a:lnTo>
                    <a:pt x="78" y="251"/>
                  </a:lnTo>
                  <a:lnTo>
                    <a:pt x="131" y="161"/>
                  </a:lnTo>
                  <a:lnTo>
                    <a:pt x="0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501"/>
            <p:cNvSpPr>
              <a:spLocks/>
            </p:cNvSpPr>
            <p:nvPr/>
          </p:nvSpPr>
          <p:spPr bwMode="auto">
            <a:xfrm>
              <a:off x="8501731" y="799214"/>
              <a:ext cx="95464" cy="34929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99" y="0"/>
                </a:cxn>
                <a:cxn ang="0">
                  <a:pos x="194" y="13"/>
                </a:cxn>
                <a:cxn ang="0">
                  <a:pos x="293" y="28"/>
                </a:cxn>
                <a:cxn ang="0">
                  <a:pos x="299" y="117"/>
                </a:cxn>
                <a:cxn ang="0">
                  <a:pos x="202" y="93"/>
                </a:cxn>
                <a:cxn ang="0">
                  <a:pos x="46" y="62"/>
                </a:cxn>
                <a:cxn ang="0">
                  <a:pos x="0" y="57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299" h="117">
                  <a:moveTo>
                    <a:pt x="19" y="0"/>
                  </a:moveTo>
                  <a:lnTo>
                    <a:pt x="99" y="0"/>
                  </a:lnTo>
                  <a:lnTo>
                    <a:pt x="194" y="13"/>
                  </a:lnTo>
                  <a:lnTo>
                    <a:pt x="293" y="28"/>
                  </a:lnTo>
                  <a:lnTo>
                    <a:pt x="299" y="117"/>
                  </a:lnTo>
                  <a:lnTo>
                    <a:pt x="202" y="93"/>
                  </a:lnTo>
                  <a:lnTo>
                    <a:pt x="46" y="62"/>
                  </a:lnTo>
                  <a:lnTo>
                    <a:pt x="0" y="57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502"/>
            <p:cNvSpPr>
              <a:spLocks/>
            </p:cNvSpPr>
            <p:nvPr/>
          </p:nvSpPr>
          <p:spPr bwMode="auto">
            <a:xfrm>
              <a:off x="8480587" y="815199"/>
              <a:ext cx="116607" cy="65123"/>
            </a:xfrm>
            <a:custGeom>
              <a:avLst/>
              <a:gdLst/>
              <a:ahLst/>
              <a:cxnLst>
                <a:cxn ang="0">
                  <a:pos x="25" y="72"/>
                </a:cxn>
                <a:cxn ang="0">
                  <a:pos x="135" y="87"/>
                </a:cxn>
                <a:cxn ang="0">
                  <a:pos x="158" y="0"/>
                </a:cxn>
                <a:cxn ang="0">
                  <a:pos x="198" y="7"/>
                </a:cxn>
                <a:cxn ang="0">
                  <a:pos x="183" y="97"/>
                </a:cxn>
                <a:cxn ang="0">
                  <a:pos x="322" y="125"/>
                </a:cxn>
                <a:cxn ang="0">
                  <a:pos x="345" y="36"/>
                </a:cxn>
                <a:cxn ang="0">
                  <a:pos x="360" y="36"/>
                </a:cxn>
                <a:cxn ang="0">
                  <a:pos x="364" y="119"/>
                </a:cxn>
                <a:cxn ang="0">
                  <a:pos x="364" y="218"/>
                </a:cxn>
                <a:cxn ang="0">
                  <a:pos x="270" y="197"/>
                </a:cxn>
                <a:cxn ang="0">
                  <a:pos x="154" y="173"/>
                </a:cxn>
                <a:cxn ang="0">
                  <a:pos x="52" y="150"/>
                </a:cxn>
                <a:cxn ang="0">
                  <a:pos x="0" y="140"/>
                </a:cxn>
                <a:cxn ang="0">
                  <a:pos x="20" y="91"/>
                </a:cxn>
                <a:cxn ang="0">
                  <a:pos x="25" y="72"/>
                </a:cxn>
                <a:cxn ang="0">
                  <a:pos x="25" y="72"/>
                </a:cxn>
              </a:cxnLst>
              <a:rect l="0" t="0" r="r" b="b"/>
              <a:pathLst>
                <a:path w="364" h="218">
                  <a:moveTo>
                    <a:pt x="25" y="72"/>
                  </a:moveTo>
                  <a:lnTo>
                    <a:pt x="135" y="87"/>
                  </a:lnTo>
                  <a:lnTo>
                    <a:pt x="158" y="0"/>
                  </a:lnTo>
                  <a:lnTo>
                    <a:pt x="198" y="7"/>
                  </a:lnTo>
                  <a:lnTo>
                    <a:pt x="183" y="97"/>
                  </a:lnTo>
                  <a:lnTo>
                    <a:pt x="322" y="125"/>
                  </a:lnTo>
                  <a:lnTo>
                    <a:pt x="345" y="36"/>
                  </a:lnTo>
                  <a:lnTo>
                    <a:pt x="360" y="36"/>
                  </a:lnTo>
                  <a:lnTo>
                    <a:pt x="364" y="119"/>
                  </a:lnTo>
                  <a:lnTo>
                    <a:pt x="364" y="218"/>
                  </a:lnTo>
                  <a:lnTo>
                    <a:pt x="270" y="197"/>
                  </a:lnTo>
                  <a:lnTo>
                    <a:pt x="154" y="173"/>
                  </a:lnTo>
                  <a:lnTo>
                    <a:pt x="52" y="150"/>
                  </a:lnTo>
                  <a:lnTo>
                    <a:pt x="0" y="140"/>
                  </a:lnTo>
                  <a:lnTo>
                    <a:pt x="20" y="91"/>
                  </a:lnTo>
                  <a:lnTo>
                    <a:pt x="25" y="72"/>
                  </a:lnTo>
                  <a:lnTo>
                    <a:pt x="25" y="7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503"/>
            <p:cNvSpPr>
              <a:spLocks/>
            </p:cNvSpPr>
            <p:nvPr/>
          </p:nvSpPr>
          <p:spPr bwMode="auto">
            <a:xfrm>
              <a:off x="8299910" y="684953"/>
              <a:ext cx="168504" cy="216682"/>
            </a:xfrm>
            <a:custGeom>
              <a:avLst/>
              <a:gdLst/>
              <a:ahLst/>
              <a:cxnLst>
                <a:cxn ang="0">
                  <a:pos x="0" y="673"/>
                </a:cxn>
                <a:cxn ang="0">
                  <a:pos x="131" y="732"/>
                </a:cxn>
                <a:cxn ang="0">
                  <a:pos x="182" y="673"/>
                </a:cxn>
                <a:cxn ang="0">
                  <a:pos x="247" y="587"/>
                </a:cxn>
                <a:cxn ang="0">
                  <a:pos x="325" y="502"/>
                </a:cxn>
                <a:cxn ang="0">
                  <a:pos x="382" y="420"/>
                </a:cxn>
                <a:cxn ang="0">
                  <a:pos x="443" y="310"/>
                </a:cxn>
                <a:cxn ang="0">
                  <a:pos x="479" y="205"/>
                </a:cxn>
                <a:cxn ang="0">
                  <a:pos x="509" y="91"/>
                </a:cxn>
                <a:cxn ang="0">
                  <a:pos x="526" y="7"/>
                </a:cxn>
                <a:cxn ang="0">
                  <a:pos x="471" y="0"/>
                </a:cxn>
                <a:cxn ang="0">
                  <a:pos x="466" y="53"/>
                </a:cxn>
                <a:cxn ang="0">
                  <a:pos x="441" y="144"/>
                </a:cxn>
                <a:cxn ang="0">
                  <a:pos x="405" y="241"/>
                </a:cxn>
                <a:cxn ang="0">
                  <a:pos x="355" y="340"/>
                </a:cxn>
                <a:cxn ang="0">
                  <a:pos x="283" y="441"/>
                </a:cxn>
                <a:cxn ang="0">
                  <a:pos x="198" y="538"/>
                </a:cxn>
                <a:cxn ang="0">
                  <a:pos x="99" y="617"/>
                </a:cxn>
                <a:cxn ang="0">
                  <a:pos x="0" y="673"/>
                </a:cxn>
                <a:cxn ang="0">
                  <a:pos x="0" y="673"/>
                </a:cxn>
              </a:cxnLst>
              <a:rect l="0" t="0" r="r" b="b"/>
              <a:pathLst>
                <a:path w="526" h="732">
                  <a:moveTo>
                    <a:pt x="0" y="673"/>
                  </a:moveTo>
                  <a:lnTo>
                    <a:pt x="131" y="732"/>
                  </a:lnTo>
                  <a:lnTo>
                    <a:pt x="182" y="673"/>
                  </a:lnTo>
                  <a:lnTo>
                    <a:pt x="247" y="587"/>
                  </a:lnTo>
                  <a:lnTo>
                    <a:pt x="325" y="502"/>
                  </a:lnTo>
                  <a:lnTo>
                    <a:pt x="382" y="420"/>
                  </a:lnTo>
                  <a:lnTo>
                    <a:pt x="443" y="310"/>
                  </a:lnTo>
                  <a:lnTo>
                    <a:pt x="479" y="205"/>
                  </a:lnTo>
                  <a:lnTo>
                    <a:pt x="509" y="91"/>
                  </a:lnTo>
                  <a:lnTo>
                    <a:pt x="526" y="7"/>
                  </a:lnTo>
                  <a:lnTo>
                    <a:pt x="471" y="0"/>
                  </a:lnTo>
                  <a:lnTo>
                    <a:pt x="466" y="53"/>
                  </a:lnTo>
                  <a:lnTo>
                    <a:pt x="441" y="144"/>
                  </a:lnTo>
                  <a:lnTo>
                    <a:pt x="405" y="241"/>
                  </a:lnTo>
                  <a:lnTo>
                    <a:pt x="355" y="340"/>
                  </a:lnTo>
                  <a:lnTo>
                    <a:pt x="283" y="441"/>
                  </a:lnTo>
                  <a:lnTo>
                    <a:pt x="198" y="538"/>
                  </a:lnTo>
                  <a:lnTo>
                    <a:pt x="99" y="617"/>
                  </a:lnTo>
                  <a:lnTo>
                    <a:pt x="0" y="673"/>
                  </a:lnTo>
                  <a:lnTo>
                    <a:pt x="0" y="67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504"/>
            <p:cNvSpPr>
              <a:spLocks/>
            </p:cNvSpPr>
            <p:nvPr/>
          </p:nvSpPr>
          <p:spPr bwMode="auto">
            <a:xfrm>
              <a:off x="8346041" y="686137"/>
              <a:ext cx="167863" cy="234443"/>
            </a:xfrm>
            <a:custGeom>
              <a:avLst/>
              <a:gdLst/>
              <a:ahLst/>
              <a:cxnLst>
                <a:cxn ang="0">
                  <a:pos x="453" y="18"/>
                </a:cxn>
                <a:cxn ang="0">
                  <a:pos x="428" y="134"/>
                </a:cxn>
                <a:cxn ang="0">
                  <a:pos x="344" y="111"/>
                </a:cxn>
                <a:cxn ang="0">
                  <a:pos x="329" y="143"/>
                </a:cxn>
                <a:cxn ang="0">
                  <a:pos x="417" y="172"/>
                </a:cxn>
                <a:cxn ang="0">
                  <a:pos x="367" y="287"/>
                </a:cxn>
                <a:cxn ang="0">
                  <a:pos x="299" y="259"/>
                </a:cxn>
                <a:cxn ang="0">
                  <a:pos x="286" y="284"/>
                </a:cxn>
                <a:cxn ang="0">
                  <a:pos x="360" y="318"/>
                </a:cxn>
                <a:cxn ang="0">
                  <a:pos x="305" y="434"/>
                </a:cxn>
                <a:cxn ang="0">
                  <a:pos x="238" y="396"/>
                </a:cxn>
                <a:cxn ang="0">
                  <a:pos x="223" y="417"/>
                </a:cxn>
                <a:cxn ang="0">
                  <a:pos x="278" y="474"/>
                </a:cxn>
                <a:cxn ang="0">
                  <a:pos x="204" y="580"/>
                </a:cxn>
                <a:cxn ang="0">
                  <a:pos x="133" y="529"/>
                </a:cxn>
                <a:cxn ang="0">
                  <a:pos x="107" y="556"/>
                </a:cxn>
                <a:cxn ang="0">
                  <a:pos x="175" y="630"/>
                </a:cxn>
                <a:cxn ang="0">
                  <a:pos x="78" y="729"/>
                </a:cxn>
                <a:cxn ang="0">
                  <a:pos x="16" y="672"/>
                </a:cxn>
                <a:cxn ang="0">
                  <a:pos x="0" y="691"/>
                </a:cxn>
                <a:cxn ang="0">
                  <a:pos x="65" y="746"/>
                </a:cxn>
                <a:cxn ang="0">
                  <a:pos x="52" y="755"/>
                </a:cxn>
                <a:cxn ang="0">
                  <a:pos x="97" y="772"/>
                </a:cxn>
                <a:cxn ang="0">
                  <a:pos x="177" y="793"/>
                </a:cxn>
                <a:cxn ang="0">
                  <a:pos x="213" y="759"/>
                </a:cxn>
                <a:cxn ang="0">
                  <a:pos x="255" y="704"/>
                </a:cxn>
                <a:cxn ang="0">
                  <a:pos x="305" y="633"/>
                </a:cxn>
                <a:cxn ang="0">
                  <a:pos x="341" y="569"/>
                </a:cxn>
                <a:cxn ang="0">
                  <a:pos x="379" y="495"/>
                </a:cxn>
                <a:cxn ang="0">
                  <a:pos x="411" y="411"/>
                </a:cxn>
                <a:cxn ang="0">
                  <a:pos x="445" y="324"/>
                </a:cxn>
                <a:cxn ang="0">
                  <a:pos x="470" y="249"/>
                </a:cxn>
                <a:cxn ang="0">
                  <a:pos x="491" y="170"/>
                </a:cxn>
                <a:cxn ang="0">
                  <a:pos x="510" y="94"/>
                </a:cxn>
                <a:cxn ang="0">
                  <a:pos x="523" y="27"/>
                </a:cxn>
                <a:cxn ang="0">
                  <a:pos x="415" y="0"/>
                </a:cxn>
                <a:cxn ang="0">
                  <a:pos x="453" y="18"/>
                </a:cxn>
                <a:cxn ang="0">
                  <a:pos x="453" y="18"/>
                </a:cxn>
              </a:cxnLst>
              <a:rect l="0" t="0" r="r" b="b"/>
              <a:pathLst>
                <a:path w="523" h="793">
                  <a:moveTo>
                    <a:pt x="453" y="18"/>
                  </a:moveTo>
                  <a:lnTo>
                    <a:pt x="428" y="134"/>
                  </a:lnTo>
                  <a:lnTo>
                    <a:pt x="344" y="111"/>
                  </a:lnTo>
                  <a:lnTo>
                    <a:pt x="329" y="143"/>
                  </a:lnTo>
                  <a:lnTo>
                    <a:pt x="417" y="172"/>
                  </a:lnTo>
                  <a:lnTo>
                    <a:pt x="367" y="287"/>
                  </a:lnTo>
                  <a:lnTo>
                    <a:pt x="299" y="259"/>
                  </a:lnTo>
                  <a:lnTo>
                    <a:pt x="286" y="284"/>
                  </a:lnTo>
                  <a:lnTo>
                    <a:pt x="360" y="318"/>
                  </a:lnTo>
                  <a:lnTo>
                    <a:pt x="305" y="434"/>
                  </a:lnTo>
                  <a:lnTo>
                    <a:pt x="238" y="396"/>
                  </a:lnTo>
                  <a:lnTo>
                    <a:pt x="223" y="417"/>
                  </a:lnTo>
                  <a:lnTo>
                    <a:pt x="278" y="474"/>
                  </a:lnTo>
                  <a:lnTo>
                    <a:pt x="204" y="580"/>
                  </a:lnTo>
                  <a:lnTo>
                    <a:pt x="133" y="529"/>
                  </a:lnTo>
                  <a:lnTo>
                    <a:pt x="107" y="556"/>
                  </a:lnTo>
                  <a:lnTo>
                    <a:pt x="175" y="630"/>
                  </a:lnTo>
                  <a:lnTo>
                    <a:pt x="78" y="729"/>
                  </a:lnTo>
                  <a:lnTo>
                    <a:pt x="16" y="672"/>
                  </a:lnTo>
                  <a:lnTo>
                    <a:pt x="0" y="691"/>
                  </a:lnTo>
                  <a:lnTo>
                    <a:pt x="65" y="746"/>
                  </a:lnTo>
                  <a:lnTo>
                    <a:pt x="52" y="755"/>
                  </a:lnTo>
                  <a:lnTo>
                    <a:pt x="97" y="772"/>
                  </a:lnTo>
                  <a:lnTo>
                    <a:pt x="177" y="793"/>
                  </a:lnTo>
                  <a:lnTo>
                    <a:pt x="213" y="759"/>
                  </a:lnTo>
                  <a:lnTo>
                    <a:pt x="255" y="704"/>
                  </a:lnTo>
                  <a:lnTo>
                    <a:pt x="305" y="633"/>
                  </a:lnTo>
                  <a:lnTo>
                    <a:pt x="341" y="569"/>
                  </a:lnTo>
                  <a:lnTo>
                    <a:pt x="379" y="495"/>
                  </a:lnTo>
                  <a:lnTo>
                    <a:pt x="411" y="411"/>
                  </a:lnTo>
                  <a:lnTo>
                    <a:pt x="445" y="324"/>
                  </a:lnTo>
                  <a:lnTo>
                    <a:pt x="470" y="249"/>
                  </a:lnTo>
                  <a:lnTo>
                    <a:pt x="491" y="170"/>
                  </a:lnTo>
                  <a:lnTo>
                    <a:pt x="510" y="94"/>
                  </a:lnTo>
                  <a:lnTo>
                    <a:pt x="523" y="27"/>
                  </a:lnTo>
                  <a:lnTo>
                    <a:pt x="415" y="0"/>
                  </a:lnTo>
                  <a:lnTo>
                    <a:pt x="453" y="18"/>
                  </a:lnTo>
                  <a:lnTo>
                    <a:pt x="453" y="1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505"/>
            <p:cNvSpPr>
              <a:spLocks/>
            </p:cNvSpPr>
            <p:nvPr/>
          </p:nvSpPr>
          <p:spPr bwMode="auto">
            <a:xfrm>
              <a:off x="8246732" y="631078"/>
              <a:ext cx="353666" cy="65123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35" y="116"/>
                </a:cxn>
                <a:cxn ang="0">
                  <a:pos x="65" y="148"/>
                </a:cxn>
                <a:cxn ang="0">
                  <a:pos x="137" y="131"/>
                </a:cxn>
                <a:cxn ang="0">
                  <a:pos x="225" y="112"/>
                </a:cxn>
                <a:cxn ang="0">
                  <a:pos x="310" y="103"/>
                </a:cxn>
                <a:cxn ang="0">
                  <a:pos x="383" y="93"/>
                </a:cxn>
                <a:cxn ang="0">
                  <a:pos x="478" y="89"/>
                </a:cxn>
                <a:cxn ang="0">
                  <a:pos x="552" y="91"/>
                </a:cxn>
                <a:cxn ang="0">
                  <a:pos x="670" y="101"/>
                </a:cxn>
                <a:cxn ang="0">
                  <a:pos x="757" y="112"/>
                </a:cxn>
                <a:cxn ang="0">
                  <a:pos x="856" y="133"/>
                </a:cxn>
                <a:cxn ang="0">
                  <a:pos x="959" y="164"/>
                </a:cxn>
                <a:cxn ang="0">
                  <a:pos x="1038" y="192"/>
                </a:cxn>
                <a:cxn ang="0">
                  <a:pos x="1103" y="221"/>
                </a:cxn>
                <a:cxn ang="0">
                  <a:pos x="1099" y="55"/>
                </a:cxn>
                <a:cxn ang="0">
                  <a:pos x="1088" y="93"/>
                </a:cxn>
                <a:cxn ang="0">
                  <a:pos x="945" y="59"/>
                </a:cxn>
                <a:cxn ang="0">
                  <a:pos x="837" y="36"/>
                </a:cxn>
                <a:cxn ang="0">
                  <a:pos x="738" y="17"/>
                </a:cxn>
                <a:cxn ang="0">
                  <a:pos x="575" y="2"/>
                </a:cxn>
                <a:cxn ang="0">
                  <a:pos x="493" y="0"/>
                </a:cxn>
                <a:cxn ang="0">
                  <a:pos x="324" y="4"/>
                </a:cxn>
                <a:cxn ang="0">
                  <a:pos x="158" y="36"/>
                </a:cxn>
                <a:cxn ang="0">
                  <a:pos x="73" y="67"/>
                </a:cxn>
                <a:cxn ang="0">
                  <a:pos x="0" y="88"/>
                </a:cxn>
                <a:cxn ang="0">
                  <a:pos x="0" y="88"/>
                </a:cxn>
              </a:cxnLst>
              <a:rect l="0" t="0" r="r" b="b"/>
              <a:pathLst>
                <a:path w="1103" h="221">
                  <a:moveTo>
                    <a:pt x="0" y="88"/>
                  </a:moveTo>
                  <a:lnTo>
                    <a:pt x="35" y="116"/>
                  </a:lnTo>
                  <a:lnTo>
                    <a:pt x="65" y="148"/>
                  </a:lnTo>
                  <a:lnTo>
                    <a:pt x="137" y="131"/>
                  </a:lnTo>
                  <a:lnTo>
                    <a:pt x="225" y="112"/>
                  </a:lnTo>
                  <a:lnTo>
                    <a:pt x="310" y="103"/>
                  </a:lnTo>
                  <a:lnTo>
                    <a:pt x="383" y="93"/>
                  </a:lnTo>
                  <a:lnTo>
                    <a:pt x="478" y="89"/>
                  </a:lnTo>
                  <a:lnTo>
                    <a:pt x="552" y="91"/>
                  </a:lnTo>
                  <a:lnTo>
                    <a:pt x="670" y="101"/>
                  </a:lnTo>
                  <a:lnTo>
                    <a:pt x="757" y="112"/>
                  </a:lnTo>
                  <a:lnTo>
                    <a:pt x="856" y="133"/>
                  </a:lnTo>
                  <a:lnTo>
                    <a:pt x="959" y="164"/>
                  </a:lnTo>
                  <a:lnTo>
                    <a:pt x="1038" y="192"/>
                  </a:lnTo>
                  <a:lnTo>
                    <a:pt x="1103" y="221"/>
                  </a:lnTo>
                  <a:lnTo>
                    <a:pt x="1099" y="55"/>
                  </a:lnTo>
                  <a:lnTo>
                    <a:pt x="1088" y="93"/>
                  </a:lnTo>
                  <a:lnTo>
                    <a:pt x="945" y="59"/>
                  </a:lnTo>
                  <a:lnTo>
                    <a:pt x="837" y="36"/>
                  </a:lnTo>
                  <a:lnTo>
                    <a:pt x="738" y="17"/>
                  </a:lnTo>
                  <a:lnTo>
                    <a:pt x="575" y="2"/>
                  </a:lnTo>
                  <a:lnTo>
                    <a:pt x="493" y="0"/>
                  </a:lnTo>
                  <a:lnTo>
                    <a:pt x="324" y="4"/>
                  </a:lnTo>
                  <a:lnTo>
                    <a:pt x="158" y="36"/>
                  </a:lnTo>
                  <a:lnTo>
                    <a:pt x="73" y="67"/>
                  </a:lnTo>
                  <a:lnTo>
                    <a:pt x="0" y="88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506"/>
            <p:cNvSpPr>
              <a:spLocks/>
            </p:cNvSpPr>
            <p:nvPr/>
          </p:nvSpPr>
          <p:spPr bwMode="auto">
            <a:xfrm>
              <a:off x="8448552" y="503200"/>
              <a:ext cx="44208" cy="574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80"/>
                </a:cxn>
                <a:cxn ang="0">
                  <a:pos x="51" y="188"/>
                </a:cxn>
                <a:cxn ang="0">
                  <a:pos x="80" y="193"/>
                </a:cxn>
                <a:cxn ang="0">
                  <a:pos x="81" y="154"/>
                </a:cxn>
                <a:cxn ang="0">
                  <a:pos x="139" y="154"/>
                </a:cxn>
                <a:cxn ang="0">
                  <a:pos x="139" y="136"/>
                </a:cxn>
                <a:cxn ang="0">
                  <a:pos x="80" y="129"/>
                </a:cxn>
                <a:cxn ang="0">
                  <a:pos x="81" y="20"/>
                </a:cxn>
                <a:cxn ang="0">
                  <a:pos x="131" y="19"/>
                </a:cxn>
                <a:cxn ang="0">
                  <a:pos x="80" y="7"/>
                </a:cxn>
                <a:cxn ang="0">
                  <a:pos x="36" y="3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39" h="193">
                  <a:moveTo>
                    <a:pt x="5" y="0"/>
                  </a:moveTo>
                  <a:lnTo>
                    <a:pt x="0" y="180"/>
                  </a:lnTo>
                  <a:lnTo>
                    <a:pt x="51" y="188"/>
                  </a:lnTo>
                  <a:lnTo>
                    <a:pt x="80" y="193"/>
                  </a:lnTo>
                  <a:lnTo>
                    <a:pt x="81" y="154"/>
                  </a:lnTo>
                  <a:lnTo>
                    <a:pt x="139" y="154"/>
                  </a:lnTo>
                  <a:lnTo>
                    <a:pt x="139" y="136"/>
                  </a:lnTo>
                  <a:lnTo>
                    <a:pt x="80" y="129"/>
                  </a:lnTo>
                  <a:lnTo>
                    <a:pt x="81" y="20"/>
                  </a:lnTo>
                  <a:lnTo>
                    <a:pt x="131" y="19"/>
                  </a:lnTo>
                  <a:lnTo>
                    <a:pt x="80" y="7"/>
                  </a:lnTo>
                  <a:lnTo>
                    <a:pt x="36" y="3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507"/>
            <p:cNvSpPr>
              <a:spLocks/>
            </p:cNvSpPr>
            <p:nvPr/>
          </p:nvSpPr>
          <p:spPr bwMode="auto">
            <a:xfrm>
              <a:off x="8488917" y="508529"/>
              <a:ext cx="36520" cy="59203"/>
            </a:xfrm>
            <a:custGeom>
              <a:avLst/>
              <a:gdLst/>
              <a:ahLst/>
              <a:cxnLst>
                <a:cxn ang="0">
                  <a:pos x="6" y="180"/>
                </a:cxn>
                <a:cxn ang="0">
                  <a:pos x="50" y="188"/>
                </a:cxn>
                <a:cxn ang="0">
                  <a:pos x="91" y="195"/>
                </a:cxn>
                <a:cxn ang="0">
                  <a:pos x="114" y="199"/>
                </a:cxn>
                <a:cxn ang="0">
                  <a:pos x="107" y="15"/>
                </a:cxn>
                <a:cxn ang="0">
                  <a:pos x="6" y="0"/>
                </a:cxn>
                <a:cxn ang="0">
                  <a:pos x="0" y="131"/>
                </a:cxn>
                <a:cxn ang="0">
                  <a:pos x="6" y="180"/>
                </a:cxn>
                <a:cxn ang="0">
                  <a:pos x="6" y="180"/>
                </a:cxn>
              </a:cxnLst>
              <a:rect l="0" t="0" r="r" b="b"/>
              <a:pathLst>
                <a:path w="114" h="199">
                  <a:moveTo>
                    <a:pt x="6" y="180"/>
                  </a:moveTo>
                  <a:lnTo>
                    <a:pt x="50" y="188"/>
                  </a:lnTo>
                  <a:lnTo>
                    <a:pt x="91" y="195"/>
                  </a:lnTo>
                  <a:lnTo>
                    <a:pt x="114" y="199"/>
                  </a:lnTo>
                  <a:lnTo>
                    <a:pt x="107" y="15"/>
                  </a:lnTo>
                  <a:lnTo>
                    <a:pt x="6" y="0"/>
                  </a:lnTo>
                  <a:lnTo>
                    <a:pt x="0" y="131"/>
                  </a:lnTo>
                  <a:lnTo>
                    <a:pt x="6" y="180"/>
                  </a:lnTo>
                  <a:lnTo>
                    <a:pt x="6" y="18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508"/>
            <p:cNvSpPr>
              <a:spLocks/>
            </p:cNvSpPr>
            <p:nvPr/>
          </p:nvSpPr>
          <p:spPr bwMode="auto">
            <a:xfrm>
              <a:off x="7529789" y="841840"/>
              <a:ext cx="225526" cy="1261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4" y="209"/>
                </a:cxn>
                <a:cxn ang="0">
                  <a:pos x="89" y="253"/>
                </a:cxn>
                <a:cxn ang="0">
                  <a:pos x="213" y="297"/>
                </a:cxn>
                <a:cxn ang="0">
                  <a:pos x="348" y="340"/>
                </a:cxn>
                <a:cxn ang="0">
                  <a:pos x="494" y="384"/>
                </a:cxn>
                <a:cxn ang="0">
                  <a:pos x="603" y="409"/>
                </a:cxn>
                <a:cxn ang="0">
                  <a:pos x="705" y="426"/>
                </a:cxn>
                <a:cxn ang="0">
                  <a:pos x="671" y="375"/>
                </a:cxn>
                <a:cxn ang="0">
                  <a:pos x="646" y="325"/>
                </a:cxn>
                <a:cxn ang="0">
                  <a:pos x="631" y="281"/>
                </a:cxn>
                <a:cxn ang="0">
                  <a:pos x="576" y="259"/>
                </a:cxn>
                <a:cxn ang="0">
                  <a:pos x="587" y="186"/>
                </a:cxn>
                <a:cxn ang="0">
                  <a:pos x="559" y="154"/>
                </a:cxn>
                <a:cxn ang="0">
                  <a:pos x="525" y="255"/>
                </a:cxn>
                <a:cxn ang="0">
                  <a:pos x="371" y="200"/>
                </a:cxn>
                <a:cxn ang="0">
                  <a:pos x="397" y="106"/>
                </a:cxn>
                <a:cxn ang="0">
                  <a:pos x="350" y="87"/>
                </a:cxn>
                <a:cxn ang="0">
                  <a:pos x="308" y="183"/>
                </a:cxn>
                <a:cxn ang="0">
                  <a:pos x="146" y="118"/>
                </a:cxn>
                <a:cxn ang="0">
                  <a:pos x="175" y="19"/>
                </a:cxn>
                <a:cxn ang="0">
                  <a:pos x="137" y="0"/>
                </a:cxn>
                <a:cxn ang="0">
                  <a:pos x="80" y="101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705" h="426">
                  <a:moveTo>
                    <a:pt x="0" y="70"/>
                  </a:moveTo>
                  <a:lnTo>
                    <a:pt x="4" y="209"/>
                  </a:lnTo>
                  <a:lnTo>
                    <a:pt x="89" y="253"/>
                  </a:lnTo>
                  <a:lnTo>
                    <a:pt x="213" y="297"/>
                  </a:lnTo>
                  <a:lnTo>
                    <a:pt x="348" y="340"/>
                  </a:lnTo>
                  <a:lnTo>
                    <a:pt x="494" y="384"/>
                  </a:lnTo>
                  <a:lnTo>
                    <a:pt x="603" y="409"/>
                  </a:lnTo>
                  <a:lnTo>
                    <a:pt x="705" y="426"/>
                  </a:lnTo>
                  <a:lnTo>
                    <a:pt x="671" y="375"/>
                  </a:lnTo>
                  <a:lnTo>
                    <a:pt x="646" y="325"/>
                  </a:lnTo>
                  <a:lnTo>
                    <a:pt x="631" y="281"/>
                  </a:lnTo>
                  <a:lnTo>
                    <a:pt x="576" y="259"/>
                  </a:lnTo>
                  <a:lnTo>
                    <a:pt x="587" y="186"/>
                  </a:lnTo>
                  <a:lnTo>
                    <a:pt x="559" y="154"/>
                  </a:lnTo>
                  <a:lnTo>
                    <a:pt x="525" y="255"/>
                  </a:lnTo>
                  <a:lnTo>
                    <a:pt x="371" y="200"/>
                  </a:lnTo>
                  <a:lnTo>
                    <a:pt x="397" y="106"/>
                  </a:lnTo>
                  <a:lnTo>
                    <a:pt x="350" y="87"/>
                  </a:lnTo>
                  <a:lnTo>
                    <a:pt x="308" y="183"/>
                  </a:lnTo>
                  <a:lnTo>
                    <a:pt x="146" y="118"/>
                  </a:lnTo>
                  <a:lnTo>
                    <a:pt x="175" y="19"/>
                  </a:lnTo>
                  <a:lnTo>
                    <a:pt x="137" y="0"/>
                  </a:lnTo>
                  <a:lnTo>
                    <a:pt x="80" y="101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509"/>
            <p:cNvSpPr>
              <a:spLocks/>
            </p:cNvSpPr>
            <p:nvPr/>
          </p:nvSpPr>
          <p:spPr bwMode="auto">
            <a:xfrm>
              <a:off x="7952651" y="642919"/>
              <a:ext cx="40364" cy="37890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31" y="8"/>
                </a:cxn>
                <a:cxn ang="0">
                  <a:pos x="116" y="0"/>
                </a:cxn>
                <a:cxn ang="0">
                  <a:pos x="126" y="28"/>
                </a:cxn>
                <a:cxn ang="0">
                  <a:pos x="61" y="34"/>
                </a:cxn>
                <a:cxn ang="0">
                  <a:pos x="69" y="127"/>
                </a:cxn>
                <a:cxn ang="0">
                  <a:pos x="38" y="127"/>
                </a:cxn>
                <a:cxn ang="0">
                  <a:pos x="35" y="42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26" h="127">
                  <a:moveTo>
                    <a:pt x="0" y="42"/>
                  </a:moveTo>
                  <a:lnTo>
                    <a:pt x="31" y="8"/>
                  </a:lnTo>
                  <a:lnTo>
                    <a:pt x="116" y="0"/>
                  </a:lnTo>
                  <a:lnTo>
                    <a:pt x="126" y="28"/>
                  </a:lnTo>
                  <a:lnTo>
                    <a:pt x="61" y="34"/>
                  </a:lnTo>
                  <a:lnTo>
                    <a:pt x="69" y="127"/>
                  </a:lnTo>
                  <a:lnTo>
                    <a:pt x="38" y="127"/>
                  </a:lnTo>
                  <a:lnTo>
                    <a:pt x="35" y="42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565"/>
            <p:cNvSpPr>
              <a:spLocks/>
            </p:cNvSpPr>
            <p:nvPr/>
          </p:nvSpPr>
          <p:spPr bwMode="auto">
            <a:xfrm>
              <a:off x="7550292" y="856641"/>
              <a:ext cx="706051" cy="366465"/>
            </a:xfrm>
            <a:custGeom>
              <a:avLst/>
              <a:gdLst/>
              <a:ahLst/>
              <a:cxnLst>
                <a:cxn ang="0">
                  <a:pos x="3" y="1122"/>
                </a:cxn>
                <a:cxn ang="0">
                  <a:pos x="0" y="1240"/>
                </a:cxn>
                <a:cxn ang="0">
                  <a:pos x="72" y="1240"/>
                </a:cxn>
                <a:cxn ang="0">
                  <a:pos x="553" y="1042"/>
                </a:cxn>
                <a:cxn ang="0">
                  <a:pos x="1049" y="829"/>
                </a:cxn>
                <a:cxn ang="0">
                  <a:pos x="1496" y="626"/>
                </a:cxn>
                <a:cxn ang="0">
                  <a:pos x="1722" y="499"/>
                </a:cxn>
                <a:cxn ang="0">
                  <a:pos x="1893" y="377"/>
                </a:cxn>
                <a:cxn ang="0">
                  <a:pos x="2017" y="267"/>
                </a:cxn>
                <a:cxn ang="0">
                  <a:pos x="2114" y="162"/>
                </a:cxn>
                <a:cxn ang="0">
                  <a:pos x="2178" y="67"/>
                </a:cxn>
                <a:cxn ang="0">
                  <a:pos x="2205" y="0"/>
                </a:cxn>
                <a:cxn ang="0">
                  <a:pos x="2114" y="124"/>
                </a:cxn>
                <a:cxn ang="0">
                  <a:pos x="2000" y="236"/>
                </a:cxn>
                <a:cxn ang="0">
                  <a:pos x="1827" y="365"/>
                </a:cxn>
                <a:cxn ang="0">
                  <a:pos x="1591" y="521"/>
                </a:cxn>
                <a:cxn ang="0">
                  <a:pos x="1291" y="660"/>
                </a:cxn>
                <a:cxn ang="0">
                  <a:pos x="882" y="807"/>
                </a:cxn>
                <a:cxn ang="0">
                  <a:pos x="439" y="964"/>
                </a:cxn>
                <a:cxn ang="0">
                  <a:pos x="3" y="1122"/>
                </a:cxn>
                <a:cxn ang="0">
                  <a:pos x="3" y="1122"/>
                </a:cxn>
              </a:cxnLst>
              <a:rect l="0" t="0" r="r" b="b"/>
              <a:pathLst>
                <a:path w="2205" h="1240">
                  <a:moveTo>
                    <a:pt x="3" y="1122"/>
                  </a:moveTo>
                  <a:lnTo>
                    <a:pt x="0" y="1240"/>
                  </a:lnTo>
                  <a:lnTo>
                    <a:pt x="72" y="1240"/>
                  </a:lnTo>
                  <a:lnTo>
                    <a:pt x="553" y="1042"/>
                  </a:lnTo>
                  <a:lnTo>
                    <a:pt x="1049" y="829"/>
                  </a:lnTo>
                  <a:lnTo>
                    <a:pt x="1496" y="626"/>
                  </a:lnTo>
                  <a:lnTo>
                    <a:pt x="1722" y="499"/>
                  </a:lnTo>
                  <a:lnTo>
                    <a:pt x="1893" y="377"/>
                  </a:lnTo>
                  <a:lnTo>
                    <a:pt x="2017" y="267"/>
                  </a:lnTo>
                  <a:lnTo>
                    <a:pt x="2114" y="162"/>
                  </a:lnTo>
                  <a:lnTo>
                    <a:pt x="2178" y="67"/>
                  </a:lnTo>
                  <a:lnTo>
                    <a:pt x="2205" y="0"/>
                  </a:lnTo>
                  <a:lnTo>
                    <a:pt x="2114" y="124"/>
                  </a:lnTo>
                  <a:lnTo>
                    <a:pt x="2000" y="236"/>
                  </a:lnTo>
                  <a:lnTo>
                    <a:pt x="1827" y="365"/>
                  </a:lnTo>
                  <a:lnTo>
                    <a:pt x="1591" y="521"/>
                  </a:lnTo>
                  <a:lnTo>
                    <a:pt x="1291" y="660"/>
                  </a:lnTo>
                  <a:lnTo>
                    <a:pt x="882" y="807"/>
                  </a:lnTo>
                  <a:lnTo>
                    <a:pt x="439" y="964"/>
                  </a:lnTo>
                  <a:lnTo>
                    <a:pt x="3" y="1122"/>
                  </a:lnTo>
                  <a:lnTo>
                    <a:pt x="3" y="11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566"/>
            <p:cNvSpPr>
              <a:spLocks/>
            </p:cNvSpPr>
            <p:nvPr/>
          </p:nvSpPr>
          <p:spPr bwMode="auto">
            <a:xfrm>
              <a:off x="8228152" y="954917"/>
              <a:ext cx="355588" cy="148007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193" y="107"/>
                </a:cxn>
                <a:cxn ang="0">
                  <a:pos x="406" y="211"/>
                </a:cxn>
                <a:cxn ang="0">
                  <a:pos x="646" y="291"/>
                </a:cxn>
                <a:cxn ang="0">
                  <a:pos x="899" y="361"/>
                </a:cxn>
                <a:cxn ang="0">
                  <a:pos x="1108" y="401"/>
                </a:cxn>
                <a:cxn ang="0">
                  <a:pos x="1110" y="500"/>
                </a:cxn>
                <a:cxn ang="0">
                  <a:pos x="899" y="470"/>
                </a:cxn>
                <a:cxn ang="0">
                  <a:pos x="674" y="415"/>
                </a:cxn>
                <a:cxn ang="0">
                  <a:pos x="446" y="325"/>
                </a:cxn>
                <a:cxn ang="0">
                  <a:pos x="224" y="209"/>
                </a:cxn>
                <a:cxn ang="0">
                  <a:pos x="62" y="91"/>
                </a:cxn>
                <a:cxn ang="0">
                  <a:pos x="0" y="3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1110" h="500">
                  <a:moveTo>
                    <a:pt x="34" y="0"/>
                  </a:moveTo>
                  <a:lnTo>
                    <a:pt x="193" y="107"/>
                  </a:lnTo>
                  <a:lnTo>
                    <a:pt x="406" y="211"/>
                  </a:lnTo>
                  <a:lnTo>
                    <a:pt x="646" y="291"/>
                  </a:lnTo>
                  <a:lnTo>
                    <a:pt x="899" y="361"/>
                  </a:lnTo>
                  <a:lnTo>
                    <a:pt x="1108" y="401"/>
                  </a:lnTo>
                  <a:lnTo>
                    <a:pt x="1110" y="500"/>
                  </a:lnTo>
                  <a:lnTo>
                    <a:pt x="899" y="470"/>
                  </a:lnTo>
                  <a:lnTo>
                    <a:pt x="674" y="415"/>
                  </a:lnTo>
                  <a:lnTo>
                    <a:pt x="446" y="325"/>
                  </a:lnTo>
                  <a:lnTo>
                    <a:pt x="224" y="209"/>
                  </a:lnTo>
                  <a:lnTo>
                    <a:pt x="62" y="91"/>
                  </a:lnTo>
                  <a:lnTo>
                    <a:pt x="0" y="3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567"/>
            <p:cNvSpPr>
              <a:spLocks/>
            </p:cNvSpPr>
            <p:nvPr/>
          </p:nvSpPr>
          <p:spPr bwMode="auto">
            <a:xfrm>
              <a:off x="8376154" y="696201"/>
              <a:ext cx="126218" cy="214906"/>
            </a:xfrm>
            <a:custGeom>
              <a:avLst/>
              <a:gdLst/>
              <a:ahLst/>
              <a:cxnLst>
                <a:cxn ang="0">
                  <a:pos x="0" y="709"/>
                </a:cxn>
                <a:cxn ang="0">
                  <a:pos x="79" y="726"/>
                </a:cxn>
                <a:cxn ang="0">
                  <a:pos x="163" y="616"/>
                </a:cxn>
                <a:cxn ang="0">
                  <a:pos x="241" y="490"/>
                </a:cxn>
                <a:cxn ang="0">
                  <a:pos x="292" y="372"/>
                </a:cxn>
                <a:cxn ang="0">
                  <a:pos x="342" y="233"/>
                </a:cxn>
                <a:cxn ang="0">
                  <a:pos x="376" y="116"/>
                </a:cxn>
                <a:cxn ang="0">
                  <a:pos x="393" y="5"/>
                </a:cxn>
                <a:cxn ang="0">
                  <a:pos x="376" y="0"/>
                </a:cxn>
                <a:cxn ang="0">
                  <a:pos x="346" y="121"/>
                </a:cxn>
                <a:cxn ang="0">
                  <a:pos x="292" y="275"/>
                </a:cxn>
                <a:cxn ang="0">
                  <a:pos x="214" y="443"/>
                </a:cxn>
                <a:cxn ang="0">
                  <a:pos x="112" y="593"/>
                </a:cxn>
                <a:cxn ang="0">
                  <a:pos x="0" y="709"/>
                </a:cxn>
                <a:cxn ang="0">
                  <a:pos x="0" y="709"/>
                </a:cxn>
              </a:cxnLst>
              <a:rect l="0" t="0" r="r" b="b"/>
              <a:pathLst>
                <a:path w="393" h="726">
                  <a:moveTo>
                    <a:pt x="0" y="709"/>
                  </a:moveTo>
                  <a:lnTo>
                    <a:pt x="79" y="726"/>
                  </a:lnTo>
                  <a:lnTo>
                    <a:pt x="163" y="616"/>
                  </a:lnTo>
                  <a:lnTo>
                    <a:pt x="241" y="490"/>
                  </a:lnTo>
                  <a:lnTo>
                    <a:pt x="292" y="372"/>
                  </a:lnTo>
                  <a:lnTo>
                    <a:pt x="342" y="233"/>
                  </a:lnTo>
                  <a:lnTo>
                    <a:pt x="376" y="116"/>
                  </a:lnTo>
                  <a:lnTo>
                    <a:pt x="393" y="5"/>
                  </a:lnTo>
                  <a:lnTo>
                    <a:pt x="376" y="0"/>
                  </a:lnTo>
                  <a:lnTo>
                    <a:pt x="346" y="121"/>
                  </a:lnTo>
                  <a:lnTo>
                    <a:pt x="292" y="275"/>
                  </a:lnTo>
                  <a:lnTo>
                    <a:pt x="214" y="443"/>
                  </a:lnTo>
                  <a:lnTo>
                    <a:pt x="112" y="593"/>
                  </a:lnTo>
                  <a:lnTo>
                    <a:pt x="0" y="709"/>
                  </a:lnTo>
                  <a:lnTo>
                    <a:pt x="0" y="7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568"/>
            <p:cNvSpPr>
              <a:spLocks/>
            </p:cNvSpPr>
            <p:nvPr/>
          </p:nvSpPr>
          <p:spPr bwMode="auto">
            <a:xfrm>
              <a:off x="8262750" y="637591"/>
              <a:ext cx="328038" cy="44994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15" y="93"/>
                </a:cxn>
                <a:cxn ang="0">
                  <a:pos x="146" y="61"/>
                </a:cxn>
                <a:cxn ang="0">
                  <a:pos x="314" y="44"/>
                </a:cxn>
                <a:cxn ang="0">
                  <a:pos x="511" y="38"/>
                </a:cxn>
                <a:cxn ang="0">
                  <a:pos x="711" y="59"/>
                </a:cxn>
                <a:cxn ang="0">
                  <a:pos x="873" y="97"/>
                </a:cxn>
                <a:cxn ang="0">
                  <a:pos x="1025" y="152"/>
                </a:cxn>
                <a:cxn ang="0">
                  <a:pos x="1025" y="93"/>
                </a:cxn>
                <a:cxn ang="0">
                  <a:pos x="815" y="38"/>
                </a:cxn>
                <a:cxn ang="0">
                  <a:pos x="597" y="8"/>
                </a:cxn>
                <a:cxn ang="0">
                  <a:pos x="367" y="0"/>
                </a:cxn>
                <a:cxn ang="0">
                  <a:pos x="188" y="17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025" h="152">
                  <a:moveTo>
                    <a:pt x="0" y="70"/>
                  </a:moveTo>
                  <a:lnTo>
                    <a:pt x="15" y="93"/>
                  </a:lnTo>
                  <a:lnTo>
                    <a:pt x="146" y="61"/>
                  </a:lnTo>
                  <a:lnTo>
                    <a:pt x="314" y="44"/>
                  </a:lnTo>
                  <a:lnTo>
                    <a:pt x="511" y="38"/>
                  </a:lnTo>
                  <a:lnTo>
                    <a:pt x="711" y="59"/>
                  </a:lnTo>
                  <a:lnTo>
                    <a:pt x="873" y="97"/>
                  </a:lnTo>
                  <a:lnTo>
                    <a:pt x="1025" y="152"/>
                  </a:lnTo>
                  <a:lnTo>
                    <a:pt x="1025" y="93"/>
                  </a:lnTo>
                  <a:lnTo>
                    <a:pt x="815" y="38"/>
                  </a:lnTo>
                  <a:lnTo>
                    <a:pt x="597" y="8"/>
                  </a:lnTo>
                  <a:lnTo>
                    <a:pt x="367" y="0"/>
                  </a:lnTo>
                  <a:lnTo>
                    <a:pt x="188" y="17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569"/>
            <p:cNvSpPr>
              <a:spLocks/>
            </p:cNvSpPr>
            <p:nvPr/>
          </p:nvSpPr>
          <p:spPr bwMode="auto">
            <a:xfrm>
              <a:off x="8497246" y="516225"/>
              <a:ext cx="17299" cy="420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0"/>
                </a:cxn>
                <a:cxn ang="0">
                  <a:pos x="53" y="143"/>
                </a:cxn>
                <a:cxn ang="0">
                  <a:pos x="53" y="1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" h="143">
                  <a:moveTo>
                    <a:pt x="0" y="0"/>
                  </a:moveTo>
                  <a:lnTo>
                    <a:pt x="0" y="130"/>
                  </a:lnTo>
                  <a:lnTo>
                    <a:pt x="53" y="143"/>
                  </a:lnTo>
                  <a:lnTo>
                    <a:pt x="53" y="1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570"/>
            <p:cNvSpPr>
              <a:spLocks/>
            </p:cNvSpPr>
            <p:nvPr/>
          </p:nvSpPr>
          <p:spPr bwMode="auto">
            <a:xfrm>
              <a:off x="8153831" y="1010568"/>
              <a:ext cx="62789" cy="8880"/>
            </a:xfrm>
            <a:custGeom>
              <a:avLst/>
              <a:gdLst/>
              <a:ahLst/>
              <a:cxnLst>
                <a:cxn ang="0">
                  <a:pos x="40" y="12"/>
                </a:cxn>
                <a:cxn ang="0">
                  <a:pos x="180" y="0"/>
                </a:cxn>
                <a:cxn ang="0">
                  <a:pos x="195" y="16"/>
                </a:cxn>
                <a:cxn ang="0">
                  <a:pos x="0" y="31"/>
                </a:cxn>
                <a:cxn ang="0">
                  <a:pos x="40" y="12"/>
                </a:cxn>
                <a:cxn ang="0">
                  <a:pos x="40" y="12"/>
                </a:cxn>
              </a:cxnLst>
              <a:rect l="0" t="0" r="r" b="b"/>
              <a:pathLst>
                <a:path w="195" h="31">
                  <a:moveTo>
                    <a:pt x="40" y="12"/>
                  </a:moveTo>
                  <a:lnTo>
                    <a:pt x="180" y="0"/>
                  </a:lnTo>
                  <a:lnTo>
                    <a:pt x="195" y="16"/>
                  </a:lnTo>
                  <a:lnTo>
                    <a:pt x="0" y="31"/>
                  </a:lnTo>
                  <a:lnTo>
                    <a:pt x="40" y="12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571"/>
            <p:cNvSpPr>
              <a:spLocks/>
            </p:cNvSpPr>
            <p:nvPr/>
          </p:nvSpPr>
          <p:spPr bwMode="auto">
            <a:xfrm>
              <a:off x="7939196" y="1123645"/>
              <a:ext cx="112123" cy="11189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143" y="208"/>
                </a:cxn>
                <a:cxn ang="0">
                  <a:pos x="263" y="379"/>
                </a:cxn>
                <a:cxn ang="0">
                  <a:pos x="350" y="375"/>
                </a:cxn>
                <a:cxn ang="0">
                  <a:pos x="192" y="172"/>
                </a:cxn>
                <a:cxn ang="0">
                  <a:pos x="38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350" h="379">
                  <a:moveTo>
                    <a:pt x="0" y="23"/>
                  </a:moveTo>
                  <a:lnTo>
                    <a:pt x="143" y="208"/>
                  </a:lnTo>
                  <a:lnTo>
                    <a:pt x="263" y="379"/>
                  </a:lnTo>
                  <a:lnTo>
                    <a:pt x="350" y="375"/>
                  </a:lnTo>
                  <a:lnTo>
                    <a:pt x="192" y="172"/>
                  </a:lnTo>
                  <a:lnTo>
                    <a:pt x="38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572"/>
            <p:cNvSpPr>
              <a:spLocks/>
            </p:cNvSpPr>
            <p:nvPr/>
          </p:nvSpPr>
          <p:spPr bwMode="auto">
            <a:xfrm>
              <a:off x="7536196" y="873809"/>
              <a:ext cx="198617" cy="8170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78"/>
                </a:cxn>
                <a:cxn ang="0">
                  <a:pos x="86" y="116"/>
                </a:cxn>
                <a:cxn ang="0">
                  <a:pos x="262" y="177"/>
                </a:cxn>
                <a:cxn ang="0">
                  <a:pos x="428" y="232"/>
                </a:cxn>
                <a:cxn ang="0">
                  <a:pos x="620" y="276"/>
                </a:cxn>
                <a:cxn ang="0">
                  <a:pos x="585" y="200"/>
                </a:cxn>
                <a:cxn ang="0">
                  <a:pos x="312" y="11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620" h="276">
                  <a:moveTo>
                    <a:pt x="2" y="0"/>
                  </a:moveTo>
                  <a:lnTo>
                    <a:pt x="0" y="78"/>
                  </a:lnTo>
                  <a:lnTo>
                    <a:pt x="86" y="116"/>
                  </a:lnTo>
                  <a:lnTo>
                    <a:pt x="262" y="177"/>
                  </a:lnTo>
                  <a:lnTo>
                    <a:pt x="428" y="232"/>
                  </a:lnTo>
                  <a:lnTo>
                    <a:pt x="620" y="276"/>
                  </a:lnTo>
                  <a:lnTo>
                    <a:pt x="585" y="200"/>
                  </a:lnTo>
                  <a:lnTo>
                    <a:pt x="312" y="11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573"/>
            <p:cNvSpPr>
              <a:spLocks/>
            </p:cNvSpPr>
            <p:nvPr/>
          </p:nvSpPr>
          <p:spPr bwMode="auto">
            <a:xfrm>
              <a:off x="7747627" y="620422"/>
              <a:ext cx="124937" cy="355216"/>
            </a:xfrm>
            <a:custGeom>
              <a:avLst/>
              <a:gdLst/>
              <a:ahLst/>
              <a:cxnLst>
                <a:cxn ang="0">
                  <a:pos x="195" y="1199"/>
                </a:cxn>
                <a:cxn ang="0">
                  <a:pos x="133" y="1114"/>
                </a:cxn>
                <a:cxn ang="0">
                  <a:pos x="70" y="1006"/>
                </a:cxn>
                <a:cxn ang="0">
                  <a:pos x="24" y="897"/>
                </a:cxn>
                <a:cxn ang="0">
                  <a:pos x="3" y="785"/>
                </a:cxn>
                <a:cxn ang="0">
                  <a:pos x="0" y="658"/>
                </a:cxn>
                <a:cxn ang="0">
                  <a:pos x="22" y="528"/>
                </a:cxn>
                <a:cxn ang="0">
                  <a:pos x="70" y="395"/>
                </a:cxn>
                <a:cxn ang="0">
                  <a:pos x="146" y="266"/>
                </a:cxn>
                <a:cxn ang="0">
                  <a:pos x="211" y="169"/>
                </a:cxn>
                <a:cxn ang="0">
                  <a:pos x="292" y="84"/>
                </a:cxn>
                <a:cxn ang="0">
                  <a:pos x="389" y="0"/>
                </a:cxn>
                <a:cxn ang="0">
                  <a:pos x="289" y="110"/>
                </a:cxn>
                <a:cxn ang="0">
                  <a:pos x="211" y="224"/>
                </a:cxn>
                <a:cxn ang="0">
                  <a:pos x="163" y="319"/>
                </a:cxn>
                <a:cxn ang="0">
                  <a:pos x="106" y="515"/>
                </a:cxn>
                <a:cxn ang="0">
                  <a:pos x="89" y="633"/>
                </a:cxn>
                <a:cxn ang="0">
                  <a:pos x="93" y="766"/>
                </a:cxn>
                <a:cxn ang="0">
                  <a:pos x="125" y="914"/>
                </a:cxn>
                <a:cxn ang="0">
                  <a:pos x="192" y="1065"/>
                </a:cxn>
                <a:cxn ang="0">
                  <a:pos x="254" y="1182"/>
                </a:cxn>
                <a:cxn ang="0">
                  <a:pos x="195" y="1199"/>
                </a:cxn>
                <a:cxn ang="0">
                  <a:pos x="195" y="1199"/>
                </a:cxn>
              </a:cxnLst>
              <a:rect l="0" t="0" r="r" b="b"/>
              <a:pathLst>
                <a:path w="389" h="1199">
                  <a:moveTo>
                    <a:pt x="195" y="1199"/>
                  </a:moveTo>
                  <a:lnTo>
                    <a:pt x="133" y="1114"/>
                  </a:lnTo>
                  <a:lnTo>
                    <a:pt x="70" y="1006"/>
                  </a:lnTo>
                  <a:lnTo>
                    <a:pt x="24" y="897"/>
                  </a:lnTo>
                  <a:lnTo>
                    <a:pt x="3" y="785"/>
                  </a:lnTo>
                  <a:lnTo>
                    <a:pt x="0" y="658"/>
                  </a:lnTo>
                  <a:lnTo>
                    <a:pt x="22" y="528"/>
                  </a:lnTo>
                  <a:lnTo>
                    <a:pt x="70" y="395"/>
                  </a:lnTo>
                  <a:lnTo>
                    <a:pt x="146" y="266"/>
                  </a:lnTo>
                  <a:lnTo>
                    <a:pt x="211" y="169"/>
                  </a:lnTo>
                  <a:lnTo>
                    <a:pt x="292" y="84"/>
                  </a:lnTo>
                  <a:lnTo>
                    <a:pt x="389" y="0"/>
                  </a:lnTo>
                  <a:lnTo>
                    <a:pt x="289" y="110"/>
                  </a:lnTo>
                  <a:lnTo>
                    <a:pt x="211" y="224"/>
                  </a:lnTo>
                  <a:lnTo>
                    <a:pt x="163" y="319"/>
                  </a:lnTo>
                  <a:lnTo>
                    <a:pt x="106" y="515"/>
                  </a:lnTo>
                  <a:lnTo>
                    <a:pt x="89" y="633"/>
                  </a:lnTo>
                  <a:lnTo>
                    <a:pt x="93" y="766"/>
                  </a:lnTo>
                  <a:lnTo>
                    <a:pt x="125" y="914"/>
                  </a:lnTo>
                  <a:lnTo>
                    <a:pt x="192" y="1065"/>
                  </a:lnTo>
                  <a:lnTo>
                    <a:pt x="254" y="1182"/>
                  </a:lnTo>
                  <a:lnTo>
                    <a:pt x="195" y="1199"/>
                  </a:lnTo>
                  <a:lnTo>
                    <a:pt x="195" y="119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574"/>
            <p:cNvSpPr>
              <a:spLocks/>
            </p:cNvSpPr>
            <p:nvPr/>
          </p:nvSpPr>
          <p:spPr bwMode="auto">
            <a:xfrm>
              <a:off x="7535556" y="711594"/>
              <a:ext cx="192210" cy="56242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2" y="190"/>
                </a:cxn>
                <a:cxn ang="0">
                  <a:pos x="177" y="135"/>
                </a:cxn>
                <a:cxn ang="0">
                  <a:pos x="430" y="61"/>
                </a:cxn>
                <a:cxn ang="0">
                  <a:pos x="601" y="19"/>
                </a:cxn>
                <a:cxn ang="0">
                  <a:pos x="586" y="0"/>
                </a:cxn>
                <a:cxn ang="0">
                  <a:pos x="378" y="47"/>
                </a:cxn>
                <a:cxn ang="0">
                  <a:pos x="133" y="104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601" h="190">
                  <a:moveTo>
                    <a:pt x="0" y="142"/>
                  </a:moveTo>
                  <a:lnTo>
                    <a:pt x="2" y="190"/>
                  </a:lnTo>
                  <a:lnTo>
                    <a:pt x="177" y="135"/>
                  </a:lnTo>
                  <a:lnTo>
                    <a:pt x="430" y="61"/>
                  </a:lnTo>
                  <a:lnTo>
                    <a:pt x="601" y="19"/>
                  </a:lnTo>
                  <a:lnTo>
                    <a:pt x="586" y="0"/>
                  </a:lnTo>
                  <a:lnTo>
                    <a:pt x="378" y="47"/>
                  </a:lnTo>
                  <a:lnTo>
                    <a:pt x="133" y="104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575"/>
            <p:cNvSpPr>
              <a:spLocks/>
            </p:cNvSpPr>
            <p:nvPr/>
          </p:nvSpPr>
          <p:spPr bwMode="auto">
            <a:xfrm>
              <a:off x="7705341" y="571875"/>
              <a:ext cx="67914" cy="100645"/>
            </a:xfrm>
            <a:custGeom>
              <a:avLst/>
              <a:gdLst/>
              <a:ahLst/>
              <a:cxnLst>
                <a:cxn ang="0">
                  <a:pos x="172" y="340"/>
                </a:cxn>
                <a:cxn ang="0">
                  <a:pos x="211" y="288"/>
                </a:cxn>
                <a:cxn ang="0">
                  <a:pos x="137" y="193"/>
                </a:cxn>
                <a:cxn ang="0">
                  <a:pos x="31" y="43"/>
                </a:cxn>
                <a:cxn ang="0">
                  <a:pos x="0" y="0"/>
                </a:cxn>
                <a:cxn ang="0">
                  <a:pos x="42" y="79"/>
                </a:cxn>
                <a:cxn ang="0">
                  <a:pos x="99" y="174"/>
                </a:cxn>
                <a:cxn ang="0">
                  <a:pos x="154" y="288"/>
                </a:cxn>
                <a:cxn ang="0">
                  <a:pos x="172" y="340"/>
                </a:cxn>
                <a:cxn ang="0">
                  <a:pos x="172" y="340"/>
                </a:cxn>
              </a:cxnLst>
              <a:rect l="0" t="0" r="r" b="b"/>
              <a:pathLst>
                <a:path w="211" h="340">
                  <a:moveTo>
                    <a:pt x="172" y="340"/>
                  </a:moveTo>
                  <a:lnTo>
                    <a:pt x="211" y="288"/>
                  </a:lnTo>
                  <a:lnTo>
                    <a:pt x="137" y="193"/>
                  </a:lnTo>
                  <a:lnTo>
                    <a:pt x="31" y="43"/>
                  </a:lnTo>
                  <a:lnTo>
                    <a:pt x="0" y="0"/>
                  </a:lnTo>
                  <a:lnTo>
                    <a:pt x="42" y="79"/>
                  </a:lnTo>
                  <a:lnTo>
                    <a:pt x="99" y="174"/>
                  </a:lnTo>
                  <a:lnTo>
                    <a:pt x="154" y="288"/>
                  </a:lnTo>
                  <a:lnTo>
                    <a:pt x="172" y="340"/>
                  </a:lnTo>
                  <a:lnTo>
                    <a:pt x="172" y="3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576"/>
            <p:cNvSpPr>
              <a:spLocks/>
            </p:cNvSpPr>
            <p:nvPr/>
          </p:nvSpPr>
          <p:spPr bwMode="auto">
            <a:xfrm>
              <a:off x="7935993" y="680808"/>
              <a:ext cx="51897" cy="8880"/>
            </a:xfrm>
            <a:custGeom>
              <a:avLst/>
              <a:gdLst/>
              <a:ahLst/>
              <a:cxnLst>
                <a:cxn ang="0">
                  <a:pos x="13" y="8"/>
                </a:cxn>
                <a:cxn ang="0">
                  <a:pos x="0" y="31"/>
                </a:cxn>
                <a:cxn ang="0">
                  <a:pos x="164" y="0"/>
                </a:cxn>
                <a:cxn ang="0">
                  <a:pos x="13" y="8"/>
                </a:cxn>
                <a:cxn ang="0">
                  <a:pos x="13" y="8"/>
                </a:cxn>
              </a:cxnLst>
              <a:rect l="0" t="0" r="r" b="b"/>
              <a:pathLst>
                <a:path w="164" h="31">
                  <a:moveTo>
                    <a:pt x="13" y="8"/>
                  </a:moveTo>
                  <a:lnTo>
                    <a:pt x="0" y="31"/>
                  </a:lnTo>
                  <a:lnTo>
                    <a:pt x="164" y="0"/>
                  </a:lnTo>
                  <a:lnTo>
                    <a:pt x="13" y="8"/>
                  </a:lnTo>
                  <a:lnTo>
                    <a:pt x="13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577"/>
            <p:cNvSpPr>
              <a:spLocks/>
            </p:cNvSpPr>
            <p:nvPr/>
          </p:nvSpPr>
          <p:spPr bwMode="auto">
            <a:xfrm>
              <a:off x="8490198" y="842432"/>
              <a:ext cx="96746" cy="278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25"/>
                </a:cxn>
                <a:cxn ang="0">
                  <a:pos x="300" y="93"/>
                </a:cxn>
                <a:cxn ang="0">
                  <a:pos x="300" y="63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00" h="93">
                  <a:moveTo>
                    <a:pt x="9" y="0"/>
                  </a:moveTo>
                  <a:lnTo>
                    <a:pt x="0" y="25"/>
                  </a:lnTo>
                  <a:lnTo>
                    <a:pt x="300" y="93"/>
                  </a:lnTo>
                  <a:lnTo>
                    <a:pt x="300" y="63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578"/>
            <p:cNvSpPr>
              <a:spLocks/>
            </p:cNvSpPr>
            <p:nvPr/>
          </p:nvSpPr>
          <p:spPr bwMode="auto">
            <a:xfrm>
              <a:off x="8207009" y="722250"/>
              <a:ext cx="32035" cy="965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59"/>
                </a:cxn>
                <a:cxn ang="0">
                  <a:pos x="59" y="122"/>
                </a:cxn>
                <a:cxn ang="0">
                  <a:pos x="76" y="188"/>
                </a:cxn>
                <a:cxn ang="0">
                  <a:pos x="87" y="253"/>
                </a:cxn>
                <a:cxn ang="0">
                  <a:pos x="74" y="327"/>
                </a:cxn>
                <a:cxn ang="0">
                  <a:pos x="95" y="274"/>
                </a:cxn>
                <a:cxn ang="0">
                  <a:pos x="101" y="211"/>
                </a:cxn>
                <a:cxn ang="0">
                  <a:pos x="86" y="124"/>
                </a:cxn>
                <a:cxn ang="0">
                  <a:pos x="49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1" h="327">
                  <a:moveTo>
                    <a:pt x="0" y="0"/>
                  </a:moveTo>
                  <a:lnTo>
                    <a:pt x="34" y="59"/>
                  </a:lnTo>
                  <a:lnTo>
                    <a:pt x="59" y="122"/>
                  </a:lnTo>
                  <a:lnTo>
                    <a:pt x="76" y="188"/>
                  </a:lnTo>
                  <a:lnTo>
                    <a:pt x="87" y="253"/>
                  </a:lnTo>
                  <a:lnTo>
                    <a:pt x="74" y="327"/>
                  </a:lnTo>
                  <a:lnTo>
                    <a:pt x="95" y="274"/>
                  </a:lnTo>
                  <a:lnTo>
                    <a:pt x="101" y="211"/>
                  </a:lnTo>
                  <a:lnTo>
                    <a:pt x="86" y="124"/>
                  </a:lnTo>
                  <a:lnTo>
                    <a:pt x="49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579"/>
            <p:cNvSpPr>
              <a:spLocks/>
            </p:cNvSpPr>
            <p:nvPr/>
          </p:nvSpPr>
          <p:spPr bwMode="auto">
            <a:xfrm>
              <a:off x="7536196" y="535170"/>
              <a:ext cx="117248" cy="113077"/>
            </a:xfrm>
            <a:custGeom>
              <a:avLst/>
              <a:gdLst/>
              <a:ahLst/>
              <a:cxnLst>
                <a:cxn ang="0">
                  <a:pos x="165" y="298"/>
                </a:cxn>
                <a:cxn ang="0">
                  <a:pos x="67" y="333"/>
                </a:cxn>
                <a:cxn ang="0">
                  <a:pos x="95" y="224"/>
                </a:cxn>
                <a:cxn ang="0">
                  <a:pos x="0" y="124"/>
                </a:cxn>
                <a:cxn ang="0">
                  <a:pos x="116" y="101"/>
                </a:cxn>
                <a:cxn ang="0">
                  <a:pos x="116" y="27"/>
                </a:cxn>
                <a:cxn ang="0">
                  <a:pos x="125" y="15"/>
                </a:cxn>
                <a:cxn ang="0">
                  <a:pos x="177" y="85"/>
                </a:cxn>
                <a:cxn ang="0">
                  <a:pos x="257" y="0"/>
                </a:cxn>
                <a:cxn ang="0">
                  <a:pos x="262" y="108"/>
                </a:cxn>
                <a:cxn ang="0">
                  <a:pos x="335" y="110"/>
                </a:cxn>
                <a:cxn ang="0">
                  <a:pos x="367" y="129"/>
                </a:cxn>
                <a:cxn ang="0">
                  <a:pos x="304" y="203"/>
                </a:cxn>
                <a:cxn ang="0">
                  <a:pos x="333" y="325"/>
                </a:cxn>
                <a:cxn ang="0">
                  <a:pos x="239" y="298"/>
                </a:cxn>
                <a:cxn ang="0">
                  <a:pos x="188" y="369"/>
                </a:cxn>
                <a:cxn ang="0">
                  <a:pos x="175" y="382"/>
                </a:cxn>
                <a:cxn ang="0">
                  <a:pos x="165" y="298"/>
                </a:cxn>
                <a:cxn ang="0">
                  <a:pos x="165" y="298"/>
                </a:cxn>
              </a:cxnLst>
              <a:rect l="0" t="0" r="r" b="b"/>
              <a:pathLst>
                <a:path w="367" h="382">
                  <a:moveTo>
                    <a:pt x="165" y="298"/>
                  </a:moveTo>
                  <a:lnTo>
                    <a:pt x="67" y="333"/>
                  </a:lnTo>
                  <a:lnTo>
                    <a:pt x="95" y="224"/>
                  </a:lnTo>
                  <a:lnTo>
                    <a:pt x="0" y="124"/>
                  </a:lnTo>
                  <a:lnTo>
                    <a:pt x="116" y="101"/>
                  </a:lnTo>
                  <a:lnTo>
                    <a:pt x="116" y="27"/>
                  </a:lnTo>
                  <a:lnTo>
                    <a:pt x="125" y="15"/>
                  </a:lnTo>
                  <a:lnTo>
                    <a:pt x="177" y="85"/>
                  </a:lnTo>
                  <a:lnTo>
                    <a:pt x="257" y="0"/>
                  </a:lnTo>
                  <a:lnTo>
                    <a:pt x="262" y="108"/>
                  </a:lnTo>
                  <a:lnTo>
                    <a:pt x="335" y="110"/>
                  </a:lnTo>
                  <a:lnTo>
                    <a:pt x="367" y="129"/>
                  </a:lnTo>
                  <a:lnTo>
                    <a:pt x="304" y="203"/>
                  </a:lnTo>
                  <a:lnTo>
                    <a:pt x="333" y="325"/>
                  </a:lnTo>
                  <a:lnTo>
                    <a:pt x="239" y="298"/>
                  </a:lnTo>
                  <a:lnTo>
                    <a:pt x="188" y="369"/>
                  </a:lnTo>
                  <a:lnTo>
                    <a:pt x="175" y="382"/>
                  </a:lnTo>
                  <a:lnTo>
                    <a:pt x="165" y="298"/>
                  </a:lnTo>
                  <a:lnTo>
                    <a:pt x="165" y="2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580"/>
            <p:cNvSpPr>
              <a:spLocks/>
            </p:cNvSpPr>
            <p:nvPr/>
          </p:nvSpPr>
          <p:spPr bwMode="auto">
            <a:xfrm>
              <a:off x="7550292" y="551746"/>
              <a:ext cx="86495" cy="73411"/>
            </a:xfrm>
            <a:custGeom>
              <a:avLst/>
              <a:gdLst/>
              <a:ahLst/>
              <a:cxnLst>
                <a:cxn ang="0">
                  <a:pos x="176" y="196"/>
                </a:cxn>
                <a:cxn ang="0">
                  <a:pos x="256" y="234"/>
                </a:cxn>
                <a:cxn ang="0">
                  <a:pos x="224" y="167"/>
                </a:cxn>
                <a:cxn ang="0">
                  <a:pos x="201" y="141"/>
                </a:cxn>
                <a:cxn ang="0">
                  <a:pos x="234" y="118"/>
                </a:cxn>
                <a:cxn ang="0">
                  <a:pos x="270" y="84"/>
                </a:cxn>
                <a:cxn ang="0">
                  <a:pos x="224" y="80"/>
                </a:cxn>
                <a:cxn ang="0">
                  <a:pos x="182" y="93"/>
                </a:cxn>
                <a:cxn ang="0">
                  <a:pos x="197" y="0"/>
                </a:cxn>
                <a:cxn ang="0">
                  <a:pos x="159" y="46"/>
                </a:cxn>
                <a:cxn ang="0">
                  <a:pos x="152" y="95"/>
                </a:cxn>
                <a:cxn ang="0">
                  <a:pos x="89" y="11"/>
                </a:cxn>
                <a:cxn ang="0">
                  <a:pos x="112" y="89"/>
                </a:cxn>
                <a:cxn ang="0">
                  <a:pos x="57" y="80"/>
                </a:cxn>
                <a:cxn ang="0">
                  <a:pos x="0" y="76"/>
                </a:cxn>
                <a:cxn ang="0">
                  <a:pos x="95" y="131"/>
                </a:cxn>
                <a:cxn ang="0">
                  <a:pos x="112" y="135"/>
                </a:cxn>
                <a:cxn ang="0">
                  <a:pos x="51" y="238"/>
                </a:cxn>
                <a:cxn ang="0">
                  <a:pos x="127" y="200"/>
                </a:cxn>
                <a:cxn ang="0">
                  <a:pos x="146" y="165"/>
                </a:cxn>
                <a:cxn ang="0">
                  <a:pos x="152" y="247"/>
                </a:cxn>
                <a:cxn ang="0">
                  <a:pos x="176" y="196"/>
                </a:cxn>
                <a:cxn ang="0">
                  <a:pos x="176" y="196"/>
                </a:cxn>
              </a:cxnLst>
              <a:rect l="0" t="0" r="r" b="b"/>
              <a:pathLst>
                <a:path w="270" h="247">
                  <a:moveTo>
                    <a:pt x="176" y="196"/>
                  </a:moveTo>
                  <a:lnTo>
                    <a:pt x="256" y="234"/>
                  </a:lnTo>
                  <a:lnTo>
                    <a:pt x="224" y="167"/>
                  </a:lnTo>
                  <a:lnTo>
                    <a:pt x="201" y="141"/>
                  </a:lnTo>
                  <a:lnTo>
                    <a:pt x="234" y="118"/>
                  </a:lnTo>
                  <a:lnTo>
                    <a:pt x="270" y="84"/>
                  </a:lnTo>
                  <a:lnTo>
                    <a:pt x="224" y="80"/>
                  </a:lnTo>
                  <a:lnTo>
                    <a:pt x="182" y="93"/>
                  </a:lnTo>
                  <a:lnTo>
                    <a:pt x="197" y="0"/>
                  </a:lnTo>
                  <a:lnTo>
                    <a:pt x="159" y="46"/>
                  </a:lnTo>
                  <a:lnTo>
                    <a:pt x="152" y="95"/>
                  </a:lnTo>
                  <a:lnTo>
                    <a:pt x="89" y="11"/>
                  </a:lnTo>
                  <a:lnTo>
                    <a:pt x="112" y="89"/>
                  </a:lnTo>
                  <a:lnTo>
                    <a:pt x="57" y="80"/>
                  </a:lnTo>
                  <a:lnTo>
                    <a:pt x="0" y="76"/>
                  </a:lnTo>
                  <a:lnTo>
                    <a:pt x="95" y="131"/>
                  </a:lnTo>
                  <a:lnTo>
                    <a:pt x="112" y="135"/>
                  </a:lnTo>
                  <a:lnTo>
                    <a:pt x="51" y="238"/>
                  </a:lnTo>
                  <a:lnTo>
                    <a:pt x="127" y="200"/>
                  </a:lnTo>
                  <a:lnTo>
                    <a:pt x="146" y="165"/>
                  </a:lnTo>
                  <a:lnTo>
                    <a:pt x="152" y="247"/>
                  </a:lnTo>
                  <a:lnTo>
                    <a:pt x="176" y="196"/>
                  </a:lnTo>
                  <a:lnTo>
                    <a:pt x="176" y="196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581"/>
            <p:cNvSpPr>
              <a:spLocks/>
            </p:cNvSpPr>
            <p:nvPr/>
          </p:nvSpPr>
          <p:spPr bwMode="auto">
            <a:xfrm>
              <a:off x="7578482" y="570099"/>
              <a:ext cx="44208" cy="42034"/>
            </a:xfrm>
            <a:custGeom>
              <a:avLst/>
              <a:gdLst/>
              <a:ahLst/>
              <a:cxnLst>
                <a:cxn ang="0">
                  <a:pos x="72" y="142"/>
                </a:cxn>
                <a:cxn ang="0">
                  <a:pos x="88" y="114"/>
                </a:cxn>
                <a:cxn ang="0">
                  <a:pos x="139" y="140"/>
                </a:cxn>
                <a:cxn ang="0">
                  <a:pos x="91" y="74"/>
                </a:cxn>
                <a:cxn ang="0">
                  <a:pos x="133" y="47"/>
                </a:cxn>
                <a:cxn ang="0">
                  <a:pos x="88" y="55"/>
                </a:cxn>
                <a:cxn ang="0">
                  <a:pos x="88" y="0"/>
                </a:cxn>
                <a:cxn ang="0">
                  <a:pos x="72" y="55"/>
                </a:cxn>
                <a:cxn ang="0">
                  <a:pos x="36" y="15"/>
                </a:cxn>
                <a:cxn ang="0">
                  <a:pos x="50" y="51"/>
                </a:cxn>
                <a:cxn ang="0">
                  <a:pos x="0" y="44"/>
                </a:cxn>
                <a:cxn ang="0">
                  <a:pos x="46" y="74"/>
                </a:cxn>
                <a:cxn ang="0">
                  <a:pos x="19" y="127"/>
                </a:cxn>
                <a:cxn ang="0">
                  <a:pos x="67" y="89"/>
                </a:cxn>
                <a:cxn ang="0">
                  <a:pos x="72" y="142"/>
                </a:cxn>
                <a:cxn ang="0">
                  <a:pos x="72" y="142"/>
                </a:cxn>
              </a:cxnLst>
              <a:rect l="0" t="0" r="r" b="b"/>
              <a:pathLst>
                <a:path w="139" h="142">
                  <a:moveTo>
                    <a:pt x="72" y="142"/>
                  </a:moveTo>
                  <a:lnTo>
                    <a:pt x="88" y="114"/>
                  </a:lnTo>
                  <a:lnTo>
                    <a:pt x="139" y="140"/>
                  </a:lnTo>
                  <a:lnTo>
                    <a:pt x="91" y="74"/>
                  </a:lnTo>
                  <a:lnTo>
                    <a:pt x="133" y="47"/>
                  </a:lnTo>
                  <a:lnTo>
                    <a:pt x="88" y="55"/>
                  </a:lnTo>
                  <a:lnTo>
                    <a:pt x="88" y="0"/>
                  </a:lnTo>
                  <a:lnTo>
                    <a:pt x="72" y="55"/>
                  </a:lnTo>
                  <a:lnTo>
                    <a:pt x="36" y="15"/>
                  </a:lnTo>
                  <a:lnTo>
                    <a:pt x="50" y="51"/>
                  </a:lnTo>
                  <a:lnTo>
                    <a:pt x="0" y="44"/>
                  </a:lnTo>
                  <a:lnTo>
                    <a:pt x="46" y="74"/>
                  </a:lnTo>
                  <a:lnTo>
                    <a:pt x="19" y="127"/>
                  </a:lnTo>
                  <a:lnTo>
                    <a:pt x="67" y="89"/>
                  </a:lnTo>
                  <a:lnTo>
                    <a:pt x="72" y="142"/>
                  </a:lnTo>
                  <a:lnTo>
                    <a:pt x="72" y="142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582"/>
            <p:cNvSpPr>
              <a:spLocks/>
            </p:cNvSpPr>
            <p:nvPr/>
          </p:nvSpPr>
          <p:spPr bwMode="auto">
            <a:xfrm>
              <a:off x="7527226" y="947813"/>
              <a:ext cx="120452" cy="107157"/>
            </a:xfrm>
            <a:custGeom>
              <a:avLst/>
              <a:gdLst/>
              <a:ahLst/>
              <a:cxnLst>
                <a:cxn ang="0">
                  <a:pos x="246" y="265"/>
                </a:cxn>
                <a:cxn ang="0">
                  <a:pos x="335" y="297"/>
                </a:cxn>
                <a:cxn ang="0">
                  <a:pos x="293" y="219"/>
                </a:cxn>
                <a:cxn ang="0">
                  <a:pos x="377" y="168"/>
                </a:cxn>
                <a:cxn ang="0">
                  <a:pos x="293" y="145"/>
                </a:cxn>
                <a:cxn ang="0">
                  <a:pos x="348" y="71"/>
                </a:cxn>
                <a:cxn ang="0">
                  <a:pos x="248" y="99"/>
                </a:cxn>
                <a:cxn ang="0">
                  <a:pos x="248" y="0"/>
                </a:cxn>
                <a:cxn ang="0">
                  <a:pos x="179" y="78"/>
                </a:cxn>
                <a:cxn ang="0">
                  <a:pos x="132" y="14"/>
                </a:cxn>
                <a:cxn ang="0">
                  <a:pos x="103" y="116"/>
                </a:cxn>
                <a:cxn ang="0">
                  <a:pos x="0" y="158"/>
                </a:cxn>
                <a:cxn ang="0">
                  <a:pos x="94" y="206"/>
                </a:cxn>
                <a:cxn ang="0">
                  <a:pos x="63" y="303"/>
                </a:cxn>
                <a:cxn ang="0">
                  <a:pos x="153" y="276"/>
                </a:cxn>
                <a:cxn ang="0">
                  <a:pos x="181" y="364"/>
                </a:cxn>
                <a:cxn ang="0">
                  <a:pos x="246" y="265"/>
                </a:cxn>
                <a:cxn ang="0">
                  <a:pos x="246" y="265"/>
                </a:cxn>
              </a:cxnLst>
              <a:rect l="0" t="0" r="r" b="b"/>
              <a:pathLst>
                <a:path w="377" h="364">
                  <a:moveTo>
                    <a:pt x="246" y="265"/>
                  </a:moveTo>
                  <a:lnTo>
                    <a:pt x="335" y="297"/>
                  </a:lnTo>
                  <a:lnTo>
                    <a:pt x="293" y="219"/>
                  </a:lnTo>
                  <a:lnTo>
                    <a:pt x="377" y="168"/>
                  </a:lnTo>
                  <a:lnTo>
                    <a:pt x="293" y="145"/>
                  </a:lnTo>
                  <a:lnTo>
                    <a:pt x="348" y="71"/>
                  </a:lnTo>
                  <a:lnTo>
                    <a:pt x="248" y="99"/>
                  </a:lnTo>
                  <a:lnTo>
                    <a:pt x="248" y="0"/>
                  </a:lnTo>
                  <a:lnTo>
                    <a:pt x="179" y="78"/>
                  </a:lnTo>
                  <a:lnTo>
                    <a:pt x="132" y="14"/>
                  </a:lnTo>
                  <a:lnTo>
                    <a:pt x="103" y="116"/>
                  </a:lnTo>
                  <a:lnTo>
                    <a:pt x="0" y="158"/>
                  </a:lnTo>
                  <a:lnTo>
                    <a:pt x="94" y="206"/>
                  </a:lnTo>
                  <a:lnTo>
                    <a:pt x="63" y="303"/>
                  </a:lnTo>
                  <a:lnTo>
                    <a:pt x="153" y="276"/>
                  </a:lnTo>
                  <a:lnTo>
                    <a:pt x="181" y="364"/>
                  </a:lnTo>
                  <a:lnTo>
                    <a:pt x="246" y="265"/>
                  </a:lnTo>
                  <a:lnTo>
                    <a:pt x="246" y="2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583"/>
            <p:cNvSpPr>
              <a:spLocks/>
            </p:cNvSpPr>
            <p:nvPr/>
          </p:nvSpPr>
          <p:spPr bwMode="auto">
            <a:xfrm>
              <a:off x="7541963" y="959653"/>
              <a:ext cx="92902" cy="78739"/>
            </a:xfrm>
            <a:custGeom>
              <a:avLst/>
              <a:gdLst/>
              <a:ahLst/>
              <a:cxnLst>
                <a:cxn ang="0">
                  <a:pos x="175" y="189"/>
                </a:cxn>
                <a:cxn ang="0">
                  <a:pos x="245" y="227"/>
                </a:cxn>
                <a:cxn ang="0">
                  <a:pos x="219" y="173"/>
                </a:cxn>
                <a:cxn ang="0">
                  <a:pos x="291" y="132"/>
                </a:cxn>
                <a:cxn ang="0">
                  <a:pos x="196" y="130"/>
                </a:cxn>
                <a:cxn ang="0">
                  <a:pos x="255" y="65"/>
                </a:cxn>
                <a:cxn ang="0">
                  <a:pos x="165" y="101"/>
                </a:cxn>
                <a:cxn ang="0">
                  <a:pos x="186" y="0"/>
                </a:cxn>
                <a:cxn ang="0">
                  <a:pos x="126" y="82"/>
                </a:cxn>
                <a:cxn ang="0">
                  <a:pos x="91" y="17"/>
                </a:cxn>
                <a:cxn ang="0">
                  <a:pos x="82" y="103"/>
                </a:cxn>
                <a:cxn ang="0">
                  <a:pos x="0" y="114"/>
                </a:cxn>
                <a:cxn ang="0">
                  <a:pos x="103" y="147"/>
                </a:cxn>
                <a:cxn ang="0">
                  <a:pos x="70" y="179"/>
                </a:cxn>
                <a:cxn ang="0">
                  <a:pos x="42" y="227"/>
                </a:cxn>
                <a:cxn ang="0">
                  <a:pos x="139" y="173"/>
                </a:cxn>
                <a:cxn ang="0">
                  <a:pos x="139" y="267"/>
                </a:cxn>
                <a:cxn ang="0">
                  <a:pos x="139" y="263"/>
                </a:cxn>
                <a:cxn ang="0">
                  <a:pos x="143" y="259"/>
                </a:cxn>
                <a:cxn ang="0">
                  <a:pos x="148" y="251"/>
                </a:cxn>
                <a:cxn ang="0">
                  <a:pos x="154" y="244"/>
                </a:cxn>
                <a:cxn ang="0">
                  <a:pos x="158" y="234"/>
                </a:cxn>
                <a:cxn ang="0">
                  <a:pos x="164" y="227"/>
                </a:cxn>
                <a:cxn ang="0">
                  <a:pos x="167" y="219"/>
                </a:cxn>
                <a:cxn ang="0">
                  <a:pos x="171" y="217"/>
                </a:cxn>
                <a:cxn ang="0">
                  <a:pos x="171" y="208"/>
                </a:cxn>
                <a:cxn ang="0">
                  <a:pos x="173" y="198"/>
                </a:cxn>
                <a:cxn ang="0">
                  <a:pos x="173" y="190"/>
                </a:cxn>
                <a:cxn ang="0">
                  <a:pos x="175" y="189"/>
                </a:cxn>
                <a:cxn ang="0">
                  <a:pos x="175" y="189"/>
                </a:cxn>
              </a:cxnLst>
              <a:rect l="0" t="0" r="r" b="b"/>
              <a:pathLst>
                <a:path w="291" h="267">
                  <a:moveTo>
                    <a:pt x="175" y="189"/>
                  </a:moveTo>
                  <a:lnTo>
                    <a:pt x="245" y="227"/>
                  </a:lnTo>
                  <a:lnTo>
                    <a:pt x="219" y="173"/>
                  </a:lnTo>
                  <a:lnTo>
                    <a:pt x="291" y="132"/>
                  </a:lnTo>
                  <a:lnTo>
                    <a:pt x="196" y="130"/>
                  </a:lnTo>
                  <a:lnTo>
                    <a:pt x="255" y="65"/>
                  </a:lnTo>
                  <a:lnTo>
                    <a:pt x="165" y="101"/>
                  </a:lnTo>
                  <a:lnTo>
                    <a:pt x="186" y="0"/>
                  </a:lnTo>
                  <a:lnTo>
                    <a:pt x="126" y="82"/>
                  </a:lnTo>
                  <a:lnTo>
                    <a:pt x="91" y="17"/>
                  </a:lnTo>
                  <a:lnTo>
                    <a:pt x="82" y="103"/>
                  </a:lnTo>
                  <a:lnTo>
                    <a:pt x="0" y="114"/>
                  </a:lnTo>
                  <a:lnTo>
                    <a:pt x="103" y="147"/>
                  </a:lnTo>
                  <a:lnTo>
                    <a:pt x="70" y="179"/>
                  </a:lnTo>
                  <a:lnTo>
                    <a:pt x="42" y="227"/>
                  </a:lnTo>
                  <a:lnTo>
                    <a:pt x="139" y="173"/>
                  </a:lnTo>
                  <a:lnTo>
                    <a:pt x="139" y="267"/>
                  </a:lnTo>
                  <a:lnTo>
                    <a:pt x="139" y="263"/>
                  </a:lnTo>
                  <a:lnTo>
                    <a:pt x="143" y="259"/>
                  </a:lnTo>
                  <a:lnTo>
                    <a:pt x="148" y="251"/>
                  </a:lnTo>
                  <a:lnTo>
                    <a:pt x="154" y="244"/>
                  </a:lnTo>
                  <a:lnTo>
                    <a:pt x="158" y="234"/>
                  </a:lnTo>
                  <a:lnTo>
                    <a:pt x="164" y="227"/>
                  </a:lnTo>
                  <a:lnTo>
                    <a:pt x="167" y="219"/>
                  </a:lnTo>
                  <a:lnTo>
                    <a:pt x="171" y="217"/>
                  </a:lnTo>
                  <a:lnTo>
                    <a:pt x="171" y="208"/>
                  </a:lnTo>
                  <a:lnTo>
                    <a:pt x="173" y="198"/>
                  </a:lnTo>
                  <a:lnTo>
                    <a:pt x="173" y="190"/>
                  </a:lnTo>
                  <a:lnTo>
                    <a:pt x="175" y="189"/>
                  </a:lnTo>
                  <a:lnTo>
                    <a:pt x="175" y="18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584"/>
            <p:cNvSpPr>
              <a:spLocks/>
            </p:cNvSpPr>
            <p:nvPr/>
          </p:nvSpPr>
          <p:spPr bwMode="auto">
            <a:xfrm>
              <a:off x="7563747" y="976822"/>
              <a:ext cx="51256" cy="47954"/>
            </a:xfrm>
            <a:custGeom>
              <a:avLst/>
              <a:gdLst/>
              <a:ahLst/>
              <a:cxnLst>
                <a:cxn ang="0">
                  <a:pos x="83" y="109"/>
                </a:cxn>
                <a:cxn ang="0">
                  <a:pos x="85" y="162"/>
                </a:cxn>
                <a:cxn ang="0">
                  <a:pos x="98" y="114"/>
                </a:cxn>
                <a:cxn ang="0">
                  <a:pos x="148" y="145"/>
                </a:cxn>
                <a:cxn ang="0">
                  <a:pos x="121" y="99"/>
                </a:cxn>
                <a:cxn ang="0">
                  <a:pos x="159" y="93"/>
                </a:cxn>
                <a:cxn ang="0">
                  <a:pos x="98" y="80"/>
                </a:cxn>
                <a:cxn ang="0">
                  <a:pos x="140" y="42"/>
                </a:cxn>
                <a:cxn ang="0">
                  <a:pos x="83" y="65"/>
                </a:cxn>
                <a:cxn ang="0">
                  <a:pos x="91" y="0"/>
                </a:cxn>
                <a:cxn ang="0">
                  <a:pos x="57" y="52"/>
                </a:cxn>
                <a:cxn ang="0">
                  <a:pos x="38" y="17"/>
                </a:cxn>
                <a:cxn ang="0">
                  <a:pos x="38" y="59"/>
                </a:cxn>
                <a:cxn ang="0">
                  <a:pos x="0" y="57"/>
                </a:cxn>
                <a:cxn ang="0">
                  <a:pos x="53" y="86"/>
                </a:cxn>
                <a:cxn ang="0">
                  <a:pos x="15" y="126"/>
                </a:cxn>
                <a:cxn ang="0">
                  <a:pos x="83" y="109"/>
                </a:cxn>
                <a:cxn ang="0">
                  <a:pos x="83" y="109"/>
                </a:cxn>
              </a:cxnLst>
              <a:rect l="0" t="0" r="r" b="b"/>
              <a:pathLst>
                <a:path w="159" h="162">
                  <a:moveTo>
                    <a:pt x="83" y="109"/>
                  </a:moveTo>
                  <a:lnTo>
                    <a:pt x="85" y="162"/>
                  </a:lnTo>
                  <a:lnTo>
                    <a:pt x="98" y="114"/>
                  </a:lnTo>
                  <a:lnTo>
                    <a:pt x="148" y="145"/>
                  </a:lnTo>
                  <a:lnTo>
                    <a:pt x="121" y="99"/>
                  </a:lnTo>
                  <a:lnTo>
                    <a:pt x="159" y="93"/>
                  </a:lnTo>
                  <a:lnTo>
                    <a:pt x="98" y="80"/>
                  </a:lnTo>
                  <a:lnTo>
                    <a:pt x="140" y="42"/>
                  </a:lnTo>
                  <a:lnTo>
                    <a:pt x="83" y="65"/>
                  </a:lnTo>
                  <a:lnTo>
                    <a:pt x="91" y="0"/>
                  </a:lnTo>
                  <a:lnTo>
                    <a:pt x="57" y="52"/>
                  </a:lnTo>
                  <a:lnTo>
                    <a:pt x="38" y="17"/>
                  </a:lnTo>
                  <a:lnTo>
                    <a:pt x="38" y="59"/>
                  </a:lnTo>
                  <a:lnTo>
                    <a:pt x="0" y="57"/>
                  </a:lnTo>
                  <a:lnTo>
                    <a:pt x="53" y="86"/>
                  </a:lnTo>
                  <a:lnTo>
                    <a:pt x="15" y="126"/>
                  </a:lnTo>
                  <a:lnTo>
                    <a:pt x="83" y="109"/>
                  </a:lnTo>
                  <a:lnTo>
                    <a:pt x="83" y="10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585"/>
            <p:cNvSpPr>
              <a:spLocks/>
            </p:cNvSpPr>
            <p:nvPr/>
          </p:nvSpPr>
          <p:spPr bwMode="auto">
            <a:xfrm>
              <a:off x="8109623" y="1063258"/>
              <a:ext cx="104434" cy="103013"/>
            </a:xfrm>
            <a:custGeom>
              <a:avLst/>
              <a:gdLst/>
              <a:ahLst/>
              <a:cxnLst>
                <a:cxn ang="0">
                  <a:pos x="146" y="274"/>
                </a:cxn>
                <a:cxn ang="0">
                  <a:pos x="61" y="302"/>
                </a:cxn>
                <a:cxn ang="0">
                  <a:pos x="85" y="205"/>
                </a:cxn>
                <a:cxn ang="0">
                  <a:pos x="0" y="114"/>
                </a:cxn>
                <a:cxn ang="0">
                  <a:pos x="102" y="91"/>
                </a:cxn>
                <a:cxn ang="0">
                  <a:pos x="102" y="25"/>
                </a:cxn>
                <a:cxn ang="0">
                  <a:pos x="112" y="15"/>
                </a:cxn>
                <a:cxn ang="0">
                  <a:pos x="156" y="78"/>
                </a:cxn>
                <a:cxn ang="0">
                  <a:pos x="226" y="0"/>
                </a:cxn>
                <a:cxn ang="0">
                  <a:pos x="234" y="99"/>
                </a:cxn>
                <a:cxn ang="0">
                  <a:pos x="294" y="101"/>
                </a:cxn>
                <a:cxn ang="0">
                  <a:pos x="325" y="116"/>
                </a:cxn>
                <a:cxn ang="0">
                  <a:pos x="266" y="186"/>
                </a:cxn>
                <a:cxn ang="0">
                  <a:pos x="294" y="297"/>
                </a:cxn>
                <a:cxn ang="0">
                  <a:pos x="211" y="272"/>
                </a:cxn>
                <a:cxn ang="0">
                  <a:pos x="165" y="337"/>
                </a:cxn>
                <a:cxn ang="0">
                  <a:pos x="154" y="348"/>
                </a:cxn>
                <a:cxn ang="0">
                  <a:pos x="146" y="274"/>
                </a:cxn>
                <a:cxn ang="0">
                  <a:pos x="146" y="274"/>
                </a:cxn>
              </a:cxnLst>
              <a:rect l="0" t="0" r="r" b="b"/>
              <a:pathLst>
                <a:path w="325" h="348">
                  <a:moveTo>
                    <a:pt x="146" y="274"/>
                  </a:moveTo>
                  <a:lnTo>
                    <a:pt x="61" y="302"/>
                  </a:lnTo>
                  <a:lnTo>
                    <a:pt x="85" y="205"/>
                  </a:lnTo>
                  <a:lnTo>
                    <a:pt x="0" y="114"/>
                  </a:lnTo>
                  <a:lnTo>
                    <a:pt x="102" y="91"/>
                  </a:lnTo>
                  <a:lnTo>
                    <a:pt x="102" y="25"/>
                  </a:lnTo>
                  <a:lnTo>
                    <a:pt x="112" y="15"/>
                  </a:lnTo>
                  <a:lnTo>
                    <a:pt x="156" y="78"/>
                  </a:lnTo>
                  <a:lnTo>
                    <a:pt x="226" y="0"/>
                  </a:lnTo>
                  <a:lnTo>
                    <a:pt x="234" y="99"/>
                  </a:lnTo>
                  <a:lnTo>
                    <a:pt x="294" y="101"/>
                  </a:lnTo>
                  <a:lnTo>
                    <a:pt x="325" y="116"/>
                  </a:lnTo>
                  <a:lnTo>
                    <a:pt x="266" y="186"/>
                  </a:lnTo>
                  <a:lnTo>
                    <a:pt x="294" y="297"/>
                  </a:lnTo>
                  <a:lnTo>
                    <a:pt x="211" y="272"/>
                  </a:lnTo>
                  <a:lnTo>
                    <a:pt x="165" y="337"/>
                  </a:lnTo>
                  <a:lnTo>
                    <a:pt x="154" y="348"/>
                  </a:lnTo>
                  <a:lnTo>
                    <a:pt x="146" y="274"/>
                  </a:lnTo>
                  <a:lnTo>
                    <a:pt x="146" y="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586"/>
            <p:cNvSpPr>
              <a:spLocks/>
            </p:cNvSpPr>
            <p:nvPr/>
          </p:nvSpPr>
          <p:spPr bwMode="auto">
            <a:xfrm>
              <a:off x="8122437" y="1078059"/>
              <a:ext cx="75603" cy="67491"/>
            </a:xfrm>
            <a:custGeom>
              <a:avLst/>
              <a:gdLst/>
              <a:ahLst/>
              <a:cxnLst>
                <a:cxn ang="0">
                  <a:pos x="156" y="179"/>
                </a:cxn>
                <a:cxn ang="0">
                  <a:pos x="226" y="215"/>
                </a:cxn>
                <a:cxn ang="0">
                  <a:pos x="197" y="156"/>
                </a:cxn>
                <a:cxn ang="0">
                  <a:pos x="176" y="130"/>
                </a:cxn>
                <a:cxn ang="0">
                  <a:pos x="205" y="109"/>
                </a:cxn>
                <a:cxn ang="0">
                  <a:pos x="235" y="77"/>
                </a:cxn>
                <a:cxn ang="0">
                  <a:pos x="195" y="77"/>
                </a:cxn>
                <a:cxn ang="0">
                  <a:pos x="157" y="88"/>
                </a:cxn>
                <a:cxn ang="0">
                  <a:pos x="171" y="0"/>
                </a:cxn>
                <a:cxn ang="0">
                  <a:pos x="138" y="42"/>
                </a:cxn>
                <a:cxn ang="0">
                  <a:pos x="131" y="88"/>
                </a:cxn>
                <a:cxn ang="0">
                  <a:pos x="76" y="12"/>
                </a:cxn>
                <a:cxn ang="0">
                  <a:pos x="100" y="84"/>
                </a:cxn>
                <a:cxn ang="0">
                  <a:pos x="49" y="75"/>
                </a:cxn>
                <a:cxn ang="0">
                  <a:pos x="0" y="71"/>
                </a:cxn>
                <a:cxn ang="0">
                  <a:pos x="81" y="122"/>
                </a:cxn>
                <a:cxn ang="0">
                  <a:pos x="100" y="122"/>
                </a:cxn>
                <a:cxn ang="0">
                  <a:pos x="43" y="219"/>
                </a:cxn>
                <a:cxn ang="0">
                  <a:pos x="114" y="181"/>
                </a:cxn>
                <a:cxn ang="0">
                  <a:pos x="129" y="154"/>
                </a:cxn>
                <a:cxn ang="0">
                  <a:pos x="133" y="229"/>
                </a:cxn>
                <a:cxn ang="0">
                  <a:pos x="156" y="179"/>
                </a:cxn>
                <a:cxn ang="0">
                  <a:pos x="156" y="179"/>
                </a:cxn>
              </a:cxnLst>
              <a:rect l="0" t="0" r="r" b="b"/>
              <a:pathLst>
                <a:path w="235" h="229">
                  <a:moveTo>
                    <a:pt x="156" y="179"/>
                  </a:moveTo>
                  <a:lnTo>
                    <a:pt x="226" y="215"/>
                  </a:lnTo>
                  <a:lnTo>
                    <a:pt x="197" y="156"/>
                  </a:lnTo>
                  <a:lnTo>
                    <a:pt x="176" y="130"/>
                  </a:lnTo>
                  <a:lnTo>
                    <a:pt x="205" y="109"/>
                  </a:lnTo>
                  <a:lnTo>
                    <a:pt x="235" y="77"/>
                  </a:lnTo>
                  <a:lnTo>
                    <a:pt x="195" y="77"/>
                  </a:lnTo>
                  <a:lnTo>
                    <a:pt x="157" y="88"/>
                  </a:lnTo>
                  <a:lnTo>
                    <a:pt x="171" y="0"/>
                  </a:lnTo>
                  <a:lnTo>
                    <a:pt x="138" y="42"/>
                  </a:lnTo>
                  <a:lnTo>
                    <a:pt x="131" y="88"/>
                  </a:lnTo>
                  <a:lnTo>
                    <a:pt x="76" y="12"/>
                  </a:lnTo>
                  <a:lnTo>
                    <a:pt x="100" y="84"/>
                  </a:lnTo>
                  <a:lnTo>
                    <a:pt x="49" y="75"/>
                  </a:lnTo>
                  <a:lnTo>
                    <a:pt x="0" y="71"/>
                  </a:lnTo>
                  <a:lnTo>
                    <a:pt x="81" y="122"/>
                  </a:lnTo>
                  <a:lnTo>
                    <a:pt x="100" y="122"/>
                  </a:lnTo>
                  <a:lnTo>
                    <a:pt x="43" y="219"/>
                  </a:lnTo>
                  <a:lnTo>
                    <a:pt x="114" y="181"/>
                  </a:lnTo>
                  <a:lnTo>
                    <a:pt x="129" y="154"/>
                  </a:lnTo>
                  <a:lnTo>
                    <a:pt x="133" y="229"/>
                  </a:lnTo>
                  <a:lnTo>
                    <a:pt x="156" y="179"/>
                  </a:lnTo>
                  <a:lnTo>
                    <a:pt x="156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587"/>
            <p:cNvSpPr>
              <a:spLocks/>
            </p:cNvSpPr>
            <p:nvPr/>
          </p:nvSpPr>
          <p:spPr bwMode="auto">
            <a:xfrm>
              <a:off x="8146783" y="1095227"/>
              <a:ext cx="39083" cy="37890"/>
            </a:xfrm>
            <a:custGeom>
              <a:avLst/>
              <a:gdLst/>
              <a:ahLst/>
              <a:cxnLst>
                <a:cxn ang="0">
                  <a:pos x="64" y="129"/>
                </a:cxn>
                <a:cxn ang="0">
                  <a:pos x="76" y="104"/>
                </a:cxn>
                <a:cxn ang="0">
                  <a:pos x="121" y="127"/>
                </a:cxn>
                <a:cxn ang="0">
                  <a:pos x="81" y="68"/>
                </a:cxn>
                <a:cxn ang="0">
                  <a:pos x="118" y="41"/>
                </a:cxn>
                <a:cxn ang="0">
                  <a:pos x="78" y="49"/>
                </a:cxn>
                <a:cxn ang="0">
                  <a:pos x="78" y="0"/>
                </a:cxn>
                <a:cxn ang="0">
                  <a:pos x="62" y="49"/>
                </a:cxn>
                <a:cxn ang="0">
                  <a:pos x="30" y="13"/>
                </a:cxn>
                <a:cxn ang="0">
                  <a:pos x="43" y="47"/>
                </a:cxn>
                <a:cxn ang="0">
                  <a:pos x="0" y="41"/>
                </a:cxn>
                <a:cxn ang="0">
                  <a:pos x="42" y="64"/>
                </a:cxn>
                <a:cxn ang="0">
                  <a:pos x="15" y="114"/>
                </a:cxn>
                <a:cxn ang="0">
                  <a:pos x="57" y="81"/>
                </a:cxn>
                <a:cxn ang="0">
                  <a:pos x="64" y="129"/>
                </a:cxn>
                <a:cxn ang="0">
                  <a:pos x="64" y="129"/>
                </a:cxn>
              </a:cxnLst>
              <a:rect l="0" t="0" r="r" b="b"/>
              <a:pathLst>
                <a:path w="121" h="129">
                  <a:moveTo>
                    <a:pt x="64" y="129"/>
                  </a:moveTo>
                  <a:lnTo>
                    <a:pt x="76" y="104"/>
                  </a:lnTo>
                  <a:lnTo>
                    <a:pt x="121" y="127"/>
                  </a:lnTo>
                  <a:lnTo>
                    <a:pt x="81" y="68"/>
                  </a:lnTo>
                  <a:lnTo>
                    <a:pt x="118" y="41"/>
                  </a:lnTo>
                  <a:lnTo>
                    <a:pt x="78" y="49"/>
                  </a:lnTo>
                  <a:lnTo>
                    <a:pt x="78" y="0"/>
                  </a:lnTo>
                  <a:lnTo>
                    <a:pt x="62" y="49"/>
                  </a:lnTo>
                  <a:lnTo>
                    <a:pt x="30" y="13"/>
                  </a:lnTo>
                  <a:lnTo>
                    <a:pt x="43" y="47"/>
                  </a:lnTo>
                  <a:lnTo>
                    <a:pt x="0" y="41"/>
                  </a:lnTo>
                  <a:lnTo>
                    <a:pt x="42" y="64"/>
                  </a:lnTo>
                  <a:lnTo>
                    <a:pt x="15" y="114"/>
                  </a:lnTo>
                  <a:lnTo>
                    <a:pt x="57" y="81"/>
                  </a:lnTo>
                  <a:lnTo>
                    <a:pt x="64" y="129"/>
                  </a:lnTo>
                  <a:lnTo>
                    <a:pt x="64" y="12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588"/>
            <p:cNvSpPr>
              <a:spLocks/>
            </p:cNvSpPr>
            <p:nvPr/>
          </p:nvSpPr>
          <p:spPr bwMode="auto">
            <a:xfrm>
              <a:off x="7895629" y="704489"/>
              <a:ext cx="94824" cy="95316"/>
            </a:xfrm>
            <a:custGeom>
              <a:avLst/>
              <a:gdLst/>
              <a:ahLst/>
              <a:cxnLst>
                <a:cxn ang="0">
                  <a:pos x="135" y="251"/>
                </a:cxn>
                <a:cxn ang="0">
                  <a:pos x="55" y="280"/>
                </a:cxn>
                <a:cxn ang="0">
                  <a:pos x="78" y="188"/>
                </a:cxn>
                <a:cxn ang="0">
                  <a:pos x="0" y="103"/>
                </a:cxn>
                <a:cxn ang="0">
                  <a:pos x="93" y="86"/>
                </a:cxn>
                <a:cxn ang="0">
                  <a:pos x="93" y="21"/>
                </a:cxn>
                <a:cxn ang="0">
                  <a:pos x="100" y="13"/>
                </a:cxn>
                <a:cxn ang="0">
                  <a:pos x="142" y="71"/>
                </a:cxn>
                <a:cxn ang="0">
                  <a:pos x="209" y="0"/>
                </a:cxn>
                <a:cxn ang="0">
                  <a:pos x="213" y="90"/>
                </a:cxn>
                <a:cxn ang="0">
                  <a:pos x="268" y="93"/>
                </a:cxn>
                <a:cxn ang="0">
                  <a:pos x="296" y="109"/>
                </a:cxn>
                <a:cxn ang="0">
                  <a:pos x="245" y="169"/>
                </a:cxn>
                <a:cxn ang="0">
                  <a:pos x="268" y="274"/>
                </a:cxn>
                <a:cxn ang="0">
                  <a:pos x="193" y="251"/>
                </a:cxn>
                <a:cxn ang="0">
                  <a:pos x="152" y="310"/>
                </a:cxn>
                <a:cxn ang="0">
                  <a:pos x="138" y="321"/>
                </a:cxn>
                <a:cxn ang="0">
                  <a:pos x="135" y="251"/>
                </a:cxn>
                <a:cxn ang="0">
                  <a:pos x="135" y="251"/>
                </a:cxn>
              </a:cxnLst>
              <a:rect l="0" t="0" r="r" b="b"/>
              <a:pathLst>
                <a:path w="296" h="321">
                  <a:moveTo>
                    <a:pt x="135" y="251"/>
                  </a:moveTo>
                  <a:lnTo>
                    <a:pt x="55" y="280"/>
                  </a:lnTo>
                  <a:lnTo>
                    <a:pt x="78" y="188"/>
                  </a:lnTo>
                  <a:lnTo>
                    <a:pt x="0" y="103"/>
                  </a:lnTo>
                  <a:lnTo>
                    <a:pt x="93" y="86"/>
                  </a:lnTo>
                  <a:lnTo>
                    <a:pt x="93" y="21"/>
                  </a:lnTo>
                  <a:lnTo>
                    <a:pt x="100" y="13"/>
                  </a:lnTo>
                  <a:lnTo>
                    <a:pt x="142" y="71"/>
                  </a:lnTo>
                  <a:lnTo>
                    <a:pt x="209" y="0"/>
                  </a:lnTo>
                  <a:lnTo>
                    <a:pt x="213" y="90"/>
                  </a:lnTo>
                  <a:lnTo>
                    <a:pt x="268" y="93"/>
                  </a:lnTo>
                  <a:lnTo>
                    <a:pt x="296" y="109"/>
                  </a:lnTo>
                  <a:lnTo>
                    <a:pt x="245" y="169"/>
                  </a:lnTo>
                  <a:lnTo>
                    <a:pt x="268" y="274"/>
                  </a:lnTo>
                  <a:lnTo>
                    <a:pt x="193" y="251"/>
                  </a:lnTo>
                  <a:lnTo>
                    <a:pt x="152" y="310"/>
                  </a:lnTo>
                  <a:lnTo>
                    <a:pt x="138" y="321"/>
                  </a:lnTo>
                  <a:lnTo>
                    <a:pt x="135" y="251"/>
                  </a:lnTo>
                  <a:lnTo>
                    <a:pt x="135" y="2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589"/>
            <p:cNvSpPr>
              <a:spLocks/>
            </p:cNvSpPr>
            <p:nvPr/>
          </p:nvSpPr>
          <p:spPr bwMode="auto">
            <a:xfrm>
              <a:off x="7906521" y="719290"/>
              <a:ext cx="70477" cy="60387"/>
            </a:xfrm>
            <a:custGeom>
              <a:avLst/>
              <a:gdLst/>
              <a:ahLst/>
              <a:cxnLst>
                <a:cxn ang="0">
                  <a:pos x="146" y="161"/>
                </a:cxn>
                <a:cxn ang="0">
                  <a:pos x="209" y="194"/>
                </a:cxn>
                <a:cxn ang="0">
                  <a:pos x="182" y="138"/>
                </a:cxn>
                <a:cxn ang="0">
                  <a:pos x="165" y="116"/>
                </a:cxn>
                <a:cxn ang="0">
                  <a:pos x="190" y="100"/>
                </a:cxn>
                <a:cxn ang="0">
                  <a:pos x="220" y="66"/>
                </a:cxn>
                <a:cxn ang="0">
                  <a:pos x="182" y="66"/>
                </a:cxn>
                <a:cxn ang="0">
                  <a:pos x="150" y="78"/>
                </a:cxn>
                <a:cxn ang="0">
                  <a:pos x="159" y="0"/>
                </a:cxn>
                <a:cxn ang="0">
                  <a:pos x="129" y="38"/>
                </a:cxn>
                <a:cxn ang="0">
                  <a:pos x="123" y="78"/>
                </a:cxn>
                <a:cxn ang="0">
                  <a:pos x="74" y="7"/>
                </a:cxn>
                <a:cxn ang="0">
                  <a:pos x="91" y="74"/>
                </a:cxn>
                <a:cxn ang="0">
                  <a:pos x="47" y="66"/>
                </a:cxn>
                <a:cxn ang="0">
                  <a:pos x="0" y="64"/>
                </a:cxn>
                <a:cxn ang="0">
                  <a:pos x="78" y="108"/>
                </a:cxn>
                <a:cxn ang="0">
                  <a:pos x="91" y="110"/>
                </a:cxn>
                <a:cxn ang="0">
                  <a:pos x="40" y="197"/>
                </a:cxn>
                <a:cxn ang="0">
                  <a:pos x="104" y="165"/>
                </a:cxn>
                <a:cxn ang="0">
                  <a:pos x="120" y="136"/>
                </a:cxn>
                <a:cxn ang="0">
                  <a:pos x="123" y="205"/>
                </a:cxn>
                <a:cxn ang="0">
                  <a:pos x="146" y="161"/>
                </a:cxn>
                <a:cxn ang="0">
                  <a:pos x="146" y="161"/>
                </a:cxn>
              </a:cxnLst>
              <a:rect l="0" t="0" r="r" b="b"/>
              <a:pathLst>
                <a:path w="220" h="205">
                  <a:moveTo>
                    <a:pt x="146" y="161"/>
                  </a:moveTo>
                  <a:lnTo>
                    <a:pt x="209" y="194"/>
                  </a:lnTo>
                  <a:lnTo>
                    <a:pt x="182" y="138"/>
                  </a:lnTo>
                  <a:lnTo>
                    <a:pt x="165" y="116"/>
                  </a:lnTo>
                  <a:lnTo>
                    <a:pt x="190" y="100"/>
                  </a:lnTo>
                  <a:lnTo>
                    <a:pt x="220" y="66"/>
                  </a:lnTo>
                  <a:lnTo>
                    <a:pt x="182" y="66"/>
                  </a:lnTo>
                  <a:lnTo>
                    <a:pt x="150" y="78"/>
                  </a:lnTo>
                  <a:lnTo>
                    <a:pt x="159" y="0"/>
                  </a:lnTo>
                  <a:lnTo>
                    <a:pt x="129" y="38"/>
                  </a:lnTo>
                  <a:lnTo>
                    <a:pt x="123" y="78"/>
                  </a:lnTo>
                  <a:lnTo>
                    <a:pt x="74" y="7"/>
                  </a:lnTo>
                  <a:lnTo>
                    <a:pt x="91" y="74"/>
                  </a:lnTo>
                  <a:lnTo>
                    <a:pt x="47" y="66"/>
                  </a:lnTo>
                  <a:lnTo>
                    <a:pt x="0" y="64"/>
                  </a:lnTo>
                  <a:lnTo>
                    <a:pt x="78" y="108"/>
                  </a:lnTo>
                  <a:lnTo>
                    <a:pt x="91" y="110"/>
                  </a:lnTo>
                  <a:lnTo>
                    <a:pt x="40" y="197"/>
                  </a:lnTo>
                  <a:lnTo>
                    <a:pt x="104" y="165"/>
                  </a:lnTo>
                  <a:lnTo>
                    <a:pt x="120" y="136"/>
                  </a:lnTo>
                  <a:lnTo>
                    <a:pt x="123" y="205"/>
                  </a:lnTo>
                  <a:lnTo>
                    <a:pt x="146" y="161"/>
                  </a:lnTo>
                  <a:lnTo>
                    <a:pt x="146" y="161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590"/>
            <p:cNvSpPr>
              <a:spLocks/>
            </p:cNvSpPr>
            <p:nvPr/>
          </p:nvSpPr>
          <p:spPr bwMode="auto">
            <a:xfrm>
              <a:off x="7929586" y="734091"/>
              <a:ext cx="35879" cy="34338"/>
            </a:xfrm>
            <a:custGeom>
              <a:avLst/>
              <a:gdLst/>
              <a:ahLst/>
              <a:cxnLst>
                <a:cxn ang="0">
                  <a:pos x="59" y="116"/>
                </a:cxn>
                <a:cxn ang="0">
                  <a:pos x="68" y="95"/>
                </a:cxn>
                <a:cxn ang="0">
                  <a:pos x="112" y="116"/>
                </a:cxn>
                <a:cxn ang="0">
                  <a:pos x="74" y="59"/>
                </a:cxn>
                <a:cxn ang="0">
                  <a:pos x="108" y="36"/>
                </a:cxn>
                <a:cxn ang="0">
                  <a:pos x="72" y="47"/>
                </a:cxn>
                <a:cxn ang="0">
                  <a:pos x="68" y="0"/>
                </a:cxn>
                <a:cxn ang="0">
                  <a:pos x="57" y="44"/>
                </a:cxn>
                <a:cxn ang="0">
                  <a:pos x="29" y="11"/>
                </a:cxn>
                <a:cxn ang="0">
                  <a:pos x="42" y="40"/>
                </a:cxn>
                <a:cxn ang="0">
                  <a:pos x="0" y="36"/>
                </a:cxn>
                <a:cxn ang="0">
                  <a:pos x="38" y="59"/>
                </a:cxn>
                <a:cxn ang="0">
                  <a:pos x="13" y="103"/>
                </a:cxn>
                <a:cxn ang="0">
                  <a:pos x="55" y="72"/>
                </a:cxn>
                <a:cxn ang="0">
                  <a:pos x="59" y="116"/>
                </a:cxn>
                <a:cxn ang="0">
                  <a:pos x="59" y="116"/>
                </a:cxn>
              </a:cxnLst>
              <a:rect l="0" t="0" r="r" b="b"/>
              <a:pathLst>
                <a:path w="112" h="116">
                  <a:moveTo>
                    <a:pt x="59" y="116"/>
                  </a:moveTo>
                  <a:lnTo>
                    <a:pt x="68" y="95"/>
                  </a:lnTo>
                  <a:lnTo>
                    <a:pt x="112" y="116"/>
                  </a:lnTo>
                  <a:lnTo>
                    <a:pt x="74" y="59"/>
                  </a:lnTo>
                  <a:lnTo>
                    <a:pt x="108" y="36"/>
                  </a:lnTo>
                  <a:lnTo>
                    <a:pt x="72" y="47"/>
                  </a:lnTo>
                  <a:lnTo>
                    <a:pt x="68" y="0"/>
                  </a:lnTo>
                  <a:lnTo>
                    <a:pt x="57" y="44"/>
                  </a:lnTo>
                  <a:lnTo>
                    <a:pt x="29" y="11"/>
                  </a:lnTo>
                  <a:lnTo>
                    <a:pt x="42" y="40"/>
                  </a:lnTo>
                  <a:lnTo>
                    <a:pt x="0" y="36"/>
                  </a:lnTo>
                  <a:lnTo>
                    <a:pt x="38" y="59"/>
                  </a:lnTo>
                  <a:lnTo>
                    <a:pt x="13" y="103"/>
                  </a:lnTo>
                  <a:lnTo>
                    <a:pt x="55" y="72"/>
                  </a:lnTo>
                  <a:lnTo>
                    <a:pt x="59" y="116"/>
                  </a:lnTo>
                  <a:lnTo>
                    <a:pt x="59" y="11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591"/>
            <p:cNvSpPr>
              <a:spLocks/>
            </p:cNvSpPr>
            <p:nvPr/>
          </p:nvSpPr>
          <p:spPr bwMode="auto">
            <a:xfrm>
              <a:off x="7763004" y="471231"/>
              <a:ext cx="127499" cy="107157"/>
            </a:xfrm>
            <a:custGeom>
              <a:avLst/>
              <a:gdLst/>
              <a:ahLst/>
              <a:cxnLst>
                <a:cxn ang="0">
                  <a:pos x="181" y="283"/>
                </a:cxn>
                <a:cxn ang="0">
                  <a:pos x="72" y="316"/>
                </a:cxn>
                <a:cxn ang="0">
                  <a:pos x="105" y="211"/>
                </a:cxn>
                <a:cxn ang="0">
                  <a:pos x="0" y="118"/>
                </a:cxn>
                <a:cxn ang="0">
                  <a:pos x="124" y="95"/>
                </a:cxn>
                <a:cxn ang="0">
                  <a:pos x="124" y="23"/>
                </a:cxn>
                <a:cxn ang="0">
                  <a:pos x="137" y="15"/>
                </a:cxn>
                <a:cxn ang="0">
                  <a:pos x="190" y="80"/>
                </a:cxn>
                <a:cxn ang="0">
                  <a:pos x="282" y="0"/>
                </a:cxn>
                <a:cxn ang="0">
                  <a:pos x="287" y="103"/>
                </a:cxn>
                <a:cxn ang="0">
                  <a:pos x="363" y="105"/>
                </a:cxn>
                <a:cxn ang="0">
                  <a:pos x="399" y="122"/>
                </a:cxn>
                <a:cxn ang="0">
                  <a:pos x="331" y="194"/>
                </a:cxn>
                <a:cxn ang="0">
                  <a:pos x="363" y="310"/>
                </a:cxn>
                <a:cxn ang="0">
                  <a:pos x="261" y="283"/>
                </a:cxn>
                <a:cxn ang="0">
                  <a:pos x="207" y="348"/>
                </a:cxn>
                <a:cxn ang="0">
                  <a:pos x="188" y="363"/>
                </a:cxn>
                <a:cxn ang="0">
                  <a:pos x="181" y="283"/>
                </a:cxn>
                <a:cxn ang="0">
                  <a:pos x="181" y="283"/>
                </a:cxn>
              </a:cxnLst>
              <a:rect l="0" t="0" r="r" b="b"/>
              <a:pathLst>
                <a:path w="399" h="363">
                  <a:moveTo>
                    <a:pt x="181" y="283"/>
                  </a:moveTo>
                  <a:lnTo>
                    <a:pt x="72" y="316"/>
                  </a:lnTo>
                  <a:lnTo>
                    <a:pt x="105" y="211"/>
                  </a:lnTo>
                  <a:lnTo>
                    <a:pt x="0" y="118"/>
                  </a:lnTo>
                  <a:lnTo>
                    <a:pt x="124" y="95"/>
                  </a:lnTo>
                  <a:lnTo>
                    <a:pt x="124" y="23"/>
                  </a:lnTo>
                  <a:lnTo>
                    <a:pt x="137" y="15"/>
                  </a:lnTo>
                  <a:lnTo>
                    <a:pt x="190" y="80"/>
                  </a:lnTo>
                  <a:lnTo>
                    <a:pt x="282" y="0"/>
                  </a:lnTo>
                  <a:lnTo>
                    <a:pt x="287" y="103"/>
                  </a:lnTo>
                  <a:lnTo>
                    <a:pt x="363" y="105"/>
                  </a:lnTo>
                  <a:lnTo>
                    <a:pt x="399" y="122"/>
                  </a:lnTo>
                  <a:lnTo>
                    <a:pt x="331" y="194"/>
                  </a:lnTo>
                  <a:lnTo>
                    <a:pt x="363" y="310"/>
                  </a:lnTo>
                  <a:lnTo>
                    <a:pt x="261" y="283"/>
                  </a:lnTo>
                  <a:lnTo>
                    <a:pt x="207" y="348"/>
                  </a:lnTo>
                  <a:lnTo>
                    <a:pt x="188" y="363"/>
                  </a:lnTo>
                  <a:lnTo>
                    <a:pt x="181" y="283"/>
                  </a:lnTo>
                  <a:lnTo>
                    <a:pt x="181" y="2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592"/>
            <p:cNvSpPr>
              <a:spLocks/>
            </p:cNvSpPr>
            <p:nvPr/>
          </p:nvSpPr>
          <p:spPr bwMode="auto">
            <a:xfrm>
              <a:off x="7777099" y="486623"/>
              <a:ext cx="95464" cy="69859"/>
            </a:xfrm>
            <a:custGeom>
              <a:avLst/>
              <a:gdLst/>
              <a:ahLst/>
              <a:cxnLst>
                <a:cxn ang="0">
                  <a:pos x="196" y="187"/>
                </a:cxn>
                <a:cxn ang="0">
                  <a:pos x="283" y="223"/>
                </a:cxn>
                <a:cxn ang="0">
                  <a:pos x="245" y="162"/>
                </a:cxn>
                <a:cxn ang="0">
                  <a:pos x="220" y="135"/>
                </a:cxn>
                <a:cxn ang="0">
                  <a:pos x="258" y="115"/>
                </a:cxn>
                <a:cxn ang="0">
                  <a:pos x="296" y="78"/>
                </a:cxn>
                <a:cxn ang="0">
                  <a:pos x="245" y="78"/>
                </a:cxn>
                <a:cxn ang="0">
                  <a:pos x="201" y="90"/>
                </a:cxn>
                <a:cxn ang="0">
                  <a:pos x="218" y="0"/>
                </a:cxn>
                <a:cxn ang="0">
                  <a:pos x="173" y="46"/>
                </a:cxn>
                <a:cxn ang="0">
                  <a:pos x="165" y="92"/>
                </a:cxn>
                <a:cxn ang="0">
                  <a:pos x="99" y="12"/>
                </a:cxn>
                <a:cxn ang="0">
                  <a:pos x="125" y="86"/>
                </a:cxn>
                <a:cxn ang="0">
                  <a:pos x="63" y="78"/>
                </a:cxn>
                <a:cxn ang="0">
                  <a:pos x="0" y="75"/>
                </a:cxn>
                <a:cxn ang="0">
                  <a:pos x="104" y="126"/>
                </a:cxn>
                <a:cxn ang="0">
                  <a:pos x="125" y="128"/>
                </a:cxn>
                <a:cxn ang="0">
                  <a:pos x="59" y="229"/>
                </a:cxn>
                <a:cxn ang="0">
                  <a:pos x="142" y="191"/>
                </a:cxn>
                <a:cxn ang="0">
                  <a:pos x="163" y="158"/>
                </a:cxn>
                <a:cxn ang="0">
                  <a:pos x="165" y="236"/>
                </a:cxn>
                <a:cxn ang="0">
                  <a:pos x="196" y="187"/>
                </a:cxn>
                <a:cxn ang="0">
                  <a:pos x="196" y="187"/>
                </a:cxn>
              </a:cxnLst>
              <a:rect l="0" t="0" r="r" b="b"/>
              <a:pathLst>
                <a:path w="296" h="236">
                  <a:moveTo>
                    <a:pt x="196" y="187"/>
                  </a:moveTo>
                  <a:lnTo>
                    <a:pt x="283" y="223"/>
                  </a:lnTo>
                  <a:lnTo>
                    <a:pt x="245" y="162"/>
                  </a:lnTo>
                  <a:lnTo>
                    <a:pt x="220" y="135"/>
                  </a:lnTo>
                  <a:lnTo>
                    <a:pt x="258" y="115"/>
                  </a:lnTo>
                  <a:lnTo>
                    <a:pt x="296" y="78"/>
                  </a:lnTo>
                  <a:lnTo>
                    <a:pt x="245" y="78"/>
                  </a:lnTo>
                  <a:lnTo>
                    <a:pt x="201" y="90"/>
                  </a:lnTo>
                  <a:lnTo>
                    <a:pt x="218" y="0"/>
                  </a:lnTo>
                  <a:lnTo>
                    <a:pt x="173" y="46"/>
                  </a:lnTo>
                  <a:lnTo>
                    <a:pt x="165" y="92"/>
                  </a:lnTo>
                  <a:lnTo>
                    <a:pt x="99" y="12"/>
                  </a:lnTo>
                  <a:lnTo>
                    <a:pt x="125" y="86"/>
                  </a:lnTo>
                  <a:lnTo>
                    <a:pt x="63" y="78"/>
                  </a:lnTo>
                  <a:lnTo>
                    <a:pt x="0" y="75"/>
                  </a:lnTo>
                  <a:lnTo>
                    <a:pt x="104" y="126"/>
                  </a:lnTo>
                  <a:lnTo>
                    <a:pt x="125" y="128"/>
                  </a:lnTo>
                  <a:lnTo>
                    <a:pt x="59" y="229"/>
                  </a:lnTo>
                  <a:lnTo>
                    <a:pt x="142" y="191"/>
                  </a:lnTo>
                  <a:lnTo>
                    <a:pt x="163" y="158"/>
                  </a:lnTo>
                  <a:lnTo>
                    <a:pt x="165" y="236"/>
                  </a:lnTo>
                  <a:lnTo>
                    <a:pt x="196" y="187"/>
                  </a:lnTo>
                  <a:lnTo>
                    <a:pt x="196" y="187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593"/>
            <p:cNvSpPr>
              <a:spLocks/>
            </p:cNvSpPr>
            <p:nvPr/>
          </p:nvSpPr>
          <p:spPr bwMode="auto">
            <a:xfrm>
              <a:off x="7808494" y="504976"/>
              <a:ext cx="48053" cy="39074"/>
            </a:xfrm>
            <a:custGeom>
              <a:avLst/>
              <a:gdLst/>
              <a:ahLst/>
              <a:cxnLst>
                <a:cxn ang="0">
                  <a:pos x="80" y="133"/>
                </a:cxn>
                <a:cxn ang="0">
                  <a:pos x="95" y="107"/>
                </a:cxn>
                <a:cxn ang="0">
                  <a:pos x="150" y="131"/>
                </a:cxn>
                <a:cxn ang="0">
                  <a:pos x="102" y="67"/>
                </a:cxn>
                <a:cxn ang="0">
                  <a:pos x="146" y="40"/>
                </a:cxn>
                <a:cxn ang="0">
                  <a:pos x="97" y="52"/>
                </a:cxn>
                <a:cxn ang="0">
                  <a:pos x="95" y="0"/>
                </a:cxn>
                <a:cxn ang="0">
                  <a:pos x="80" y="52"/>
                </a:cxn>
                <a:cxn ang="0">
                  <a:pos x="38" y="14"/>
                </a:cxn>
                <a:cxn ang="0">
                  <a:pos x="53" y="50"/>
                </a:cxn>
                <a:cxn ang="0">
                  <a:pos x="0" y="40"/>
                </a:cxn>
                <a:cxn ang="0">
                  <a:pos x="51" y="67"/>
                </a:cxn>
                <a:cxn ang="0">
                  <a:pos x="17" y="118"/>
                </a:cxn>
                <a:cxn ang="0">
                  <a:pos x="72" y="82"/>
                </a:cxn>
                <a:cxn ang="0">
                  <a:pos x="80" y="133"/>
                </a:cxn>
                <a:cxn ang="0">
                  <a:pos x="80" y="133"/>
                </a:cxn>
              </a:cxnLst>
              <a:rect l="0" t="0" r="r" b="b"/>
              <a:pathLst>
                <a:path w="150" h="133">
                  <a:moveTo>
                    <a:pt x="80" y="133"/>
                  </a:moveTo>
                  <a:lnTo>
                    <a:pt x="95" y="107"/>
                  </a:lnTo>
                  <a:lnTo>
                    <a:pt x="150" y="131"/>
                  </a:lnTo>
                  <a:lnTo>
                    <a:pt x="102" y="67"/>
                  </a:lnTo>
                  <a:lnTo>
                    <a:pt x="146" y="40"/>
                  </a:lnTo>
                  <a:lnTo>
                    <a:pt x="97" y="52"/>
                  </a:lnTo>
                  <a:lnTo>
                    <a:pt x="95" y="0"/>
                  </a:lnTo>
                  <a:lnTo>
                    <a:pt x="80" y="52"/>
                  </a:lnTo>
                  <a:lnTo>
                    <a:pt x="38" y="14"/>
                  </a:lnTo>
                  <a:lnTo>
                    <a:pt x="53" y="50"/>
                  </a:lnTo>
                  <a:lnTo>
                    <a:pt x="0" y="40"/>
                  </a:lnTo>
                  <a:lnTo>
                    <a:pt x="51" y="67"/>
                  </a:lnTo>
                  <a:lnTo>
                    <a:pt x="17" y="118"/>
                  </a:lnTo>
                  <a:lnTo>
                    <a:pt x="72" y="82"/>
                  </a:lnTo>
                  <a:lnTo>
                    <a:pt x="80" y="133"/>
                  </a:lnTo>
                  <a:lnTo>
                    <a:pt x="80" y="13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594"/>
            <p:cNvSpPr>
              <a:spLocks/>
            </p:cNvSpPr>
            <p:nvPr/>
          </p:nvSpPr>
          <p:spPr bwMode="auto">
            <a:xfrm>
              <a:off x="8301832" y="684360"/>
              <a:ext cx="101231" cy="94724"/>
            </a:xfrm>
            <a:custGeom>
              <a:avLst/>
              <a:gdLst/>
              <a:ahLst/>
              <a:cxnLst>
                <a:cxn ang="0">
                  <a:pos x="140" y="249"/>
                </a:cxn>
                <a:cxn ang="0">
                  <a:pos x="55" y="277"/>
                </a:cxn>
                <a:cxn ang="0">
                  <a:pos x="81" y="184"/>
                </a:cxn>
                <a:cxn ang="0">
                  <a:pos x="0" y="102"/>
                </a:cxn>
                <a:cxn ang="0">
                  <a:pos x="97" y="81"/>
                </a:cxn>
                <a:cxn ang="0">
                  <a:pos x="97" y="19"/>
                </a:cxn>
                <a:cxn ang="0">
                  <a:pos x="106" y="11"/>
                </a:cxn>
                <a:cxn ang="0">
                  <a:pos x="152" y="68"/>
                </a:cxn>
                <a:cxn ang="0">
                  <a:pos x="220" y="0"/>
                </a:cxn>
                <a:cxn ang="0">
                  <a:pos x="222" y="87"/>
                </a:cxn>
                <a:cxn ang="0">
                  <a:pos x="285" y="91"/>
                </a:cxn>
                <a:cxn ang="0">
                  <a:pos x="315" y="104"/>
                </a:cxn>
                <a:cxn ang="0">
                  <a:pos x="258" y="169"/>
                </a:cxn>
                <a:cxn ang="0">
                  <a:pos x="285" y="270"/>
                </a:cxn>
                <a:cxn ang="0">
                  <a:pos x="205" y="249"/>
                </a:cxn>
                <a:cxn ang="0">
                  <a:pos x="161" y="306"/>
                </a:cxn>
                <a:cxn ang="0">
                  <a:pos x="148" y="319"/>
                </a:cxn>
                <a:cxn ang="0">
                  <a:pos x="140" y="249"/>
                </a:cxn>
                <a:cxn ang="0">
                  <a:pos x="140" y="249"/>
                </a:cxn>
              </a:cxnLst>
              <a:rect l="0" t="0" r="r" b="b"/>
              <a:pathLst>
                <a:path w="315" h="319">
                  <a:moveTo>
                    <a:pt x="140" y="249"/>
                  </a:moveTo>
                  <a:lnTo>
                    <a:pt x="55" y="277"/>
                  </a:lnTo>
                  <a:lnTo>
                    <a:pt x="81" y="184"/>
                  </a:lnTo>
                  <a:lnTo>
                    <a:pt x="0" y="102"/>
                  </a:lnTo>
                  <a:lnTo>
                    <a:pt x="97" y="81"/>
                  </a:lnTo>
                  <a:lnTo>
                    <a:pt x="97" y="19"/>
                  </a:lnTo>
                  <a:lnTo>
                    <a:pt x="106" y="11"/>
                  </a:lnTo>
                  <a:lnTo>
                    <a:pt x="152" y="68"/>
                  </a:lnTo>
                  <a:lnTo>
                    <a:pt x="220" y="0"/>
                  </a:lnTo>
                  <a:lnTo>
                    <a:pt x="222" y="87"/>
                  </a:lnTo>
                  <a:lnTo>
                    <a:pt x="285" y="91"/>
                  </a:lnTo>
                  <a:lnTo>
                    <a:pt x="315" y="104"/>
                  </a:lnTo>
                  <a:lnTo>
                    <a:pt x="258" y="169"/>
                  </a:lnTo>
                  <a:lnTo>
                    <a:pt x="285" y="270"/>
                  </a:lnTo>
                  <a:lnTo>
                    <a:pt x="205" y="249"/>
                  </a:lnTo>
                  <a:lnTo>
                    <a:pt x="161" y="306"/>
                  </a:lnTo>
                  <a:lnTo>
                    <a:pt x="148" y="319"/>
                  </a:lnTo>
                  <a:lnTo>
                    <a:pt x="140" y="249"/>
                  </a:lnTo>
                  <a:lnTo>
                    <a:pt x="140" y="2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595"/>
            <p:cNvSpPr>
              <a:spLocks/>
            </p:cNvSpPr>
            <p:nvPr/>
          </p:nvSpPr>
          <p:spPr bwMode="auto">
            <a:xfrm>
              <a:off x="8313365" y="697977"/>
              <a:ext cx="74962" cy="61571"/>
            </a:xfrm>
            <a:custGeom>
              <a:avLst/>
              <a:gdLst/>
              <a:ahLst/>
              <a:cxnLst>
                <a:cxn ang="0">
                  <a:pos x="154" y="162"/>
                </a:cxn>
                <a:cxn ang="0">
                  <a:pos x="220" y="196"/>
                </a:cxn>
                <a:cxn ang="0">
                  <a:pos x="192" y="141"/>
                </a:cxn>
                <a:cxn ang="0">
                  <a:pos x="171" y="118"/>
                </a:cxn>
                <a:cxn ang="0">
                  <a:pos x="203" y="101"/>
                </a:cxn>
                <a:cxn ang="0">
                  <a:pos x="234" y="71"/>
                </a:cxn>
                <a:cxn ang="0">
                  <a:pos x="192" y="67"/>
                </a:cxn>
                <a:cxn ang="0">
                  <a:pos x="156" y="76"/>
                </a:cxn>
                <a:cxn ang="0">
                  <a:pos x="169" y="0"/>
                </a:cxn>
                <a:cxn ang="0">
                  <a:pos x="135" y="38"/>
                </a:cxn>
                <a:cxn ang="0">
                  <a:pos x="131" y="80"/>
                </a:cxn>
                <a:cxn ang="0">
                  <a:pos x="78" y="10"/>
                </a:cxn>
                <a:cxn ang="0">
                  <a:pos x="97" y="76"/>
                </a:cxn>
                <a:cxn ang="0">
                  <a:pos x="47" y="67"/>
                </a:cxn>
                <a:cxn ang="0">
                  <a:pos x="0" y="65"/>
                </a:cxn>
                <a:cxn ang="0">
                  <a:pos x="81" y="111"/>
                </a:cxn>
                <a:cxn ang="0">
                  <a:pos x="97" y="111"/>
                </a:cxn>
                <a:cxn ang="0">
                  <a:pos x="43" y="202"/>
                </a:cxn>
                <a:cxn ang="0">
                  <a:pos x="110" y="168"/>
                </a:cxn>
                <a:cxn ang="0">
                  <a:pos x="129" y="139"/>
                </a:cxn>
                <a:cxn ang="0">
                  <a:pos x="131" y="209"/>
                </a:cxn>
                <a:cxn ang="0">
                  <a:pos x="154" y="162"/>
                </a:cxn>
                <a:cxn ang="0">
                  <a:pos x="154" y="162"/>
                </a:cxn>
              </a:cxnLst>
              <a:rect l="0" t="0" r="r" b="b"/>
              <a:pathLst>
                <a:path w="234" h="209">
                  <a:moveTo>
                    <a:pt x="154" y="162"/>
                  </a:moveTo>
                  <a:lnTo>
                    <a:pt x="220" y="196"/>
                  </a:lnTo>
                  <a:lnTo>
                    <a:pt x="192" y="141"/>
                  </a:lnTo>
                  <a:lnTo>
                    <a:pt x="171" y="118"/>
                  </a:lnTo>
                  <a:lnTo>
                    <a:pt x="203" y="101"/>
                  </a:lnTo>
                  <a:lnTo>
                    <a:pt x="234" y="71"/>
                  </a:lnTo>
                  <a:lnTo>
                    <a:pt x="192" y="67"/>
                  </a:lnTo>
                  <a:lnTo>
                    <a:pt x="156" y="76"/>
                  </a:lnTo>
                  <a:lnTo>
                    <a:pt x="169" y="0"/>
                  </a:lnTo>
                  <a:lnTo>
                    <a:pt x="135" y="38"/>
                  </a:lnTo>
                  <a:lnTo>
                    <a:pt x="131" y="80"/>
                  </a:lnTo>
                  <a:lnTo>
                    <a:pt x="78" y="10"/>
                  </a:lnTo>
                  <a:lnTo>
                    <a:pt x="97" y="76"/>
                  </a:lnTo>
                  <a:lnTo>
                    <a:pt x="47" y="67"/>
                  </a:lnTo>
                  <a:lnTo>
                    <a:pt x="0" y="65"/>
                  </a:lnTo>
                  <a:lnTo>
                    <a:pt x="81" y="111"/>
                  </a:lnTo>
                  <a:lnTo>
                    <a:pt x="97" y="111"/>
                  </a:lnTo>
                  <a:lnTo>
                    <a:pt x="43" y="202"/>
                  </a:lnTo>
                  <a:lnTo>
                    <a:pt x="110" y="168"/>
                  </a:lnTo>
                  <a:lnTo>
                    <a:pt x="129" y="139"/>
                  </a:lnTo>
                  <a:lnTo>
                    <a:pt x="131" y="209"/>
                  </a:lnTo>
                  <a:lnTo>
                    <a:pt x="154" y="162"/>
                  </a:lnTo>
                  <a:lnTo>
                    <a:pt x="154" y="162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596"/>
            <p:cNvSpPr>
              <a:spLocks/>
            </p:cNvSpPr>
            <p:nvPr/>
          </p:nvSpPr>
          <p:spPr bwMode="auto">
            <a:xfrm>
              <a:off x="8338352" y="712778"/>
              <a:ext cx="37801" cy="35522"/>
            </a:xfrm>
            <a:custGeom>
              <a:avLst/>
              <a:gdLst/>
              <a:ahLst/>
              <a:cxnLst>
                <a:cxn ang="0">
                  <a:pos x="60" y="119"/>
                </a:cxn>
                <a:cxn ang="0">
                  <a:pos x="70" y="95"/>
                </a:cxn>
                <a:cxn ang="0">
                  <a:pos x="118" y="116"/>
                </a:cxn>
                <a:cxn ang="0">
                  <a:pos x="78" y="61"/>
                </a:cxn>
                <a:cxn ang="0">
                  <a:pos x="112" y="38"/>
                </a:cxn>
                <a:cxn ang="0">
                  <a:pos x="72" y="45"/>
                </a:cxn>
                <a:cxn ang="0">
                  <a:pos x="72" y="0"/>
                </a:cxn>
                <a:cxn ang="0">
                  <a:pos x="57" y="45"/>
                </a:cxn>
                <a:cxn ang="0">
                  <a:pos x="26" y="13"/>
                </a:cxn>
                <a:cxn ang="0">
                  <a:pos x="40" y="43"/>
                </a:cxn>
                <a:cxn ang="0">
                  <a:pos x="0" y="38"/>
                </a:cxn>
                <a:cxn ang="0">
                  <a:pos x="38" y="59"/>
                </a:cxn>
                <a:cxn ang="0">
                  <a:pos x="11" y="106"/>
                </a:cxn>
                <a:cxn ang="0">
                  <a:pos x="55" y="74"/>
                </a:cxn>
                <a:cxn ang="0">
                  <a:pos x="60" y="119"/>
                </a:cxn>
                <a:cxn ang="0">
                  <a:pos x="60" y="119"/>
                </a:cxn>
              </a:cxnLst>
              <a:rect l="0" t="0" r="r" b="b"/>
              <a:pathLst>
                <a:path w="118" h="119">
                  <a:moveTo>
                    <a:pt x="60" y="119"/>
                  </a:moveTo>
                  <a:lnTo>
                    <a:pt x="70" y="95"/>
                  </a:lnTo>
                  <a:lnTo>
                    <a:pt x="118" y="116"/>
                  </a:lnTo>
                  <a:lnTo>
                    <a:pt x="78" y="61"/>
                  </a:lnTo>
                  <a:lnTo>
                    <a:pt x="112" y="38"/>
                  </a:lnTo>
                  <a:lnTo>
                    <a:pt x="72" y="45"/>
                  </a:lnTo>
                  <a:lnTo>
                    <a:pt x="72" y="0"/>
                  </a:lnTo>
                  <a:lnTo>
                    <a:pt x="57" y="45"/>
                  </a:lnTo>
                  <a:lnTo>
                    <a:pt x="26" y="13"/>
                  </a:lnTo>
                  <a:lnTo>
                    <a:pt x="40" y="43"/>
                  </a:lnTo>
                  <a:lnTo>
                    <a:pt x="0" y="38"/>
                  </a:lnTo>
                  <a:lnTo>
                    <a:pt x="38" y="59"/>
                  </a:lnTo>
                  <a:lnTo>
                    <a:pt x="11" y="106"/>
                  </a:lnTo>
                  <a:lnTo>
                    <a:pt x="55" y="74"/>
                  </a:lnTo>
                  <a:lnTo>
                    <a:pt x="60" y="119"/>
                  </a:lnTo>
                  <a:lnTo>
                    <a:pt x="60" y="11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597"/>
            <p:cNvSpPr>
              <a:spLocks/>
            </p:cNvSpPr>
            <p:nvPr/>
          </p:nvSpPr>
          <p:spPr bwMode="auto">
            <a:xfrm>
              <a:off x="8411392" y="1121869"/>
              <a:ext cx="143517" cy="124326"/>
            </a:xfrm>
            <a:custGeom>
              <a:avLst/>
              <a:gdLst/>
              <a:ahLst/>
              <a:cxnLst>
                <a:cxn ang="0">
                  <a:pos x="291" y="304"/>
                </a:cxn>
                <a:cxn ang="0">
                  <a:pos x="397" y="340"/>
                </a:cxn>
                <a:cxn ang="0">
                  <a:pos x="348" y="253"/>
                </a:cxn>
                <a:cxn ang="0">
                  <a:pos x="448" y="190"/>
                </a:cxn>
                <a:cxn ang="0">
                  <a:pos x="348" y="167"/>
                </a:cxn>
                <a:cxn ang="0">
                  <a:pos x="410" y="83"/>
                </a:cxn>
                <a:cxn ang="0">
                  <a:pos x="291" y="116"/>
                </a:cxn>
                <a:cxn ang="0">
                  <a:pos x="293" y="0"/>
                </a:cxn>
                <a:cxn ang="0">
                  <a:pos x="211" y="93"/>
                </a:cxn>
                <a:cxn ang="0">
                  <a:pos x="154" y="17"/>
                </a:cxn>
                <a:cxn ang="0">
                  <a:pos x="121" y="133"/>
                </a:cxn>
                <a:cxn ang="0">
                  <a:pos x="0" y="182"/>
                </a:cxn>
                <a:cxn ang="0">
                  <a:pos x="110" y="237"/>
                </a:cxn>
                <a:cxn ang="0">
                  <a:pos x="72" y="348"/>
                </a:cxn>
                <a:cxn ang="0">
                  <a:pos x="178" y="319"/>
                </a:cxn>
                <a:cxn ang="0">
                  <a:pos x="213" y="418"/>
                </a:cxn>
                <a:cxn ang="0">
                  <a:pos x="291" y="304"/>
                </a:cxn>
                <a:cxn ang="0">
                  <a:pos x="291" y="304"/>
                </a:cxn>
              </a:cxnLst>
              <a:rect l="0" t="0" r="r" b="b"/>
              <a:pathLst>
                <a:path w="448" h="418">
                  <a:moveTo>
                    <a:pt x="291" y="304"/>
                  </a:moveTo>
                  <a:lnTo>
                    <a:pt x="397" y="340"/>
                  </a:lnTo>
                  <a:lnTo>
                    <a:pt x="348" y="253"/>
                  </a:lnTo>
                  <a:lnTo>
                    <a:pt x="448" y="190"/>
                  </a:lnTo>
                  <a:lnTo>
                    <a:pt x="348" y="167"/>
                  </a:lnTo>
                  <a:lnTo>
                    <a:pt x="410" y="83"/>
                  </a:lnTo>
                  <a:lnTo>
                    <a:pt x="291" y="116"/>
                  </a:lnTo>
                  <a:lnTo>
                    <a:pt x="293" y="0"/>
                  </a:lnTo>
                  <a:lnTo>
                    <a:pt x="211" y="93"/>
                  </a:lnTo>
                  <a:lnTo>
                    <a:pt x="154" y="17"/>
                  </a:lnTo>
                  <a:lnTo>
                    <a:pt x="121" y="133"/>
                  </a:lnTo>
                  <a:lnTo>
                    <a:pt x="0" y="182"/>
                  </a:lnTo>
                  <a:lnTo>
                    <a:pt x="110" y="237"/>
                  </a:lnTo>
                  <a:lnTo>
                    <a:pt x="72" y="348"/>
                  </a:lnTo>
                  <a:lnTo>
                    <a:pt x="178" y="319"/>
                  </a:lnTo>
                  <a:lnTo>
                    <a:pt x="213" y="418"/>
                  </a:lnTo>
                  <a:lnTo>
                    <a:pt x="291" y="304"/>
                  </a:lnTo>
                  <a:lnTo>
                    <a:pt x="291" y="3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598"/>
            <p:cNvSpPr>
              <a:spLocks/>
            </p:cNvSpPr>
            <p:nvPr/>
          </p:nvSpPr>
          <p:spPr bwMode="auto">
            <a:xfrm>
              <a:off x="8428691" y="1136077"/>
              <a:ext cx="110841" cy="89988"/>
            </a:xfrm>
            <a:custGeom>
              <a:avLst/>
              <a:gdLst/>
              <a:ahLst/>
              <a:cxnLst>
                <a:cxn ang="0">
                  <a:pos x="209" y="215"/>
                </a:cxn>
                <a:cxn ang="0">
                  <a:pos x="291" y="261"/>
                </a:cxn>
                <a:cxn ang="0">
                  <a:pos x="264" y="200"/>
                </a:cxn>
                <a:cxn ang="0">
                  <a:pos x="348" y="150"/>
                </a:cxn>
                <a:cxn ang="0">
                  <a:pos x="232" y="149"/>
                </a:cxn>
                <a:cxn ang="0">
                  <a:pos x="304" y="74"/>
                </a:cxn>
                <a:cxn ang="0">
                  <a:pos x="196" y="114"/>
                </a:cxn>
                <a:cxn ang="0">
                  <a:pos x="222" y="0"/>
                </a:cxn>
                <a:cxn ang="0">
                  <a:pos x="150" y="93"/>
                </a:cxn>
                <a:cxn ang="0">
                  <a:pos x="108" y="19"/>
                </a:cxn>
                <a:cxn ang="0">
                  <a:pos x="97" y="116"/>
                </a:cxn>
                <a:cxn ang="0">
                  <a:pos x="0" y="130"/>
                </a:cxn>
                <a:cxn ang="0">
                  <a:pos x="124" y="166"/>
                </a:cxn>
                <a:cxn ang="0">
                  <a:pos x="84" y="206"/>
                </a:cxn>
                <a:cxn ang="0">
                  <a:pos x="49" y="261"/>
                </a:cxn>
                <a:cxn ang="0">
                  <a:pos x="167" y="200"/>
                </a:cxn>
                <a:cxn ang="0">
                  <a:pos x="165" y="304"/>
                </a:cxn>
                <a:cxn ang="0">
                  <a:pos x="171" y="297"/>
                </a:cxn>
                <a:cxn ang="0">
                  <a:pos x="177" y="287"/>
                </a:cxn>
                <a:cxn ang="0">
                  <a:pos x="183" y="280"/>
                </a:cxn>
                <a:cxn ang="0">
                  <a:pos x="190" y="268"/>
                </a:cxn>
                <a:cxn ang="0">
                  <a:pos x="196" y="261"/>
                </a:cxn>
                <a:cxn ang="0">
                  <a:pos x="200" y="251"/>
                </a:cxn>
                <a:cxn ang="0">
                  <a:pos x="202" y="249"/>
                </a:cxn>
                <a:cxn ang="0">
                  <a:pos x="203" y="238"/>
                </a:cxn>
                <a:cxn ang="0">
                  <a:pos x="205" y="228"/>
                </a:cxn>
                <a:cxn ang="0">
                  <a:pos x="207" y="219"/>
                </a:cxn>
                <a:cxn ang="0">
                  <a:pos x="209" y="215"/>
                </a:cxn>
                <a:cxn ang="0">
                  <a:pos x="209" y="215"/>
                </a:cxn>
              </a:cxnLst>
              <a:rect l="0" t="0" r="r" b="b"/>
              <a:pathLst>
                <a:path w="348" h="304">
                  <a:moveTo>
                    <a:pt x="209" y="215"/>
                  </a:moveTo>
                  <a:lnTo>
                    <a:pt x="291" y="261"/>
                  </a:lnTo>
                  <a:lnTo>
                    <a:pt x="264" y="200"/>
                  </a:lnTo>
                  <a:lnTo>
                    <a:pt x="348" y="150"/>
                  </a:lnTo>
                  <a:lnTo>
                    <a:pt x="232" y="149"/>
                  </a:lnTo>
                  <a:lnTo>
                    <a:pt x="304" y="74"/>
                  </a:lnTo>
                  <a:lnTo>
                    <a:pt x="196" y="114"/>
                  </a:lnTo>
                  <a:lnTo>
                    <a:pt x="222" y="0"/>
                  </a:lnTo>
                  <a:lnTo>
                    <a:pt x="150" y="93"/>
                  </a:lnTo>
                  <a:lnTo>
                    <a:pt x="108" y="19"/>
                  </a:lnTo>
                  <a:lnTo>
                    <a:pt x="97" y="116"/>
                  </a:lnTo>
                  <a:lnTo>
                    <a:pt x="0" y="130"/>
                  </a:lnTo>
                  <a:lnTo>
                    <a:pt x="124" y="166"/>
                  </a:lnTo>
                  <a:lnTo>
                    <a:pt x="84" y="206"/>
                  </a:lnTo>
                  <a:lnTo>
                    <a:pt x="49" y="261"/>
                  </a:lnTo>
                  <a:lnTo>
                    <a:pt x="167" y="200"/>
                  </a:lnTo>
                  <a:lnTo>
                    <a:pt x="165" y="304"/>
                  </a:lnTo>
                  <a:lnTo>
                    <a:pt x="171" y="297"/>
                  </a:lnTo>
                  <a:lnTo>
                    <a:pt x="177" y="287"/>
                  </a:lnTo>
                  <a:lnTo>
                    <a:pt x="183" y="280"/>
                  </a:lnTo>
                  <a:lnTo>
                    <a:pt x="190" y="268"/>
                  </a:lnTo>
                  <a:lnTo>
                    <a:pt x="196" y="261"/>
                  </a:lnTo>
                  <a:lnTo>
                    <a:pt x="200" y="251"/>
                  </a:lnTo>
                  <a:lnTo>
                    <a:pt x="202" y="249"/>
                  </a:lnTo>
                  <a:lnTo>
                    <a:pt x="203" y="238"/>
                  </a:lnTo>
                  <a:lnTo>
                    <a:pt x="205" y="228"/>
                  </a:lnTo>
                  <a:lnTo>
                    <a:pt x="207" y="219"/>
                  </a:lnTo>
                  <a:lnTo>
                    <a:pt x="209" y="215"/>
                  </a:lnTo>
                  <a:lnTo>
                    <a:pt x="209" y="215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599"/>
            <p:cNvSpPr>
              <a:spLocks/>
            </p:cNvSpPr>
            <p:nvPr/>
          </p:nvSpPr>
          <p:spPr bwMode="auto">
            <a:xfrm>
              <a:off x="8453678" y="1155022"/>
              <a:ext cx="60867" cy="56835"/>
            </a:xfrm>
            <a:custGeom>
              <a:avLst/>
              <a:gdLst/>
              <a:ahLst/>
              <a:cxnLst>
                <a:cxn ang="0">
                  <a:pos x="101" y="127"/>
                </a:cxn>
                <a:cxn ang="0">
                  <a:pos x="106" y="190"/>
                </a:cxn>
                <a:cxn ang="0">
                  <a:pos x="120" y="133"/>
                </a:cxn>
                <a:cxn ang="0">
                  <a:pos x="177" y="167"/>
                </a:cxn>
                <a:cxn ang="0">
                  <a:pos x="144" y="114"/>
                </a:cxn>
                <a:cxn ang="0">
                  <a:pos x="190" y="110"/>
                </a:cxn>
                <a:cxn ang="0">
                  <a:pos x="120" y="93"/>
                </a:cxn>
                <a:cxn ang="0">
                  <a:pos x="167" y="49"/>
                </a:cxn>
                <a:cxn ang="0">
                  <a:pos x="101" y="76"/>
                </a:cxn>
                <a:cxn ang="0">
                  <a:pos x="110" y="0"/>
                </a:cxn>
                <a:cxn ang="0">
                  <a:pos x="70" y="63"/>
                </a:cxn>
                <a:cxn ang="0">
                  <a:pos x="45" y="21"/>
                </a:cxn>
                <a:cxn ang="0">
                  <a:pos x="45" y="70"/>
                </a:cxn>
                <a:cxn ang="0">
                  <a:pos x="0" y="68"/>
                </a:cxn>
                <a:cxn ang="0">
                  <a:pos x="64" y="99"/>
                </a:cxn>
                <a:cxn ang="0">
                  <a:pos x="19" y="148"/>
                </a:cxn>
                <a:cxn ang="0">
                  <a:pos x="101" y="127"/>
                </a:cxn>
                <a:cxn ang="0">
                  <a:pos x="101" y="127"/>
                </a:cxn>
              </a:cxnLst>
              <a:rect l="0" t="0" r="r" b="b"/>
              <a:pathLst>
                <a:path w="190" h="190">
                  <a:moveTo>
                    <a:pt x="101" y="127"/>
                  </a:moveTo>
                  <a:lnTo>
                    <a:pt x="106" y="190"/>
                  </a:lnTo>
                  <a:lnTo>
                    <a:pt x="120" y="133"/>
                  </a:lnTo>
                  <a:lnTo>
                    <a:pt x="177" y="167"/>
                  </a:lnTo>
                  <a:lnTo>
                    <a:pt x="144" y="114"/>
                  </a:lnTo>
                  <a:lnTo>
                    <a:pt x="190" y="110"/>
                  </a:lnTo>
                  <a:lnTo>
                    <a:pt x="120" y="93"/>
                  </a:lnTo>
                  <a:lnTo>
                    <a:pt x="167" y="49"/>
                  </a:lnTo>
                  <a:lnTo>
                    <a:pt x="101" y="76"/>
                  </a:lnTo>
                  <a:lnTo>
                    <a:pt x="110" y="0"/>
                  </a:lnTo>
                  <a:lnTo>
                    <a:pt x="70" y="63"/>
                  </a:lnTo>
                  <a:lnTo>
                    <a:pt x="45" y="21"/>
                  </a:lnTo>
                  <a:lnTo>
                    <a:pt x="45" y="70"/>
                  </a:lnTo>
                  <a:lnTo>
                    <a:pt x="0" y="68"/>
                  </a:lnTo>
                  <a:lnTo>
                    <a:pt x="64" y="99"/>
                  </a:lnTo>
                  <a:lnTo>
                    <a:pt x="19" y="148"/>
                  </a:lnTo>
                  <a:lnTo>
                    <a:pt x="101" y="127"/>
                  </a:lnTo>
                  <a:lnTo>
                    <a:pt x="101" y="127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600"/>
            <p:cNvSpPr>
              <a:spLocks/>
            </p:cNvSpPr>
            <p:nvPr/>
          </p:nvSpPr>
          <p:spPr bwMode="auto">
            <a:xfrm>
              <a:off x="7794398" y="1154430"/>
              <a:ext cx="150565" cy="131430"/>
            </a:xfrm>
            <a:custGeom>
              <a:avLst/>
              <a:gdLst/>
              <a:ahLst/>
              <a:cxnLst>
                <a:cxn ang="0">
                  <a:pos x="306" y="325"/>
                </a:cxn>
                <a:cxn ang="0">
                  <a:pos x="418" y="363"/>
                </a:cxn>
                <a:cxn ang="0">
                  <a:pos x="365" y="268"/>
                </a:cxn>
                <a:cxn ang="0">
                  <a:pos x="470" y="204"/>
                </a:cxn>
                <a:cxn ang="0">
                  <a:pos x="367" y="177"/>
                </a:cxn>
                <a:cxn ang="0">
                  <a:pos x="435" y="89"/>
                </a:cxn>
                <a:cxn ang="0">
                  <a:pos x="308" y="124"/>
                </a:cxn>
                <a:cxn ang="0">
                  <a:pos x="308" y="0"/>
                </a:cxn>
                <a:cxn ang="0">
                  <a:pos x="222" y="101"/>
                </a:cxn>
                <a:cxn ang="0">
                  <a:pos x="165" y="19"/>
                </a:cxn>
                <a:cxn ang="0">
                  <a:pos x="127" y="141"/>
                </a:cxn>
                <a:cxn ang="0">
                  <a:pos x="0" y="196"/>
                </a:cxn>
                <a:cxn ang="0">
                  <a:pos x="116" y="253"/>
                </a:cxn>
                <a:cxn ang="0">
                  <a:pos x="76" y="371"/>
                </a:cxn>
                <a:cxn ang="0">
                  <a:pos x="190" y="340"/>
                </a:cxn>
                <a:cxn ang="0">
                  <a:pos x="226" y="445"/>
                </a:cxn>
                <a:cxn ang="0">
                  <a:pos x="306" y="325"/>
                </a:cxn>
                <a:cxn ang="0">
                  <a:pos x="306" y="325"/>
                </a:cxn>
              </a:cxnLst>
              <a:rect l="0" t="0" r="r" b="b"/>
              <a:pathLst>
                <a:path w="470" h="445">
                  <a:moveTo>
                    <a:pt x="306" y="325"/>
                  </a:moveTo>
                  <a:lnTo>
                    <a:pt x="418" y="363"/>
                  </a:lnTo>
                  <a:lnTo>
                    <a:pt x="365" y="268"/>
                  </a:lnTo>
                  <a:lnTo>
                    <a:pt x="470" y="204"/>
                  </a:lnTo>
                  <a:lnTo>
                    <a:pt x="367" y="177"/>
                  </a:lnTo>
                  <a:lnTo>
                    <a:pt x="435" y="89"/>
                  </a:lnTo>
                  <a:lnTo>
                    <a:pt x="308" y="124"/>
                  </a:lnTo>
                  <a:lnTo>
                    <a:pt x="308" y="0"/>
                  </a:lnTo>
                  <a:lnTo>
                    <a:pt x="222" y="101"/>
                  </a:lnTo>
                  <a:lnTo>
                    <a:pt x="165" y="19"/>
                  </a:lnTo>
                  <a:lnTo>
                    <a:pt x="127" y="141"/>
                  </a:lnTo>
                  <a:lnTo>
                    <a:pt x="0" y="196"/>
                  </a:lnTo>
                  <a:lnTo>
                    <a:pt x="116" y="253"/>
                  </a:lnTo>
                  <a:lnTo>
                    <a:pt x="76" y="371"/>
                  </a:lnTo>
                  <a:lnTo>
                    <a:pt x="190" y="340"/>
                  </a:lnTo>
                  <a:lnTo>
                    <a:pt x="226" y="445"/>
                  </a:lnTo>
                  <a:lnTo>
                    <a:pt x="306" y="325"/>
                  </a:lnTo>
                  <a:lnTo>
                    <a:pt x="306" y="3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601"/>
            <p:cNvSpPr>
              <a:spLocks/>
            </p:cNvSpPr>
            <p:nvPr/>
          </p:nvSpPr>
          <p:spPr bwMode="auto">
            <a:xfrm>
              <a:off x="7812978" y="1169231"/>
              <a:ext cx="117248" cy="95908"/>
            </a:xfrm>
            <a:custGeom>
              <a:avLst/>
              <a:gdLst/>
              <a:ahLst/>
              <a:cxnLst>
                <a:cxn ang="0">
                  <a:pos x="219" y="230"/>
                </a:cxn>
                <a:cxn ang="0">
                  <a:pos x="306" y="278"/>
                </a:cxn>
                <a:cxn ang="0">
                  <a:pos x="276" y="211"/>
                </a:cxn>
                <a:cxn ang="0">
                  <a:pos x="365" y="160"/>
                </a:cxn>
                <a:cxn ang="0">
                  <a:pos x="245" y="158"/>
                </a:cxn>
                <a:cxn ang="0">
                  <a:pos x="319" y="78"/>
                </a:cxn>
                <a:cxn ang="0">
                  <a:pos x="205" y="120"/>
                </a:cxn>
                <a:cxn ang="0">
                  <a:pos x="232" y="0"/>
                </a:cxn>
                <a:cxn ang="0">
                  <a:pos x="158" y="101"/>
                </a:cxn>
                <a:cxn ang="0">
                  <a:pos x="112" y="21"/>
                </a:cxn>
                <a:cxn ang="0">
                  <a:pos x="99" y="124"/>
                </a:cxn>
                <a:cxn ang="0">
                  <a:pos x="0" y="139"/>
                </a:cxn>
                <a:cxn ang="0">
                  <a:pos x="129" y="179"/>
                </a:cxn>
                <a:cxn ang="0">
                  <a:pos x="84" y="217"/>
                </a:cxn>
                <a:cxn ang="0">
                  <a:pos x="51" y="278"/>
                </a:cxn>
                <a:cxn ang="0">
                  <a:pos x="175" y="211"/>
                </a:cxn>
                <a:cxn ang="0">
                  <a:pos x="173" y="324"/>
                </a:cxn>
                <a:cxn ang="0">
                  <a:pos x="177" y="318"/>
                </a:cxn>
                <a:cxn ang="0">
                  <a:pos x="182" y="307"/>
                </a:cxn>
                <a:cxn ang="0">
                  <a:pos x="190" y="299"/>
                </a:cxn>
                <a:cxn ang="0">
                  <a:pos x="196" y="288"/>
                </a:cxn>
                <a:cxn ang="0">
                  <a:pos x="203" y="278"/>
                </a:cxn>
                <a:cxn ang="0">
                  <a:pos x="207" y="270"/>
                </a:cxn>
                <a:cxn ang="0">
                  <a:pos x="211" y="265"/>
                </a:cxn>
                <a:cxn ang="0">
                  <a:pos x="213" y="255"/>
                </a:cxn>
                <a:cxn ang="0">
                  <a:pos x="215" y="244"/>
                </a:cxn>
                <a:cxn ang="0">
                  <a:pos x="217" y="232"/>
                </a:cxn>
                <a:cxn ang="0">
                  <a:pos x="219" y="230"/>
                </a:cxn>
                <a:cxn ang="0">
                  <a:pos x="219" y="230"/>
                </a:cxn>
              </a:cxnLst>
              <a:rect l="0" t="0" r="r" b="b"/>
              <a:pathLst>
                <a:path w="365" h="324">
                  <a:moveTo>
                    <a:pt x="219" y="230"/>
                  </a:moveTo>
                  <a:lnTo>
                    <a:pt x="306" y="278"/>
                  </a:lnTo>
                  <a:lnTo>
                    <a:pt x="276" y="211"/>
                  </a:lnTo>
                  <a:lnTo>
                    <a:pt x="365" y="160"/>
                  </a:lnTo>
                  <a:lnTo>
                    <a:pt x="245" y="158"/>
                  </a:lnTo>
                  <a:lnTo>
                    <a:pt x="319" y="78"/>
                  </a:lnTo>
                  <a:lnTo>
                    <a:pt x="205" y="120"/>
                  </a:lnTo>
                  <a:lnTo>
                    <a:pt x="232" y="0"/>
                  </a:lnTo>
                  <a:lnTo>
                    <a:pt x="158" y="101"/>
                  </a:lnTo>
                  <a:lnTo>
                    <a:pt x="112" y="21"/>
                  </a:lnTo>
                  <a:lnTo>
                    <a:pt x="99" y="124"/>
                  </a:lnTo>
                  <a:lnTo>
                    <a:pt x="0" y="139"/>
                  </a:lnTo>
                  <a:lnTo>
                    <a:pt x="129" y="179"/>
                  </a:lnTo>
                  <a:lnTo>
                    <a:pt x="84" y="217"/>
                  </a:lnTo>
                  <a:lnTo>
                    <a:pt x="51" y="278"/>
                  </a:lnTo>
                  <a:lnTo>
                    <a:pt x="175" y="211"/>
                  </a:lnTo>
                  <a:lnTo>
                    <a:pt x="173" y="324"/>
                  </a:lnTo>
                  <a:lnTo>
                    <a:pt x="177" y="318"/>
                  </a:lnTo>
                  <a:lnTo>
                    <a:pt x="182" y="307"/>
                  </a:lnTo>
                  <a:lnTo>
                    <a:pt x="190" y="299"/>
                  </a:lnTo>
                  <a:lnTo>
                    <a:pt x="196" y="288"/>
                  </a:lnTo>
                  <a:lnTo>
                    <a:pt x="203" y="278"/>
                  </a:lnTo>
                  <a:lnTo>
                    <a:pt x="207" y="270"/>
                  </a:lnTo>
                  <a:lnTo>
                    <a:pt x="211" y="265"/>
                  </a:lnTo>
                  <a:lnTo>
                    <a:pt x="213" y="255"/>
                  </a:lnTo>
                  <a:lnTo>
                    <a:pt x="215" y="244"/>
                  </a:lnTo>
                  <a:lnTo>
                    <a:pt x="217" y="232"/>
                  </a:lnTo>
                  <a:lnTo>
                    <a:pt x="219" y="230"/>
                  </a:lnTo>
                  <a:lnTo>
                    <a:pt x="219" y="230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602"/>
            <p:cNvSpPr>
              <a:spLocks/>
            </p:cNvSpPr>
            <p:nvPr/>
          </p:nvSpPr>
          <p:spPr bwMode="auto">
            <a:xfrm>
              <a:off x="7839247" y="1189360"/>
              <a:ext cx="65351" cy="59795"/>
            </a:xfrm>
            <a:custGeom>
              <a:avLst/>
              <a:gdLst/>
              <a:ahLst/>
              <a:cxnLst>
                <a:cxn ang="0">
                  <a:pos x="106" y="135"/>
                </a:cxn>
                <a:cxn ang="0">
                  <a:pos x="110" y="201"/>
                </a:cxn>
                <a:cxn ang="0">
                  <a:pos x="127" y="142"/>
                </a:cxn>
                <a:cxn ang="0">
                  <a:pos x="188" y="179"/>
                </a:cxn>
                <a:cxn ang="0">
                  <a:pos x="156" y="125"/>
                </a:cxn>
                <a:cxn ang="0">
                  <a:pos x="203" y="116"/>
                </a:cxn>
                <a:cxn ang="0">
                  <a:pos x="127" y="101"/>
                </a:cxn>
                <a:cxn ang="0">
                  <a:pos x="178" y="55"/>
                </a:cxn>
                <a:cxn ang="0">
                  <a:pos x="106" y="80"/>
                </a:cxn>
                <a:cxn ang="0">
                  <a:pos x="118" y="0"/>
                </a:cxn>
                <a:cxn ang="0">
                  <a:pos x="76" y="68"/>
                </a:cxn>
                <a:cxn ang="0">
                  <a:pos x="49" y="25"/>
                </a:cxn>
                <a:cxn ang="0">
                  <a:pos x="49" y="76"/>
                </a:cxn>
                <a:cxn ang="0">
                  <a:pos x="0" y="74"/>
                </a:cxn>
                <a:cxn ang="0">
                  <a:pos x="70" y="106"/>
                </a:cxn>
                <a:cxn ang="0">
                  <a:pos x="21" y="158"/>
                </a:cxn>
                <a:cxn ang="0">
                  <a:pos x="106" y="135"/>
                </a:cxn>
                <a:cxn ang="0">
                  <a:pos x="106" y="135"/>
                </a:cxn>
              </a:cxnLst>
              <a:rect l="0" t="0" r="r" b="b"/>
              <a:pathLst>
                <a:path w="203" h="201">
                  <a:moveTo>
                    <a:pt x="106" y="135"/>
                  </a:moveTo>
                  <a:lnTo>
                    <a:pt x="110" y="201"/>
                  </a:lnTo>
                  <a:lnTo>
                    <a:pt x="127" y="142"/>
                  </a:lnTo>
                  <a:lnTo>
                    <a:pt x="188" y="179"/>
                  </a:lnTo>
                  <a:lnTo>
                    <a:pt x="156" y="125"/>
                  </a:lnTo>
                  <a:lnTo>
                    <a:pt x="203" y="116"/>
                  </a:lnTo>
                  <a:lnTo>
                    <a:pt x="127" y="101"/>
                  </a:lnTo>
                  <a:lnTo>
                    <a:pt x="178" y="55"/>
                  </a:lnTo>
                  <a:lnTo>
                    <a:pt x="106" y="80"/>
                  </a:lnTo>
                  <a:lnTo>
                    <a:pt x="118" y="0"/>
                  </a:lnTo>
                  <a:lnTo>
                    <a:pt x="76" y="68"/>
                  </a:lnTo>
                  <a:lnTo>
                    <a:pt x="49" y="25"/>
                  </a:lnTo>
                  <a:lnTo>
                    <a:pt x="49" y="76"/>
                  </a:lnTo>
                  <a:lnTo>
                    <a:pt x="0" y="74"/>
                  </a:lnTo>
                  <a:lnTo>
                    <a:pt x="70" y="106"/>
                  </a:lnTo>
                  <a:lnTo>
                    <a:pt x="21" y="158"/>
                  </a:lnTo>
                  <a:lnTo>
                    <a:pt x="106" y="135"/>
                  </a:lnTo>
                  <a:lnTo>
                    <a:pt x="106" y="135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603"/>
            <p:cNvSpPr>
              <a:spLocks/>
            </p:cNvSpPr>
            <p:nvPr/>
          </p:nvSpPr>
          <p:spPr bwMode="auto">
            <a:xfrm>
              <a:off x="8193554" y="502016"/>
              <a:ext cx="105075" cy="99461"/>
            </a:xfrm>
            <a:custGeom>
              <a:avLst/>
              <a:gdLst/>
              <a:ahLst/>
              <a:cxnLst>
                <a:cxn ang="0">
                  <a:pos x="249" y="239"/>
                </a:cxn>
                <a:cxn ang="0">
                  <a:pos x="245" y="336"/>
                </a:cxn>
                <a:cxn ang="0">
                  <a:pos x="164" y="277"/>
                </a:cxn>
                <a:cxn ang="0">
                  <a:pos x="50" y="331"/>
                </a:cxn>
                <a:cxn ang="0">
                  <a:pos x="67" y="220"/>
                </a:cxn>
                <a:cxn ang="0">
                  <a:pos x="6" y="197"/>
                </a:cxn>
                <a:cxn ang="0">
                  <a:pos x="0" y="184"/>
                </a:cxn>
                <a:cxn ang="0">
                  <a:pos x="76" y="161"/>
                </a:cxn>
                <a:cxn ang="0">
                  <a:pos x="34" y="61"/>
                </a:cxn>
                <a:cxn ang="0">
                  <a:pos x="124" y="89"/>
                </a:cxn>
                <a:cxn ang="0">
                  <a:pos x="152" y="26"/>
                </a:cxn>
                <a:cxn ang="0">
                  <a:pos x="179" y="0"/>
                </a:cxn>
                <a:cxn ang="0">
                  <a:pos x="217" y="83"/>
                </a:cxn>
                <a:cxn ang="0">
                  <a:pos x="329" y="97"/>
                </a:cxn>
                <a:cxn ang="0">
                  <a:pos x="274" y="171"/>
                </a:cxn>
                <a:cxn ang="0">
                  <a:pos x="314" y="239"/>
                </a:cxn>
                <a:cxn ang="0">
                  <a:pos x="323" y="256"/>
                </a:cxn>
                <a:cxn ang="0">
                  <a:pos x="249" y="239"/>
                </a:cxn>
                <a:cxn ang="0">
                  <a:pos x="249" y="239"/>
                </a:cxn>
              </a:cxnLst>
              <a:rect l="0" t="0" r="r" b="b"/>
              <a:pathLst>
                <a:path w="329" h="336">
                  <a:moveTo>
                    <a:pt x="249" y="239"/>
                  </a:moveTo>
                  <a:lnTo>
                    <a:pt x="245" y="336"/>
                  </a:lnTo>
                  <a:lnTo>
                    <a:pt x="164" y="277"/>
                  </a:lnTo>
                  <a:lnTo>
                    <a:pt x="50" y="331"/>
                  </a:lnTo>
                  <a:lnTo>
                    <a:pt x="67" y="220"/>
                  </a:lnTo>
                  <a:lnTo>
                    <a:pt x="6" y="197"/>
                  </a:lnTo>
                  <a:lnTo>
                    <a:pt x="0" y="184"/>
                  </a:lnTo>
                  <a:lnTo>
                    <a:pt x="76" y="161"/>
                  </a:lnTo>
                  <a:lnTo>
                    <a:pt x="34" y="61"/>
                  </a:lnTo>
                  <a:lnTo>
                    <a:pt x="124" y="89"/>
                  </a:lnTo>
                  <a:lnTo>
                    <a:pt x="152" y="26"/>
                  </a:lnTo>
                  <a:lnTo>
                    <a:pt x="179" y="0"/>
                  </a:lnTo>
                  <a:lnTo>
                    <a:pt x="217" y="83"/>
                  </a:lnTo>
                  <a:lnTo>
                    <a:pt x="329" y="97"/>
                  </a:lnTo>
                  <a:lnTo>
                    <a:pt x="274" y="171"/>
                  </a:lnTo>
                  <a:lnTo>
                    <a:pt x="314" y="239"/>
                  </a:lnTo>
                  <a:lnTo>
                    <a:pt x="323" y="256"/>
                  </a:lnTo>
                  <a:lnTo>
                    <a:pt x="249" y="239"/>
                  </a:lnTo>
                  <a:lnTo>
                    <a:pt x="249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604"/>
            <p:cNvSpPr>
              <a:spLocks/>
            </p:cNvSpPr>
            <p:nvPr/>
          </p:nvSpPr>
          <p:spPr bwMode="auto">
            <a:xfrm>
              <a:off x="8208290" y="518001"/>
              <a:ext cx="77525" cy="72819"/>
            </a:xfrm>
            <a:custGeom>
              <a:avLst/>
              <a:gdLst/>
              <a:ahLst/>
              <a:cxnLst>
                <a:cxn ang="0">
                  <a:pos x="182" y="118"/>
                </a:cxn>
                <a:cxn ang="0">
                  <a:pos x="241" y="59"/>
                </a:cxn>
                <a:cxn ang="0">
                  <a:pos x="177" y="70"/>
                </a:cxn>
                <a:cxn ang="0">
                  <a:pos x="146" y="82"/>
                </a:cxn>
                <a:cxn ang="0">
                  <a:pos x="137" y="44"/>
                </a:cxn>
                <a:cxn ang="0">
                  <a:pos x="119" y="0"/>
                </a:cxn>
                <a:cxn ang="0">
                  <a:pos x="102" y="42"/>
                </a:cxn>
                <a:cxn ang="0">
                  <a:pos x="99" y="82"/>
                </a:cxn>
                <a:cxn ang="0">
                  <a:pos x="28" y="42"/>
                </a:cxn>
                <a:cxn ang="0">
                  <a:pos x="53" y="89"/>
                </a:cxn>
                <a:cxn ang="0">
                  <a:pos x="89" y="112"/>
                </a:cxn>
                <a:cxn ang="0">
                  <a:pos x="0" y="141"/>
                </a:cxn>
                <a:cxn ang="0">
                  <a:pos x="74" y="144"/>
                </a:cxn>
                <a:cxn ang="0">
                  <a:pos x="45" y="192"/>
                </a:cxn>
                <a:cxn ang="0">
                  <a:pos x="24" y="241"/>
                </a:cxn>
                <a:cxn ang="0">
                  <a:pos x="102" y="175"/>
                </a:cxn>
                <a:cxn ang="0">
                  <a:pos x="108" y="160"/>
                </a:cxn>
                <a:cxn ang="0">
                  <a:pos x="175" y="247"/>
                </a:cxn>
                <a:cxn ang="0">
                  <a:pos x="169" y="165"/>
                </a:cxn>
                <a:cxn ang="0">
                  <a:pos x="148" y="137"/>
                </a:cxn>
                <a:cxn ang="0">
                  <a:pos x="218" y="160"/>
                </a:cxn>
                <a:cxn ang="0">
                  <a:pos x="182" y="118"/>
                </a:cxn>
                <a:cxn ang="0">
                  <a:pos x="182" y="118"/>
                </a:cxn>
              </a:cxnLst>
              <a:rect l="0" t="0" r="r" b="b"/>
              <a:pathLst>
                <a:path w="241" h="247">
                  <a:moveTo>
                    <a:pt x="182" y="118"/>
                  </a:moveTo>
                  <a:lnTo>
                    <a:pt x="241" y="59"/>
                  </a:lnTo>
                  <a:lnTo>
                    <a:pt x="177" y="70"/>
                  </a:lnTo>
                  <a:lnTo>
                    <a:pt x="146" y="82"/>
                  </a:lnTo>
                  <a:lnTo>
                    <a:pt x="137" y="44"/>
                  </a:lnTo>
                  <a:lnTo>
                    <a:pt x="119" y="0"/>
                  </a:lnTo>
                  <a:lnTo>
                    <a:pt x="102" y="42"/>
                  </a:lnTo>
                  <a:lnTo>
                    <a:pt x="99" y="82"/>
                  </a:lnTo>
                  <a:lnTo>
                    <a:pt x="28" y="42"/>
                  </a:lnTo>
                  <a:lnTo>
                    <a:pt x="53" y="89"/>
                  </a:lnTo>
                  <a:lnTo>
                    <a:pt x="89" y="112"/>
                  </a:lnTo>
                  <a:lnTo>
                    <a:pt x="0" y="141"/>
                  </a:lnTo>
                  <a:lnTo>
                    <a:pt x="74" y="144"/>
                  </a:lnTo>
                  <a:lnTo>
                    <a:pt x="45" y="192"/>
                  </a:lnTo>
                  <a:lnTo>
                    <a:pt x="24" y="241"/>
                  </a:lnTo>
                  <a:lnTo>
                    <a:pt x="102" y="175"/>
                  </a:lnTo>
                  <a:lnTo>
                    <a:pt x="108" y="160"/>
                  </a:lnTo>
                  <a:lnTo>
                    <a:pt x="175" y="247"/>
                  </a:lnTo>
                  <a:lnTo>
                    <a:pt x="169" y="165"/>
                  </a:lnTo>
                  <a:lnTo>
                    <a:pt x="148" y="137"/>
                  </a:lnTo>
                  <a:lnTo>
                    <a:pt x="218" y="160"/>
                  </a:lnTo>
                  <a:lnTo>
                    <a:pt x="182" y="118"/>
                  </a:lnTo>
                  <a:lnTo>
                    <a:pt x="182" y="118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605"/>
            <p:cNvSpPr>
              <a:spLocks/>
            </p:cNvSpPr>
            <p:nvPr/>
          </p:nvSpPr>
          <p:spPr bwMode="auto">
            <a:xfrm>
              <a:off x="8229433" y="533394"/>
              <a:ext cx="43568" cy="38482"/>
            </a:xfrm>
            <a:custGeom>
              <a:avLst/>
              <a:gdLst/>
              <a:ahLst/>
              <a:cxnLst>
                <a:cxn ang="0">
                  <a:pos x="118" y="86"/>
                </a:cxn>
                <a:cxn ang="0">
                  <a:pos x="99" y="63"/>
                </a:cxn>
                <a:cxn ang="0">
                  <a:pos x="137" y="23"/>
                </a:cxn>
                <a:cxn ang="0">
                  <a:pos x="69" y="46"/>
                </a:cxn>
                <a:cxn ang="0">
                  <a:pos x="59" y="0"/>
                </a:cxn>
                <a:cxn ang="0">
                  <a:pos x="54" y="46"/>
                </a:cxn>
                <a:cxn ang="0">
                  <a:pos x="6" y="27"/>
                </a:cxn>
                <a:cxn ang="0">
                  <a:pos x="46" y="57"/>
                </a:cxn>
                <a:cxn ang="0">
                  <a:pos x="0" y="78"/>
                </a:cxn>
                <a:cxn ang="0">
                  <a:pos x="35" y="78"/>
                </a:cxn>
                <a:cxn ang="0">
                  <a:pos x="16" y="120"/>
                </a:cxn>
                <a:cxn ang="0">
                  <a:pos x="52" y="86"/>
                </a:cxn>
                <a:cxn ang="0">
                  <a:pos x="86" y="130"/>
                </a:cxn>
                <a:cxn ang="0">
                  <a:pos x="71" y="72"/>
                </a:cxn>
                <a:cxn ang="0">
                  <a:pos x="118" y="86"/>
                </a:cxn>
                <a:cxn ang="0">
                  <a:pos x="118" y="86"/>
                </a:cxn>
              </a:cxnLst>
              <a:rect l="0" t="0" r="r" b="b"/>
              <a:pathLst>
                <a:path w="137" h="130">
                  <a:moveTo>
                    <a:pt x="118" y="86"/>
                  </a:moveTo>
                  <a:lnTo>
                    <a:pt x="99" y="63"/>
                  </a:lnTo>
                  <a:lnTo>
                    <a:pt x="137" y="23"/>
                  </a:lnTo>
                  <a:lnTo>
                    <a:pt x="69" y="46"/>
                  </a:lnTo>
                  <a:lnTo>
                    <a:pt x="59" y="0"/>
                  </a:lnTo>
                  <a:lnTo>
                    <a:pt x="54" y="46"/>
                  </a:lnTo>
                  <a:lnTo>
                    <a:pt x="6" y="27"/>
                  </a:lnTo>
                  <a:lnTo>
                    <a:pt x="46" y="57"/>
                  </a:lnTo>
                  <a:lnTo>
                    <a:pt x="0" y="78"/>
                  </a:lnTo>
                  <a:lnTo>
                    <a:pt x="35" y="78"/>
                  </a:lnTo>
                  <a:lnTo>
                    <a:pt x="16" y="120"/>
                  </a:lnTo>
                  <a:lnTo>
                    <a:pt x="52" y="86"/>
                  </a:lnTo>
                  <a:lnTo>
                    <a:pt x="86" y="130"/>
                  </a:lnTo>
                  <a:lnTo>
                    <a:pt x="71" y="72"/>
                  </a:lnTo>
                  <a:lnTo>
                    <a:pt x="118" y="86"/>
                  </a:lnTo>
                  <a:lnTo>
                    <a:pt x="118" y="8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606"/>
            <p:cNvSpPr>
              <a:spLocks/>
            </p:cNvSpPr>
            <p:nvPr/>
          </p:nvSpPr>
          <p:spPr bwMode="auto">
            <a:xfrm>
              <a:off x="8545939" y="699753"/>
              <a:ext cx="98027" cy="102421"/>
            </a:xfrm>
            <a:custGeom>
              <a:avLst/>
              <a:gdLst/>
              <a:ahLst/>
              <a:cxnLst>
                <a:cxn ang="0">
                  <a:pos x="198" y="253"/>
                </a:cxn>
                <a:cxn ang="0">
                  <a:pos x="268" y="281"/>
                </a:cxn>
                <a:cxn ang="0">
                  <a:pos x="236" y="209"/>
                </a:cxn>
                <a:cxn ang="0">
                  <a:pos x="306" y="156"/>
                </a:cxn>
                <a:cxn ang="0">
                  <a:pos x="236" y="139"/>
                </a:cxn>
                <a:cxn ang="0">
                  <a:pos x="279" y="68"/>
                </a:cxn>
                <a:cxn ang="0">
                  <a:pos x="198" y="95"/>
                </a:cxn>
                <a:cxn ang="0">
                  <a:pos x="200" y="0"/>
                </a:cxn>
                <a:cxn ang="0">
                  <a:pos x="144" y="78"/>
                </a:cxn>
                <a:cxn ang="0">
                  <a:pos x="104" y="15"/>
                </a:cxn>
                <a:cxn ang="0">
                  <a:pos x="82" y="110"/>
                </a:cxn>
                <a:cxn ang="0">
                  <a:pos x="0" y="152"/>
                </a:cxn>
                <a:cxn ang="0">
                  <a:pos x="72" y="196"/>
                </a:cxn>
                <a:cxn ang="0">
                  <a:pos x="47" y="289"/>
                </a:cxn>
                <a:cxn ang="0">
                  <a:pos x="122" y="266"/>
                </a:cxn>
                <a:cxn ang="0">
                  <a:pos x="144" y="346"/>
                </a:cxn>
                <a:cxn ang="0">
                  <a:pos x="198" y="253"/>
                </a:cxn>
                <a:cxn ang="0">
                  <a:pos x="198" y="253"/>
                </a:cxn>
              </a:cxnLst>
              <a:rect l="0" t="0" r="r" b="b"/>
              <a:pathLst>
                <a:path w="306" h="346">
                  <a:moveTo>
                    <a:pt x="198" y="253"/>
                  </a:moveTo>
                  <a:lnTo>
                    <a:pt x="268" y="281"/>
                  </a:lnTo>
                  <a:lnTo>
                    <a:pt x="236" y="209"/>
                  </a:lnTo>
                  <a:lnTo>
                    <a:pt x="306" y="156"/>
                  </a:lnTo>
                  <a:lnTo>
                    <a:pt x="236" y="139"/>
                  </a:lnTo>
                  <a:lnTo>
                    <a:pt x="279" y="68"/>
                  </a:lnTo>
                  <a:lnTo>
                    <a:pt x="198" y="95"/>
                  </a:lnTo>
                  <a:lnTo>
                    <a:pt x="200" y="0"/>
                  </a:lnTo>
                  <a:lnTo>
                    <a:pt x="144" y="78"/>
                  </a:lnTo>
                  <a:lnTo>
                    <a:pt x="104" y="15"/>
                  </a:lnTo>
                  <a:lnTo>
                    <a:pt x="82" y="110"/>
                  </a:lnTo>
                  <a:lnTo>
                    <a:pt x="0" y="152"/>
                  </a:lnTo>
                  <a:lnTo>
                    <a:pt x="72" y="196"/>
                  </a:lnTo>
                  <a:lnTo>
                    <a:pt x="47" y="289"/>
                  </a:lnTo>
                  <a:lnTo>
                    <a:pt x="122" y="266"/>
                  </a:lnTo>
                  <a:lnTo>
                    <a:pt x="144" y="346"/>
                  </a:lnTo>
                  <a:lnTo>
                    <a:pt x="198" y="253"/>
                  </a:lnTo>
                  <a:lnTo>
                    <a:pt x="198" y="2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607"/>
            <p:cNvSpPr>
              <a:spLocks/>
            </p:cNvSpPr>
            <p:nvPr/>
          </p:nvSpPr>
          <p:spPr bwMode="auto">
            <a:xfrm>
              <a:off x="8556831" y="711002"/>
              <a:ext cx="77525" cy="75187"/>
            </a:xfrm>
            <a:custGeom>
              <a:avLst/>
              <a:gdLst/>
              <a:ahLst/>
              <a:cxnLst>
                <a:cxn ang="0">
                  <a:pos x="145" y="179"/>
                </a:cxn>
                <a:cxn ang="0">
                  <a:pos x="200" y="217"/>
                </a:cxn>
                <a:cxn ang="0">
                  <a:pos x="181" y="165"/>
                </a:cxn>
                <a:cxn ang="0">
                  <a:pos x="242" y="127"/>
                </a:cxn>
                <a:cxn ang="0">
                  <a:pos x="162" y="125"/>
                </a:cxn>
                <a:cxn ang="0">
                  <a:pos x="209" y="63"/>
                </a:cxn>
                <a:cxn ang="0">
                  <a:pos x="137" y="95"/>
                </a:cxn>
                <a:cxn ang="0">
                  <a:pos x="152" y="0"/>
                </a:cxn>
                <a:cxn ang="0">
                  <a:pos x="103" y="80"/>
                </a:cxn>
                <a:cxn ang="0">
                  <a:pos x="76" y="19"/>
                </a:cxn>
                <a:cxn ang="0">
                  <a:pos x="69" y="99"/>
                </a:cxn>
                <a:cxn ang="0">
                  <a:pos x="0" y="108"/>
                </a:cxn>
                <a:cxn ang="0">
                  <a:pos x="86" y="141"/>
                </a:cxn>
                <a:cxn ang="0">
                  <a:pos x="59" y="171"/>
                </a:cxn>
                <a:cxn ang="0">
                  <a:pos x="34" y="217"/>
                </a:cxn>
                <a:cxn ang="0">
                  <a:pos x="114" y="165"/>
                </a:cxn>
                <a:cxn ang="0">
                  <a:pos x="114" y="253"/>
                </a:cxn>
                <a:cxn ang="0">
                  <a:pos x="114" y="251"/>
                </a:cxn>
                <a:cxn ang="0">
                  <a:pos x="116" y="247"/>
                </a:cxn>
                <a:cxn ang="0">
                  <a:pos x="120" y="240"/>
                </a:cxn>
                <a:cxn ang="0">
                  <a:pos x="126" y="232"/>
                </a:cxn>
                <a:cxn ang="0">
                  <a:pos x="129" y="224"/>
                </a:cxn>
                <a:cxn ang="0">
                  <a:pos x="135" y="217"/>
                </a:cxn>
                <a:cxn ang="0">
                  <a:pos x="137" y="209"/>
                </a:cxn>
                <a:cxn ang="0">
                  <a:pos x="141" y="207"/>
                </a:cxn>
                <a:cxn ang="0">
                  <a:pos x="141" y="198"/>
                </a:cxn>
                <a:cxn ang="0">
                  <a:pos x="143" y="188"/>
                </a:cxn>
                <a:cxn ang="0">
                  <a:pos x="145" y="181"/>
                </a:cxn>
                <a:cxn ang="0">
                  <a:pos x="145" y="179"/>
                </a:cxn>
                <a:cxn ang="0">
                  <a:pos x="145" y="179"/>
                </a:cxn>
              </a:cxnLst>
              <a:rect l="0" t="0" r="r" b="b"/>
              <a:pathLst>
                <a:path w="242" h="253">
                  <a:moveTo>
                    <a:pt x="145" y="179"/>
                  </a:moveTo>
                  <a:lnTo>
                    <a:pt x="200" y="217"/>
                  </a:lnTo>
                  <a:lnTo>
                    <a:pt x="181" y="165"/>
                  </a:lnTo>
                  <a:lnTo>
                    <a:pt x="242" y="127"/>
                  </a:lnTo>
                  <a:lnTo>
                    <a:pt x="162" y="125"/>
                  </a:lnTo>
                  <a:lnTo>
                    <a:pt x="209" y="63"/>
                  </a:lnTo>
                  <a:lnTo>
                    <a:pt x="137" y="95"/>
                  </a:lnTo>
                  <a:lnTo>
                    <a:pt x="152" y="0"/>
                  </a:lnTo>
                  <a:lnTo>
                    <a:pt x="103" y="80"/>
                  </a:lnTo>
                  <a:lnTo>
                    <a:pt x="76" y="19"/>
                  </a:lnTo>
                  <a:lnTo>
                    <a:pt x="69" y="99"/>
                  </a:lnTo>
                  <a:lnTo>
                    <a:pt x="0" y="108"/>
                  </a:lnTo>
                  <a:lnTo>
                    <a:pt x="86" y="141"/>
                  </a:lnTo>
                  <a:lnTo>
                    <a:pt x="59" y="171"/>
                  </a:lnTo>
                  <a:lnTo>
                    <a:pt x="34" y="217"/>
                  </a:lnTo>
                  <a:lnTo>
                    <a:pt x="114" y="165"/>
                  </a:lnTo>
                  <a:lnTo>
                    <a:pt x="114" y="253"/>
                  </a:lnTo>
                  <a:lnTo>
                    <a:pt x="114" y="251"/>
                  </a:lnTo>
                  <a:lnTo>
                    <a:pt x="116" y="247"/>
                  </a:lnTo>
                  <a:lnTo>
                    <a:pt x="120" y="240"/>
                  </a:lnTo>
                  <a:lnTo>
                    <a:pt x="126" y="232"/>
                  </a:lnTo>
                  <a:lnTo>
                    <a:pt x="129" y="224"/>
                  </a:lnTo>
                  <a:lnTo>
                    <a:pt x="135" y="217"/>
                  </a:lnTo>
                  <a:lnTo>
                    <a:pt x="137" y="209"/>
                  </a:lnTo>
                  <a:lnTo>
                    <a:pt x="141" y="207"/>
                  </a:lnTo>
                  <a:lnTo>
                    <a:pt x="141" y="198"/>
                  </a:lnTo>
                  <a:lnTo>
                    <a:pt x="143" y="188"/>
                  </a:lnTo>
                  <a:lnTo>
                    <a:pt x="145" y="181"/>
                  </a:lnTo>
                  <a:lnTo>
                    <a:pt x="145" y="179"/>
                  </a:lnTo>
                  <a:lnTo>
                    <a:pt x="145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608"/>
            <p:cNvSpPr>
              <a:spLocks/>
            </p:cNvSpPr>
            <p:nvPr/>
          </p:nvSpPr>
          <p:spPr bwMode="auto">
            <a:xfrm>
              <a:off x="8574770" y="728170"/>
              <a:ext cx="41646" cy="45586"/>
            </a:xfrm>
            <a:custGeom>
              <a:avLst/>
              <a:gdLst/>
              <a:ahLst/>
              <a:cxnLst>
                <a:cxn ang="0">
                  <a:pos x="71" y="103"/>
                </a:cxn>
                <a:cxn ang="0">
                  <a:pos x="72" y="154"/>
                </a:cxn>
                <a:cxn ang="0">
                  <a:pos x="82" y="108"/>
                </a:cxn>
                <a:cxn ang="0">
                  <a:pos x="124" y="137"/>
                </a:cxn>
                <a:cxn ang="0">
                  <a:pos x="101" y="93"/>
                </a:cxn>
                <a:cxn ang="0">
                  <a:pos x="131" y="87"/>
                </a:cxn>
                <a:cxn ang="0">
                  <a:pos x="82" y="78"/>
                </a:cxn>
                <a:cxn ang="0">
                  <a:pos x="116" y="42"/>
                </a:cxn>
                <a:cxn ang="0">
                  <a:pos x="71" y="59"/>
                </a:cxn>
                <a:cxn ang="0">
                  <a:pos x="76" y="0"/>
                </a:cxn>
                <a:cxn ang="0">
                  <a:pos x="48" y="51"/>
                </a:cxn>
                <a:cxn ang="0">
                  <a:pos x="33" y="15"/>
                </a:cxn>
                <a:cxn ang="0">
                  <a:pos x="31" y="57"/>
                </a:cxn>
                <a:cxn ang="0">
                  <a:pos x="0" y="55"/>
                </a:cxn>
                <a:cxn ang="0">
                  <a:pos x="46" y="80"/>
                </a:cxn>
                <a:cxn ang="0">
                  <a:pos x="14" y="122"/>
                </a:cxn>
                <a:cxn ang="0">
                  <a:pos x="71" y="103"/>
                </a:cxn>
                <a:cxn ang="0">
                  <a:pos x="71" y="103"/>
                </a:cxn>
              </a:cxnLst>
              <a:rect l="0" t="0" r="r" b="b"/>
              <a:pathLst>
                <a:path w="131" h="154">
                  <a:moveTo>
                    <a:pt x="71" y="103"/>
                  </a:moveTo>
                  <a:lnTo>
                    <a:pt x="72" y="154"/>
                  </a:lnTo>
                  <a:lnTo>
                    <a:pt x="82" y="108"/>
                  </a:lnTo>
                  <a:lnTo>
                    <a:pt x="124" y="137"/>
                  </a:lnTo>
                  <a:lnTo>
                    <a:pt x="101" y="93"/>
                  </a:lnTo>
                  <a:lnTo>
                    <a:pt x="131" y="87"/>
                  </a:lnTo>
                  <a:lnTo>
                    <a:pt x="82" y="78"/>
                  </a:lnTo>
                  <a:lnTo>
                    <a:pt x="116" y="42"/>
                  </a:lnTo>
                  <a:lnTo>
                    <a:pt x="71" y="59"/>
                  </a:lnTo>
                  <a:lnTo>
                    <a:pt x="76" y="0"/>
                  </a:lnTo>
                  <a:lnTo>
                    <a:pt x="48" y="51"/>
                  </a:lnTo>
                  <a:lnTo>
                    <a:pt x="33" y="15"/>
                  </a:lnTo>
                  <a:lnTo>
                    <a:pt x="31" y="57"/>
                  </a:lnTo>
                  <a:lnTo>
                    <a:pt x="0" y="55"/>
                  </a:lnTo>
                  <a:lnTo>
                    <a:pt x="46" y="80"/>
                  </a:lnTo>
                  <a:lnTo>
                    <a:pt x="14" y="122"/>
                  </a:lnTo>
                  <a:lnTo>
                    <a:pt x="71" y="103"/>
                  </a:lnTo>
                  <a:lnTo>
                    <a:pt x="71" y="10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609"/>
            <p:cNvSpPr>
              <a:spLocks/>
            </p:cNvSpPr>
            <p:nvPr/>
          </p:nvSpPr>
          <p:spPr bwMode="auto">
            <a:xfrm>
              <a:off x="7526586" y="473599"/>
              <a:ext cx="87135" cy="91764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310"/>
                </a:cxn>
                <a:cxn ang="0">
                  <a:pos x="121" y="285"/>
                </a:cxn>
                <a:cxn ang="0">
                  <a:pos x="131" y="184"/>
                </a:cxn>
                <a:cxn ang="0">
                  <a:pos x="205" y="249"/>
                </a:cxn>
                <a:cxn ang="0">
                  <a:pos x="271" y="177"/>
                </a:cxn>
                <a:cxn ang="0">
                  <a:pos x="154" y="42"/>
                </a:cxn>
                <a:cxn ang="0">
                  <a:pos x="98" y="0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271" h="310">
                  <a:moveTo>
                    <a:pt x="0" y="5"/>
                  </a:moveTo>
                  <a:lnTo>
                    <a:pt x="0" y="310"/>
                  </a:lnTo>
                  <a:lnTo>
                    <a:pt x="121" y="285"/>
                  </a:lnTo>
                  <a:lnTo>
                    <a:pt x="131" y="184"/>
                  </a:lnTo>
                  <a:lnTo>
                    <a:pt x="205" y="249"/>
                  </a:lnTo>
                  <a:lnTo>
                    <a:pt x="271" y="177"/>
                  </a:lnTo>
                  <a:lnTo>
                    <a:pt x="154" y="42"/>
                  </a:lnTo>
                  <a:lnTo>
                    <a:pt x="98" y="0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610"/>
            <p:cNvSpPr>
              <a:spLocks/>
            </p:cNvSpPr>
            <p:nvPr/>
          </p:nvSpPr>
          <p:spPr bwMode="auto">
            <a:xfrm>
              <a:off x="7526586" y="579572"/>
              <a:ext cx="58944" cy="8288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5" y="76"/>
                </a:cxn>
                <a:cxn ang="0">
                  <a:pos x="66" y="205"/>
                </a:cxn>
                <a:cxn ang="0">
                  <a:pos x="169" y="188"/>
                </a:cxn>
                <a:cxn ang="0">
                  <a:pos x="184" y="257"/>
                </a:cxn>
                <a:cxn ang="0">
                  <a:pos x="60" y="266"/>
                </a:cxn>
                <a:cxn ang="0">
                  <a:pos x="0" y="28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84" h="280">
                  <a:moveTo>
                    <a:pt x="3" y="0"/>
                  </a:moveTo>
                  <a:lnTo>
                    <a:pt x="95" y="76"/>
                  </a:lnTo>
                  <a:lnTo>
                    <a:pt x="66" y="205"/>
                  </a:lnTo>
                  <a:lnTo>
                    <a:pt x="169" y="188"/>
                  </a:lnTo>
                  <a:lnTo>
                    <a:pt x="184" y="257"/>
                  </a:lnTo>
                  <a:lnTo>
                    <a:pt x="60" y="266"/>
                  </a:lnTo>
                  <a:lnTo>
                    <a:pt x="0" y="28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611"/>
            <p:cNvSpPr>
              <a:spLocks/>
            </p:cNvSpPr>
            <p:nvPr/>
          </p:nvSpPr>
          <p:spPr bwMode="auto">
            <a:xfrm>
              <a:off x="7601548" y="581940"/>
              <a:ext cx="101231" cy="69859"/>
            </a:xfrm>
            <a:custGeom>
              <a:avLst/>
              <a:gdLst/>
              <a:ahLst/>
              <a:cxnLst>
                <a:cxn ang="0">
                  <a:pos x="0" y="235"/>
                </a:cxn>
                <a:cxn ang="0">
                  <a:pos x="50" y="169"/>
                </a:cxn>
                <a:cxn ang="0">
                  <a:pos x="162" y="201"/>
                </a:cxn>
                <a:cxn ang="0">
                  <a:pos x="126" y="55"/>
                </a:cxn>
                <a:cxn ang="0">
                  <a:pos x="181" y="0"/>
                </a:cxn>
                <a:cxn ang="0">
                  <a:pos x="236" y="61"/>
                </a:cxn>
                <a:cxn ang="0">
                  <a:pos x="289" y="137"/>
                </a:cxn>
                <a:cxn ang="0">
                  <a:pos x="318" y="192"/>
                </a:cxn>
                <a:cxn ang="0">
                  <a:pos x="103" y="220"/>
                </a:cxn>
                <a:cxn ang="0">
                  <a:pos x="0" y="235"/>
                </a:cxn>
                <a:cxn ang="0">
                  <a:pos x="0" y="235"/>
                </a:cxn>
              </a:cxnLst>
              <a:rect l="0" t="0" r="r" b="b"/>
              <a:pathLst>
                <a:path w="318" h="235">
                  <a:moveTo>
                    <a:pt x="0" y="235"/>
                  </a:moveTo>
                  <a:lnTo>
                    <a:pt x="50" y="169"/>
                  </a:lnTo>
                  <a:lnTo>
                    <a:pt x="162" y="201"/>
                  </a:lnTo>
                  <a:lnTo>
                    <a:pt x="126" y="55"/>
                  </a:lnTo>
                  <a:lnTo>
                    <a:pt x="181" y="0"/>
                  </a:lnTo>
                  <a:lnTo>
                    <a:pt x="236" y="61"/>
                  </a:lnTo>
                  <a:lnTo>
                    <a:pt x="289" y="137"/>
                  </a:lnTo>
                  <a:lnTo>
                    <a:pt x="318" y="192"/>
                  </a:lnTo>
                  <a:lnTo>
                    <a:pt x="103" y="220"/>
                  </a:lnTo>
                  <a:lnTo>
                    <a:pt x="0" y="235"/>
                  </a:lnTo>
                  <a:lnTo>
                    <a:pt x="0" y="23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612"/>
            <p:cNvSpPr>
              <a:spLocks/>
            </p:cNvSpPr>
            <p:nvPr/>
          </p:nvSpPr>
          <p:spPr bwMode="auto">
            <a:xfrm>
              <a:off x="7626535" y="541682"/>
              <a:ext cx="17299" cy="189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55" y="6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" h="62">
                  <a:moveTo>
                    <a:pt x="0" y="0"/>
                  </a:moveTo>
                  <a:lnTo>
                    <a:pt x="0" y="55"/>
                  </a:lnTo>
                  <a:lnTo>
                    <a:pt x="55" y="6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613"/>
            <p:cNvSpPr>
              <a:spLocks/>
            </p:cNvSpPr>
            <p:nvPr/>
          </p:nvSpPr>
          <p:spPr bwMode="auto">
            <a:xfrm>
              <a:off x="7701497" y="470639"/>
              <a:ext cx="96105" cy="7459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6" y="97"/>
                </a:cxn>
                <a:cxn ang="0">
                  <a:pos x="186" y="170"/>
                </a:cxn>
                <a:cxn ang="0">
                  <a:pos x="262" y="253"/>
                </a:cxn>
                <a:cxn ang="0">
                  <a:pos x="274" y="223"/>
                </a:cxn>
                <a:cxn ang="0">
                  <a:pos x="156" y="111"/>
                </a:cxn>
                <a:cxn ang="0">
                  <a:pos x="299" y="82"/>
                </a:cxn>
                <a:cxn ang="0">
                  <a:pos x="301" y="14"/>
                </a:cxn>
                <a:cxn ang="0">
                  <a:pos x="169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1" h="253">
                  <a:moveTo>
                    <a:pt x="0" y="0"/>
                  </a:moveTo>
                  <a:lnTo>
                    <a:pt x="116" y="97"/>
                  </a:lnTo>
                  <a:lnTo>
                    <a:pt x="186" y="170"/>
                  </a:lnTo>
                  <a:lnTo>
                    <a:pt x="262" y="253"/>
                  </a:lnTo>
                  <a:lnTo>
                    <a:pt x="274" y="223"/>
                  </a:lnTo>
                  <a:lnTo>
                    <a:pt x="156" y="111"/>
                  </a:lnTo>
                  <a:lnTo>
                    <a:pt x="299" y="82"/>
                  </a:lnTo>
                  <a:lnTo>
                    <a:pt x="301" y="14"/>
                  </a:lnTo>
                  <a:lnTo>
                    <a:pt x="169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614"/>
            <p:cNvSpPr>
              <a:spLocks/>
            </p:cNvSpPr>
            <p:nvPr/>
          </p:nvSpPr>
          <p:spPr bwMode="auto">
            <a:xfrm>
              <a:off x="7812338" y="474191"/>
              <a:ext cx="26269" cy="136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45"/>
                </a:cxn>
                <a:cxn ang="0">
                  <a:pos x="8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4" h="45">
                  <a:moveTo>
                    <a:pt x="0" y="0"/>
                  </a:moveTo>
                  <a:lnTo>
                    <a:pt x="40" y="45"/>
                  </a:lnTo>
                  <a:lnTo>
                    <a:pt x="8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615"/>
            <p:cNvSpPr>
              <a:spLocks/>
            </p:cNvSpPr>
            <p:nvPr/>
          </p:nvSpPr>
          <p:spPr bwMode="auto">
            <a:xfrm>
              <a:off x="7859109" y="477743"/>
              <a:ext cx="10892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63"/>
                </a:cxn>
                <a:cxn ang="0">
                  <a:pos x="34" y="68"/>
                </a:cxn>
                <a:cxn ang="0">
                  <a:pos x="30" y="38"/>
                </a:cxn>
                <a:cxn ang="0">
                  <a:pos x="28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4" h="68">
                  <a:moveTo>
                    <a:pt x="0" y="0"/>
                  </a:moveTo>
                  <a:lnTo>
                    <a:pt x="1" y="63"/>
                  </a:lnTo>
                  <a:lnTo>
                    <a:pt x="34" y="68"/>
                  </a:lnTo>
                  <a:lnTo>
                    <a:pt x="30" y="38"/>
                  </a:lnTo>
                  <a:lnTo>
                    <a:pt x="2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616"/>
            <p:cNvSpPr>
              <a:spLocks/>
            </p:cNvSpPr>
            <p:nvPr/>
          </p:nvSpPr>
          <p:spPr bwMode="auto">
            <a:xfrm>
              <a:off x="7804009" y="561219"/>
              <a:ext cx="13455" cy="1894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7" y="0"/>
                </a:cxn>
                <a:cxn ang="0">
                  <a:pos x="42" y="65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2" h="65">
                  <a:moveTo>
                    <a:pt x="0" y="14"/>
                  </a:moveTo>
                  <a:lnTo>
                    <a:pt x="37" y="0"/>
                  </a:lnTo>
                  <a:lnTo>
                    <a:pt x="42" y="65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617"/>
            <p:cNvSpPr>
              <a:spLocks/>
            </p:cNvSpPr>
            <p:nvPr/>
          </p:nvSpPr>
          <p:spPr bwMode="auto">
            <a:xfrm>
              <a:off x="7823871" y="523921"/>
              <a:ext cx="78806" cy="82292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78" y="125"/>
                </a:cxn>
                <a:cxn ang="0">
                  <a:pos x="192" y="154"/>
                </a:cxn>
                <a:cxn ang="0">
                  <a:pos x="160" y="21"/>
                </a:cxn>
                <a:cxn ang="0">
                  <a:pos x="173" y="0"/>
                </a:cxn>
                <a:cxn ang="0">
                  <a:pos x="173" y="36"/>
                </a:cxn>
                <a:cxn ang="0">
                  <a:pos x="190" y="84"/>
                </a:cxn>
                <a:cxn ang="0">
                  <a:pos x="209" y="123"/>
                </a:cxn>
                <a:cxn ang="0">
                  <a:pos x="230" y="156"/>
                </a:cxn>
                <a:cxn ang="0">
                  <a:pos x="247" y="171"/>
                </a:cxn>
                <a:cxn ang="0">
                  <a:pos x="196" y="196"/>
                </a:cxn>
                <a:cxn ang="0">
                  <a:pos x="130" y="232"/>
                </a:cxn>
                <a:cxn ang="0">
                  <a:pos x="63" y="277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247" h="277">
                  <a:moveTo>
                    <a:pt x="0" y="217"/>
                  </a:moveTo>
                  <a:lnTo>
                    <a:pt x="78" y="125"/>
                  </a:lnTo>
                  <a:lnTo>
                    <a:pt x="192" y="154"/>
                  </a:lnTo>
                  <a:lnTo>
                    <a:pt x="160" y="21"/>
                  </a:lnTo>
                  <a:lnTo>
                    <a:pt x="173" y="0"/>
                  </a:lnTo>
                  <a:lnTo>
                    <a:pt x="173" y="36"/>
                  </a:lnTo>
                  <a:lnTo>
                    <a:pt x="190" y="84"/>
                  </a:lnTo>
                  <a:lnTo>
                    <a:pt x="209" y="123"/>
                  </a:lnTo>
                  <a:lnTo>
                    <a:pt x="230" y="156"/>
                  </a:lnTo>
                  <a:lnTo>
                    <a:pt x="247" y="171"/>
                  </a:lnTo>
                  <a:lnTo>
                    <a:pt x="196" y="196"/>
                  </a:lnTo>
                  <a:lnTo>
                    <a:pt x="130" y="232"/>
                  </a:lnTo>
                  <a:lnTo>
                    <a:pt x="63" y="277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618"/>
            <p:cNvSpPr>
              <a:spLocks/>
            </p:cNvSpPr>
            <p:nvPr/>
          </p:nvSpPr>
          <p:spPr bwMode="auto">
            <a:xfrm>
              <a:off x="8128203" y="538722"/>
              <a:ext cx="119811" cy="85252"/>
            </a:xfrm>
            <a:custGeom>
              <a:avLst/>
              <a:gdLst/>
              <a:ahLst/>
              <a:cxnLst>
                <a:cxn ang="0">
                  <a:pos x="180" y="25"/>
                </a:cxn>
                <a:cxn ang="0">
                  <a:pos x="158" y="76"/>
                </a:cxn>
                <a:cxn ang="0">
                  <a:pos x="137" y="116"/>
                </a:cxn>
                <a:cxn ang="0">
                  <a:pos x="108" y="149"/>
                </a:cxn>
                <a:cxn ang="0">
                  <a:pos x="74" y="185"/>
                </a:cxn>
                <a:cxn ang="0">
                  <a:pos x="45" y="211"/>
                </a:cxn>
                <a:cxn ang="0">
                  <a:pos x="23" y="221"/>
                </a:cxn>
                <a:cxn ang="0">
                  <a:pos x="0" y="263"/>
                </a:cxn>
                <a:cxn ang="0">
                  <a:pos x="51" y="266"/>
                </a:cxn>
                <a:cxn ang="0">
                  <a:pos x="112" y="278"/>
                </a:cxn>
                <a:cxn ang="0">
                  <a:pos x="169" y="289"/>
                </a:cxn>
                <a:cxn ang="0">
                  <a:pos x="243" y="251"/>
                </a:cxn>
                <a:cxn ang="0">
                  <a:pos x="336" y="202"/>
                </a:cxn>
                <a:cxn ang="0">
                  <a:pos x="374" y="187"/>
                </a:cxn>
                <a:cxn ang="0">
                  <a:pos x="367" y="171"/>
                </a:cxn>
                <a:cxn ang="0">
                  <a:pos x="224" y="238"/>
                </a:cxn>
                <a:cxn ang="0">
                  <a:pos x="251" y="111"/>
                </a:cxn>
                <a:cxn ang="0">
                  <a:pos x="180" y="76"/>
                </a:cxn>
                <a:cxn ang="0">
                  <a:pos x="182" y="55"/>
                </a:cxn>
                <a:cxn ang="0">
                  <a:pos x="253" y="25"/>
                </a:cxn>
                <a:cxn ang="0">
                  <a:pos x="245" y="0"/>
                </a:cxn>
                <a:cxn ang="0">
                  <a:pos x="180" y="25"/>
                </a:cxn>
                <a:cxn ang="0">
                  <a:pos x="180" y="25"/>
                </a:cxn>
              </a:cxnLst>
              <a:rect l="0" t="0" r="r" b="b"/>
              <a:pathLst>
                <a:path w="374" h="289">
                  <a:moveTo>
                    <a:pt x="180" y="25"/>
                  </a:moveTo>
                  <a:lnTo>
                    <a:pt x="158" y="76"/>
                  </a:lnTo>
                  <a:lnTo>
                    <a:pt x="137" y="116"/>
                  </a:lnTo>
                  <a:lnTo>
                    <a:pt x="108" y="149"/>
                  </a:lnTo>
                  <a:lnTo>
                    <a:pt x="74" y="185"/>
                  </a:lnTo>
                  <a:lnTo>
                    <a:pt x="45" y="211"/>
                  </a:lnTo>
                  <a:lnTo>
                    <a:pt x="23" y="221"/>
                  </a:lnTo>
                  <a:lnTo>
                    <a:pt x="0" y="263"/>
                  </a:lnTo>
                  <a:lnTo>
                    <a:pt x="51" y="266"/>
                  </a:lnTo>
                  <a:lnTo>
                    <a:pt x="112" y="278"/>
                  </a:lnTo>
                  <a:lnTo>
                    <a:pt x="169" y="289"/>
                  </a:lnTo>
                  <a:lnTo>
                    <a:pt x="243" y="251"/>
                  </a:lnTo>
                  <a:lnTo>
                    <a:pt x="336" y="202"/>
                  </a:lnTo>
                  <a:lnTo>
                    <a:pt x="374" y="187"/>
                  </a:lnTo>
                  <a:lnTo>
                    <a:pt x="367" y="171"/>
                  </a:lnTo>
                  <a:lnTo>
                    <a:pt x="224" y="238"/>
                  </a:lnTo>
                  <a:lnTo>
                    <a:pt x="251" y="111"/>
                  </a:lnTo>
                  <a:lnTo>
                    <a:pt x="180" y="76"/>
                  </a:lnTo>
                  <a:lnTo>
                    <a:pt x="182" y="55"/>
                  </a:lnTo>
                  <a:lnTo>
                    <a:pt x="253" y="25"/>
                  </a:lnTo>
                  <a:lnTo>
                    <a:pt x="245" y="0"/>
                  </a:lnTo>
                  <a:lnTo>
                    <a:pt x="180" y="25"/>
                  </a:lnTo>
                  <a:lnTo>
                    <a:pt x="180" y="2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619"/>
            <p:cNvSpPr>
              <a:spLocks/>
            </p:cNvSpPr>
            <p:nvPr/>
          </p:nvSpPr>
          <p:spPr bwMode="auto">
            <a:xfrm>
              <a:off x="8276845" y="577204"/>
              <a:ext cx="14095" cy="7104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0"/>
                </a:cxn>
                <a:cxn ang="0">
                  <a:pos x="43" y="9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43" h="22">
                  <a:moveTo>
                    <a:pt x="0" y="22"/>
                  </a:moveTo>
                  <a:lnTo>
                    <a:pt x="0" y="0"/>
                  </a:lnTo>
                  <a:lnTo>
                    <a:pt x="43" y="9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620"/>
            <p:cNvSpPr>
              <a:spLocks/>
            </p:cNvSpPr>
            <p:nvPr/>
          </p:nvSpPr>
          <p:spPr bwMode="auto">
            <a:xfrm>
              <a:off x="8264031" y="494320"/>
              <a:ext cx="162738" cy="82884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4" y="101"/>
                </a:cxn>
                <a:cxn ang="0">
                  <a:pos x="138" y="109"/>
                </a:cxn>
                <a:cxn ang="0">
                  <a:pos x="74" y="198"/>
                </a:cxn>
                <a:cxn ang="0">
                  <a:pos x="118" y="282"/>
                </a:cxn>
                <a:cxn ang="0">
                  <a:pos x="177" y="261"/>
                </a:cxn>
                <a:cxn ang="0">
                  <a:pos x="256" y="240"/>
                </a:cxn>
                <a:cxn ang="0">
                  <a:pos x="338" y="224"/>
                </a:cxn>
                <a:cxn ang="0">
                  <a:pos x="414" y="217"/>
                </a:cxn>
                <a:cxn ang="0">
                  <a:pos x="475" y="215"/>
                </a:cxn>
                <a:cxn ang="0">
                  <a:pos x="505" y="217"/>
                </a:cxn>
                <a:cxn ang="0">
                  <a:pos x="507" y="21"/>
                </a:cxn>
                <a:cxn ang="0">
                  <a:pos x="376" y="0"/>
                </a:cxn>
                <a:cxn ang="0">
                  <a:pos x="283" y="15"/>
                </a:cxn>
                <a:cxn ang="0">
                  <a:pos x="167" y="38"/>
                </a:cxn>
                <a:cxn ang="0">
                  <a:pos x="74" y="59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507" h="282">
                  <a:moveTo>
                    <a:pt x="0" y="80"/>
                  </a:moveTo>
                  <a:lnTo>
                    <a:pt x="4" y="101"/>
                  </a:lnTo>
                  <a:lnTo>
                    <a:pt x="138" y="109"/>
                  </a:lnTo>
                  <a:lnTo>
                    <a:pt x="74" y="198"/>
                  </a:lnTo>
                  <a:lnTo>
                    <a:pt x="118" y="282"/>
                  </a:lnTo>
                  <a:lnTo>
                    <a:pt x="177" y="261"/>
                  </a:lnTo>
                  <a:lnTo>
                    <a:pt x="256" y="240"/>
                  </a:lnTo>
                  <a:lnTo>
                    <a:pt x="338" y="224"/>
                  </a:lnTo>
                  <a:lnTo>
                    <a:pt x="414" y="217"/>
                  </a:lnTo>
                  <a:lnTo>
                    <a:pt x="475" y="215"/>
                  </a:lnTo>
                  <a:lnTo>
                    <a:pt x="505" y="217"/>
                  </a:lnTo>
                  <a:lnTo>
                    <a:pt x="507" y="21"/>
                  </a:lnTo>
                  <a:lnTo>
                    <a:pt x="376" y="0"/>
                  </a:lnTo>
                  <a:lnTo>
                    <a:pt x="283" y="15"/>
                  </a:lnTo>
                  <a:lnTo>
                    <a:pt x="167" y="38"/>
                  </a:lnTo>
                  <a:lnTo>
                    <a:pt x="74" y="59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621"/>
            <p:cNvSpPr>
              <a:spLocks/>
            </p:cNvSpPr>
            <p:nvPr/>
          </p:nvSpPr>
          <p:spPr bwMode="auto">
            <a:xfrm>
              <a:off x="8544657" y="518001"/>
              <a:ext cx="57663" cy="728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79"/>
                </a:cxn>
                <a:cxn ang="0">
                  <a:pos x="59" y="194"/>
                </a:cxn>
                <a:cxn ang="0">
                  <a:pos x="120" y="217"/>
                </a:cxn>
                <a:cxn ang="0">
                  <a:pos x="175" y="245"/>
                </a:cxn>
                <a:cxn ang="0">
                  <a:pos x="181" y="51"/>
                </a:cxn>
                <a:cxn ang="0">
                  <a:pos x="108" y="2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81" h="245">
                  <a:moveTo>
                    <a:pt x="0" y="0"/>
                  </a:moveTo>
                  <a:lnTo>
                    <a:pt x="6" y="179"/>
                  </a:lnTo>
                  <a:lnTo>
                    <a:pt x="59" y="194"/>
                  </a:lnTo>
                  <a:lnTo>
                    <a:pt x="120" y="217"/>
                  </a:lnTo>
                  <a:lnTo>
                    <a:pt x="175" y="245"/>
                  </a:lnTo>
                  <a:lnTo>
                    <a:pt x="181" y="51"/>
                  </a:lnTo>
                  <a:lnTo>
                    <a:pt x="108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622"/>
            <p:cNvSpPr>
              <a:spLocks/>
            </p:cNvSpPr>
            <p:nvPr/>
          </p:nvSpPr>
          <p:spPr bwMode="auto">
            <a:xfrm>
              <a:off x="8515826" y="699161"/>
              <a:ext cx="57663" cy="7992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6" y="122"/>
                </a:cxn>
                <a:cxn ang="0">
                  <a:pos x="11" y="219"/>
                </a:cxn>
                <a:cxn ang="0">
                  <a:pos x="0" y="264"/>
                </a:cxn>
                <a:cxn ang="0">
                  <a:pos x="72" y="264"/>
                </a:cxn>
                <a:cxn ang="0">
                  <a:pos x="125" y="270"/>
                </a:cxn>
                <a:cxn ang="0">
                  <a:pos x="148" y="207"/>
                </a:cxn>
                <a:cxn ang="0">
                  <a:pos x="61" y="154"/>
                </a:cxn>
                <a:cxn ang="0">
                  <a:pos x="161" y="99"/>
                </a:cxn>
                <a:cxn ang="0">
                  <a:pos x="178" y="29"/>
                </a:cxn>
                <a:cxn ang="0">
                  <a:pos x="61" y="0"/>
                </a:cxn>
                <a:cxn ang="0">
                  <a:pos x="61" y="0"/>
                </a:cxn>
              </a:cxnLst>
              <a:rect l="0" t="0" r="r" b="b"/>
              <a:pathLst>
                <a:path w="178" h="270">
                  <a:moveTo>
                    <a:pt x="61" y="0"/>
                  </a:moveTo>
                  <a:lnTo>
                    <a:pt x="36" y="122"/>
                  </a:lnTo>
                  <a:lnTo>
                    <a:pt x="11" y="219"/>
                  </a:lnTo>
                  <a:lnTo>
                    <a:pt x="0" y="264"/>
                  </a:lnTo>
                  <a:lnTo>
                    <a:pt x="72" y="264"/>
                  </a:lnTo>
                  <a:lnTo>
                    <a:pt x="125" y="270"/>
                  </a:lnTo>
                  <a:lnTo>
                    <a:pt x="148" y="207"/>
                  </a:lnTo>
                  <a:lnTo>
                    <a:pt x="61" y="154"/>
                  </a:lnTo>
                  <a:lnTo>
                    <a:pt x="161" y="99"/>
                  </a:lnTo>
                  <a:lnTo>
                    <a:pt x="178" y="29"/>
                  </a:lnTo>
                  <a:lnTo>
                    <a:pt x="61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623"/>
            <p:cNvSpPr>
              <a:spLocks/>
            </p:cNvSpPr>
            <p:nvPr/>
          </p:nvSpPr>
          <p:spPr bwMode="auto">
            <a:xfrm>
              <a:off x="8588866" y="711002"/>
              <a:ext cx="6407" cy="4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3"/>
                </a:cxn>
                <a:cxn ang="0">
                  <a:pos x="19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13">
                  <a:moveTo>
                    <a:pt x="0" y="0"/>
                  </a:moveTo>
                  <a:lnTo>
                    <a:pt x="11" y="13"/>
                  </a:lnTo>
                  <a:lnTo>
                    <a:pt x="19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624"/>
            <p:cNvSpPr>
              <a:spLocks/>
            </p:cNvSpPr>
            <p:nvPr/>
          </p:nvSpPr>
          <p:spPr bwMode="auto">
            <a:xfrm>
              <a:off x="8429972" y="876177"/>
              <a:ext cx="168504" cy="72819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8" y="114"/>
                </a:cxn>
                <a:cxn ang="0">
                  <a:pos x="0" y="165"/>
                </a:cxn>
                <a:cxn ang="0">
                  <a:pos x="87" y="192"/>
                </a:cxn>
                <a:cxn ang="0">
                  <a:pos x="239" y="219"/>
                </a:cxn>
                <a:cxn ang="0">
                  <a:pos x="407" y="243"/>
                </a:cxn>
                <a:cxn ang="0">
                  <a:pos x="517" y="245"/>
                </a:cxn>
                <a:cxn ang="0">
                  <a:pos x="524" y="89"/>
                </a:cxn>
                <a:cxn ang="0">
                  <a:pos x="304" y="42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524" h="245">
                  <a:moveTo>
                    <a:pt x="114" y="0"/>
                  </a:moveTo>
                  <a:lnTo>
                    <a:pt x="38" y="114"/>
                  </a:lnTo>
                  <a:lnTo>
                    <a:pt x="0" y="165"/>
                  </a:lnTo>
                  <a:lnTo>
                    <a:pt x="87" y="192"/>
                  </a:lnTo>
                  <a:lnTo>
                    <a:pt x="239" y="219"/>
                  </a:lnTo>
                  <a:lnTo>
                    <a:pt x="407" y="243"/>
                  </a:lnTo>
                  <a:lnTo>
                    <a:pt x="517" y="245"/>
                  </a:lnTo>
                  <a:lnTo>
                    <a:pt x="524" y="89"/>
                  </a:lnTo>
                  <a:lnTo>
                    <a:pt x="304" y="42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625"/>
            <p:cNvSpPr>
              <a:spLocks/>
            </p:cNvSpPr>
            <p:nvPr/>
          </p:nvSpPr>
          <p:spPr bwMode="auto">
            <a:xfrm>
              <a:off x="8379998" y="1097004"/>
              <a:ext cx="76243" cy="757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147"/>
                </a:cxn>
                <a:cxn ang="0">
                  <a:pos x="76" y="257"/>
                </a:cxn>
                <a:cxn ang="0">
                  <a:pos x="201" y="204"/>
                </a:cxn>
                <a:cxn ang="0">
                  <a:pos x="237" y="76"/>
                </a:cxn>
                <a:cxn ang="0">
                  <a:pos x="158" y="57"/>
                </a:cxn>
                <a:cxn ang="0">
                  <a:pos x="5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37" h="257">
                  <a:moveTo>
                    <a:pt x="0" y="0"/>
                  </a:moveTo>
                  <a:lnTo>
                    <a:pt x="44" y="147"/>
                  </a:lnTo>
                  <a:lnTo>
                    <a:pt x="76" y="257"/>
                  </a:lnTo>
                  <a:lnTo>
                    <a:pt x="201" y="204"/>
                  </a:lnTo>
                  <a:lnTo>
                    <a:pt x="237" y="76"/>
                  </a:lnTo>
                  <a:lnTo>
                    <a:pt x="158" y="57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626"/>
            <p:cNvSpPr>
              <a:spLocks/>
            </p:cNvSpPr>
            <p:nvPr/>
          </p:nvSpPr>
          <p:spPr bwMode="auto">
            <a:xfrm>
              <a:off x="8465211" y="1121869"/>
              <a:ext cx="25628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66"/>
                </a:cxn>
                <a:cxn ang="0">
                  <a:pos x="82" y="1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2" h="66">
                  <a:moveTo>
                    <a:pt x="0" y="0"/>
                  </a:moveTo>
                  <a:lnTo>
                    <a:pt x="44" y="66"/>
                  </a:lnTo>
                  <a:lnTo>
                    <a:pt x="82" y="1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627"/>
            <p:cNvSpPr>
              <a:spLocks/>
            </p:cNvSpPr>
            <p:nvPr/>
          </p:nvSpPr>
          <p:spPr bwMode="auto">
            <a:xfrm>
              <a:off x="8408189" y="1180479"/>
              <a:ext cx="31394" cy="556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71"/>
                </a:cxn>
                <a:cxn ang="0">
                  <a:pos x="34" y="151"/>
                </a:cxn>
                <a:cxn ang="0">
                  <a:pos x="38" y="189"/>
                </a:cxn>
                <a:cxn ang="0">
                  <a:pos x="97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189">
                  <a:moveTo>
                    <a:pt x="0" y="0"/>
                  </a:moveTo>
                  <a:lnTo>
                    <a:pt x="17" y="71"/>
                  </a:lnTo>
                  <a:lnTo>
                    <a:pt x="34" y="151"/>
                  </a:lnTo>
                  <a:lnTo>
                    <a:pt x="38" y="189"/>
                  </a:lnTo>
                  <a:lnTo>
                    <a:pt x="97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628"/>
            <p:cNvSpPr>
              <a:spLocks/>
            </p:cNvSpPr>
            <p:nvPr/>
          </p:nvSpPr>
          <p:spPr bwMode="auto">
            <a:xfrm>
              <a:off x="8419080" y="1223105"/>
              <a:ext cx="52537" cy="20129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" y="68"/>
                </a:cxn>
                <a:cxn ang="0">
                  <a:pos x="164" y="65"/>
                </a:cxn>
                <a:cxn ang="0">
                  <a:pos x="143" y="0"/>
                </a:cxn>
                <a:cxn ang="0">
                  <a:pos x="10" y="27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164" h="68">
                  <a:moveTo>
                    <a:pt x="0" y="15"/>
                  </a:moveTo>
                  <a:lnTo>
                    <a:pt x="4" y="68"/>
                  </a:lnTo>
                  <a:lnTo>
                    <a:pt x="164" y="65"/>
                  </a:lnTo>
                  <a:lnTo>
                    <a:pt x="143" y="0"/>
                  </a:lnTo>
                  <a:lnTo>
                    <a:pt x="10" y="27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629"/>
            <p:cNvSpPr>
              <a:spLocks/>
            </p:cNvSpPr>
            <p:nvPr/>
          </p:nvSpPr>
          <p:spPr bwMode="auto">
            <a:xfrm>
              <a:off x="8488917" y="1131341"/>
              <a:ext cx="106356" cy="110117"/>
            </a:xfrm>
            <a:custGeom>
              <a:avLst/>
              <a:gdLst/>
              <a:ahLst/>
              <a:cxnLst>
                <a:cxn ang="0">
                  <a:pos x="0" y="373"/>
                </a:cxn>
                <a:cxn ang="0">
                  <a:pos x="53" y="295"/>
                </a:cxn>
                <a:cxn ang="0">
                  <a:pos x="179" y="325"/>
                </a:cxn>
                <a:cxn ang="0">
                  <a:pos x="124" y="226"/>
                </a:cxn>
                <a:cxn ang="0">
                  <a:pos x="245" y="152"/>
                </a:cxn>
                <a:cxn ang="0">
                  <a:pos x="133" y="124"/>
                </a:cxn>
                <a:cxn ang="0">
                  <a:pos x="196" y="42"/>
                </a:cxn>
                <a:cxn ang="0">
                  <a:pos x="67" y="63"/>
                </a:cxn>
                <a:cxn ang="0">
                  <a:pos x="65" y="0"/>
                </a:cxn>
                <a:cxn ang="0">
                  <a:pos x="226" y="29"/>
                </a:cxn>
                <a:cxn ang="0">
                  <a:pos x="333" y="36"/>
                </a:cxn>
                <a:cxn ang="0">
                  <a:pos x="333" y="363"/>
                </a:cxn>
                <a:cxn ang="0">
                  <a:pos x="0" y="373"/>
                </a:cxn>
                <a:cxn ang="0">
                  <a:pos x="0" y="373"/>
                </a:cxn>
              </a:cxnLst>
              <a:rect l="0" t="0" r="r" b="b"/>
              <a:pathLst>
                <a:path w="333" h="373">
                  <a:moveTo>
                    <a:pt x="0" y="373"/>
                  </a:moveTo>
                  <a:lnTo>
                    <a:pt x="53" y="295"/>
                  </a:lnTo>
                  <a:lnTo>
                    <a:pt x="179" y="325"/>
                  </a:lnTo>
                  <a:lnTo>
                    <a:pt x="124" y="226"/>
                  </a:lnTo>
                  <a:lnTo>
                    <a:pt x="245" y="152"/>
                  </a:lnTo>
                  <a:lnTo>
                    <a:pt x="133" y="124"/>
                  </a:lnTo>
                  <a:lnTo>
                    <a:pt x="196" y="42"/>
                  </a:lnTo>
                  <a:lnTo>
                    <a:pt x="67" y="63"/>
                  </a:lnTo>
                  <a:lnTo>
                    <a:pt x="65" y="0"/>
                  </a:lnTo>
                  <a:lnTo>
                    <a:pt x="226" y="29"/>
                  </a:lnTo>
                  <a:lnTo>
                    <a:pt x="333" y="36"/>
                  </a:lnTo>
                  <a:lnTo>
                    <a:pt x="333" y="363"/>
                  </a:lnTo>
                  <a:lnTo>
                    <a:pt x="0" y="373"/>
                  </a:lnTo>
                  <a:lnTo>
                    <a:pt x="0" y="37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630"/>
            <p:cNvSpPr>
              <a:spLocks/>
            </p:cNvSpPr>
            <p:nvPr/>
          </p:nvSpPr>
          <p:spPr bwMode="auto">
            <a:xfrm>
              <a:off x="8122437" y="1102924"/>
              <a:ext cx="121733" cy="142087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245" y="51"/>
                </a:cxn>
                <a:cxn ang="0">
                  <a:pos x="272" y="188"/>
                </a:cxn>
                <a:cxn ang="0">
                  <a:pos x="175" y="154"/>
                </a:cxn>
                <a:cxn ang="0">
                  <a:pos x="110" y="247"/>
                </a:cxn>
                <a:cxn ang="0">
                  <a:pos x="89" y="158"/>
                </a:cxn>
                <a:cxn ang="0">
                  <a:pos x="0" y="190"/>
                </a:cxn>
                <a:cxn ang="0">
                  <a:pos x="89" y="283"/>
                </a:cxn>
                <a:cxn ang="0">
                  <a:pos x="197" y="394"/>
                </a:cxn>
                <a:cxn ang="0">
                  <a:pos x="277" y="479"/>
                </a:cxn>
                <a:cxn ang="0">
                  <a:pos x="380" y="477"/>
                </a:cxn>
                <a:cxn ang="0">
                  <a:pos x="357" y="320"/>
                </a:cxn>
                <a:cxn ang="0">
                  <a:pos x="327" y="177"/>
                </a:cxn>
                <a:cxn ang="0">
                  <a:pos x="291" y="0"/>
                </a:cxn>
                <a:cxn ang="0">
                  <a:pos x="291" y="0"/>
                </a:cxn>
              </a:cxnLst>
              <a:rect l="0" t="0" r="r" b="b"/>
              <a:pathLst>
                <a:path w="380" h="479">
                  <a:moveTo>
                    <a:pt x="291" y="0"/>
                  </a:moveTo>
                  <a:lnTo>
                    <a:pt x="245" y="51"/>
                  </a:lnTo>
                  <a:lnTo>
                    <a:pt x="272" y="188"/>
                  </a:lnTo>
                  <a:lnTo>
                    <a:pt x="175" y="154"/>
                  </a:lnTo>
                  <a:lnTo>
                    <a:pt x="110" y="247"/>
                  </a:lnTo>
                  <a:lnTo>
                    <a:pt x="89" y="158"/>
                  </a:lnTo>
                  <a:lnTo>
                    <a:pt x="0" y="190"/>
                  </a:lnTo>
                  <a:lnTo>
                    <a:pt x="89" y="283"/>
                  </a:lnTo>
                  <a:lnTo>
                    <a:pt x="197" y="394"/>
                  </a:lnTo>
                  <a:lnTo>
                    <a:pt x="277" y="479"/>
                  </a:lnTo>
                  <a:lnTo>
                    <a:pt x="380" y="477"/>
                  </a:lnTo>
                  <a:lnTo>
                    <a:pt x="357" y="320"/>
                  </a:lnTo>
                  <a:lnTo>
                    <a:pt x="327" y="177"/>
                  </a:lnTo>
                  <a:lnTo>
                    <a:pt x="291" y="0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631"/>
            <p:cNvSpPr>
              <a:spLocks/>
            </p:cNvSpPr>
            <p:nvPr/>
          </p:nvSpPr>
          <p:spPr bwMode="auto">
            <a:xfrm>
              <a:off x="8039146" y="1048457"/>
              <a:ext cx="169786" cy="114261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55" y="78"/>
                </a:cxn>
                <a:cxn ang="0">
                  <a:pos x="145" y="34"/>
                </a:cxn>
                <a:cxn ang="0">
                  <a:pos x="183" y="7"/>
                </a:cxn>
                <a:cxn ang="0">
                  <a:pos x="251" y="13"/>
                </a:cxn>
                <a:cxn ang="0">
                  <a:pos x="342" y="13"/>
                </a:cxn>
                <a:cxn ang="0">
                  <a:pos x="437" y="9"/>
                </a:cxn>
                <a:cxn ang="0">
                  <a:pos x="479" y="0"/>
                </a:cxn>
                <a:cxn ang="0">
                  <a:pos x="506" y="59"/>
                </a:cxn>
                <a:cxn ang="0">
                  <a:pos x="531" y="135"/>
                </a:cxn>
                <a:cxn ang="0">
                  <a:pos x="468" y="127"/>
                </a:cxn>
                <a:cxn ang="0">
                  <a:pos x="460" y="26"/>
                </a:cxn>
                <a:cxn ang="0">
                  <a:pos x="379" y="97"/>
                </a:cxn>
                <a:cxn ang="0">
                  <a:pos x="323" y="34"/>
                </a:cxn>
                <a:cxn ang="0">
                  <a:pos x="306" y="127"/>
                </a:cxn>
                <a:cxn ang="0">
                  <a:pos x="181" y="156"/>
                </a:cxn>
                <a:cxn ang="0">
                  <a:pos x="285" y="256"/>
                </a:cxn>
                <a:cxn ang="0">
                  <a:pos x="268" y="386"/>
                </a:cxn>
                <a:cxn ang="0">
                  <a:pos x="114" y="215"/>
                </a:cxn>
                <a:cxn ang="0">
                  <a:pos x="0" y="100"/>
                </a:cxn>
                <a:cxn ang="0">
                  <a:pos x="0" y="100"/>
                </a:cxn>
              </a:cxnLst>
              <a:rect l="0" t="0" r="r" b="b"/>
              <a:pathLst>
                <a:path w="531" h="386">
                  <a:moveTo>
                    <a:pt x="0" y="100"/>
                  </a:moveTo>
                  <a:lnTo>
                    <a:pt x="55" y="78"/>
                  </a:lnTo>
                  <a:lnTo>
                    <a:pt x="145" y="34"/>
                  </a:lnTo>
                  <a:lnTo>
                    <a:pt x="183" y="7"/>
                  </a:lnTo>
                  <a:lnTo>
                    <a:pt x="251" y="13"/>
                  </a:lnTo>
                  <a:lnTo>
                    <a:pt x="342" y="13"/>
                  </a:lnTo>
                  <a:lnTo>
                    <a:pt x="437" y="9"/>
                  </a:lnTo>
                  <a:lnTo>
                    <a:pt x="479" y="0"/>
                  </a:lnTo>
                  <a:lnTo>
                    <a:pt x="506" y="59"/>
                  </a:lnTo>
                  <a:lnTo>
                    <a:pt x="531" y="135"/>
                  </a:lnTo>
                  <a:lnTo>
                    <a:pt x="468" y="127"/>
                  </a:lnTo>
                  <a:lnTo>
                    <a:pt x="460" y="26"/>
                  </a:lnTo>
                  <a:lnTo>
                    <a:pt x="379" y="97"/>
                  </a:lnTo>
                  <a:lnTo>
                    <a:pt x="323" y="34"/>
                  </a:lnTo>
                  <a:lnTo>
                    <a:pt x="306" y="127"/>
                  </a:lnTo>
                  <a:lnTo>
                    <a:pt x="181" y="156"/>
                  </a:lnTo>
                  <a:lnTo>
                    <a:pt x="285" y="256"/>
                  </a:lnTo>
                  <a:lnTo>
                    <a:pt x="268" y="386"/>
                  </a:lnTo>
                  <a:lnTo>
                    <a:pt x="114" y="215"/>
                  </a:lnTo>
                  <a:lnTo>
                    <a:pt x="0" y="100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632"/>
            <p:cNvSpPr>
              <a:spLocks/>
            </p:cNvSpPr>
            <p:nvPr/>
          </p:nvSpPr>
          <p:spPr bwMode="auto">
            <a:xfrm>
              <a:off x="7921897" y="1182847"/>
              <a:ext cx="63429" cy="64531"/>
            </a:xfrm>
            <a:custGeom>
              <a:avLst/>
              <a:gdLst/>
              <a:ahLst/>
              <a:cxnLst>
                <a:cxn ang="0">
                  <a:pos x="21" y="219"/>
                </a:cxn>
                <a:cxn ang="0">
                  <a:pos x="0" y="181"/>
                </a:cxn>
                <a:cxn ang="0">
                  <a:pos x="118" y="101"/>
                </a:cxn>
                <a:cxn ang="0">
                  <a:pos x="6" y="69"/>
                </a:cxn>
                <a:cxn ang="0">
                  <a:pos x="55" y="0"/>
                </a:cxn>
                <a:cxn ang="0">
                  <a:pos x="200" y="209"/>
                </a:cxn>
                <a:cxn ang="0">
                  <a:pos x="21" y="219"/>
                </a:cxn>
                <a:cxn ang="0">
                  <a:pos x="21" y="219"/>
                </a:cxn>
              </a:cxnLst>
              <a:rect l="0" t="0" r="r" b="b"/>
              <a:pathLst>
                <a:path w="200" h="219">
                  <a:moveTo>
                    <a:pt x="21" y="219"/>
                  </a:moveTo>
                  <a:lnTo>
                    <a:pt x="0" y="181"/>
                  </a:lnTo>
                  <a:lnTo>
                    <a:pt x="118" y="101"/>
                  </a:lnTo>
                  <a:lnTo>
                    <a:pt x="6" y="69"/>
                  </a:lnTo>
                  <a:lnTo>
                    <a:pt x="55" y="0"/>
                  </a:lnTo>
                  <a:lnTo>
                    <a:pt x="200" y="209"/>
                  </a:lnTo>
                  <a:lnTo>
                    <a:pt x="21" y="219"/>
                  </a:lnTo>
                  <a:lnTo>
                    <a:pt x="21" y="21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633"/>
            <p:cNvSpPr>
              <a:spLocks/>
            </p:cNvSpPr>
            <p:nvPr/>
          </p:nvSpPr>
          <p:spPr bwMode="auto">
            <a:xfrm>
              <a:off x="7852061" y="1136077"/>
              <a:ext cx="79447" cy="49138"/>
            </a:xfrm>
            <a:custGeom>
              <a:avLst/>
              <a:gdLst/>
              <a:ahLst/>
              <a:cxnLst>
                <a:cxn ang="0">
                  <a:pos x="247" y="139"/>
                </a:cxn>
                <a:cxn ang="0">
                  <a:pos x="144" y="166"/>
                </a:cxn>
                <a:cxn ang="0">
                  <a:pos x="135" y="33"/>
                </a:cxn>
                <a:cxn ang="0">
                  <a:pos x="45" y="133"/>
                </a:cxn>
                <a:cxn ang="0">
                  <a:pos x="0" y="69"/>
                </a:cxn>
                <a:cxn ang="0">
                  <a:pos x="155" y="0"/>
                </a:cxn>
                <a:cxn ang="0">
                  <a:pos x="247" y="139"/>
                </a:cxn>
                <a:cxn ang="0">
                  <a:pos x="247" y="139"/>
                </a:cxn>
              </a:cxnLst>
              <a:rect l="0" t="0" r="r" b="b"/>
              <a:pathLst>
                <a:path w="247" h="166">
                  <a:moveTo>
                    <a:pt x="247" y="139"/>
                  </a:moveTo>
                  <a:lnTo>
                    <a:pt x="144" y="166"/>
                  </a:lnTo>
                  <a:lnTo>
                    <a:pt x="135" y="33"/>
                  </a:lnTo>
                  <a:lnTo>
                    <a:pt x="45" y="133"/>
                  </a:lnTo>
                  <a:lnTo>
                    <a:pt x="0" y="69"/>
                  </a:lnTo>
                  <a:lnTo>
                    <a:pt x="155" y="0"/>
                  </a:lnTo>
                  <a:lnTo>
                    <a:pt x="247" y="139"/>
                  </a:lnTo>
                  <a:lnTo>
                    <a:pt x="247" y="13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634"/>
            <p:cNvSpPr>
              <a:spLocks/>
            </p:cNvSpPr>
            <p:nvPr/>
          </p:nvSpPr>
          <p:spPr bwMode="auto">
            <a:xfrm>
              <a:off x="7626535" y="1161534"/>
              <a:ext cx="214635" cy="85252"/>
            </a:xfrm>
            <a:custGeom>
              <a:avLst/>
              <a:gdLst/>
              <a:ahLst/>
              <a:cxnLst>
                <a:cxn ang="0">
                  <a:pos x="0" y="289"/>
                </a:cxn>
                <a:cxn ang="0">
                  <a:pos x="601" y="287"/>
                </a:cxn>
                <a:cxn ang="0">
                  <a:pos x="616" y="237"/>
                </a:cxn>
                <a:cxn ang="0">
                  <a:pos x="496" y="173"/>
                </a:cxn>
                <a:cxn ang="0">
                  <a:pos x="643" y="104"/>
                </a:cxn>
                <a:cxn ang="0">
                  <a:pos x="671" y="0"/>
                </a:cxn>
                <a:cxn ang="0">
                  <a:pos x="419" y="112"/>
                </a:cxn>
                <a:cxn ang="0">
                  <a:pos x="162" y="220"/>
                </a:cxn>
                <a:cxn ang="0">
                  <a:pos x="0" y="289"/>
                </a:cxn>
                <a:cxn ang="0">
                  <a:pos x="0" y="289"/>
                </a:cxn>
              </a:cxnLst>
              <a:rect l="0" t="0" r="r" b="b"/>
              <a:pathLst>
                <a:path w="671" h="289">
                  <a:moveTo>
                    <a:pt x="0" y="289"/>
                  </a:moveTo>
                  <a:lnTo>
                    <a:pt x="601" y="287"/>
                  </a:lnTo>
                  <a:lnTo>
                    <a:pt x="616" y="237"/>
                  </a:lnTo>
                  <a:lnTo>
                    <a:pt x="496" y="173"/>
                  </a:lnTo>
                  <a:lnTo>
                    <a:pt x="643" y="104"/>
                  </a:lnTo>
                  <a:lnTo>
                    <a:pt x="671" y="0"/>
                  </a:lnTo>
                  <a:lnTo>
                    <a:pt x="419" y="112"/>
                  </a:lnTo>
                  <a:lnTo>
                    <a:pt x="162" y="220"/>
                  </a:lnTo>
                  <a:lnTo>
                    <a:pt x="0" y="289"/>
                  </a:lnTo>
                  <a:lnTo>
                    <a:pt x="0" y="28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635"/>
            <p:cNvSpPr>
              <a:spLocks/>
            </p:cNvSpPr>
            <p:nvPr/>
          </p:nvSpPr>
          <p:spPr bwMode="auto">
            <a:xfrm>
              <a:off x="7529789" y="1002279"/>
              <a:ext cx="42927" cy="49730"/>
            </a:xfrm>
            <a:custGeom>
              <a:avLst/>
              <a:gdLst/>
              <a:ahLst/>
              <a:cxnLst>
                <a:cxn ang="0">
                  <a:pos x="129" y="104"/>
                </a:cxn>
                <a:cxn ang="0">
                  <a:pos x="135" y="123"/>
                </a:cxn>
                <a:cxn ang="0">
                  <a:pos x="6" y="167"/>
                </a:cxn>
                <a:cxn ang="0">
                  <a:pos x="0" y="0"/>
                </a:cxn>
                <a:cxn ang="0">
                  <a:pos x="65" y="28"/>
                </a:cxn>
                <a:cxn ang="0">
                  <a:pos x="36" y="131"/>
                </a:cxn>
                <a:cxn ang="0">
                  <a:pos x="129" y="104"/>
                </a:cxn>
                <a:cxn ang="0">
                  <a:pos x="129" y="104"/>
                </a:cxn>
              </a:cxnLst>
              <a:rect l="0" t="0" r="r" b="b"/>
              <a:pathLst>
                <a:path w="135" h="167">
                  <a:moveTo>
                    <a:pt x="129" y="104"/>
                  </a:moveTo>
                  <a:lnTo>
                    <a:pt x="135" y="123"/>
                  </a:lnTo>
                  <a:lnTo>
                    <a:pt x="6" y="167"/>
                  </a:lnTo>
                  <a:lnTo>
                    <a:pt x="0" y="0"/>
                  </a:lnTo>
                  <a:lnTo>
                    <a:pt x="65" y="28"/>
                  </a:lnTo>
                  <a:lnTo>
                    <a:pt x="36" y="131"/>
                  </a:lnTo>
                  <a:lnTo>
                    <a:pt x="129" y="104"/>
                  </a:lnTo>
                  <a:lnTo>
                    <a:pt x="129" y="10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636"/>
            <p:cNvSpPr>
              <a:spLocks/>
            </p:cNvSpPr>
            <p:nvPr/>
          </p:nvSpPr>
          <p:spPr bwMode="auto">
            <a:xfrm>
              <a:off x="7529789" y="936564"/>
              <a:ext cx="33957" cy="50322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86" y="137"/>
                </a:cxn>
                <a:cxn ang="0">
                  <a:pos x="107" y="50"/>
                </a:cxn>
                <a:cxn ang="0">
                  <a:pos x="44" y="27"/>
                </a:cxn>
                <a:cxn ang="0">
                  <a:pos x="0" y="0"/>
                </a:cxn>
                <a:cxn ang="0">
                  <a:pos x="0" y="172"/>
                </a:cxn>
                <a:cxn ang="0">
                  <a:pos x="0" y="172"/>
                </a:cxn>
              </a:cxnLst>
              <a:rect l="0" t="0" r="r" b="b"/>
              <a:pathLst>
                <a:path w="107" h="172">
                  <a:moveTo>
                    <a:pt x="0" y="172"/>
                  </a:moveTo>
                  <a:lnTo>
                    <a:pt x="86" y="137"/>
                  </a:lnTo>
                  <a:lnTo>
                    <a:pt x="107" y="50"/>
                  </a:lnTo>
                  <a:lnTo>
                    <a:pt x="44" y="27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637"/>
            <p:cNvSpPr>
              <a:spLocks/>
            </p:cNvSpPr>
            <p:nvPr/>
          </p:nvSpPr>
          <p:spPr bwMode="auto">
            <a:xfrm>
              <a:off x="7578482" y="955509"/>
              <a:ext cx="11533" cy="88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30"/>
                </a:cxn>
                <a:cxn ang="0">
                  <a:pos x="36" y="1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30">
                  <a:moveTo>
                    <a:pt x="0" y="0"/>
                  </a:moveTo>
                  <a:lnTo>
                    <a:pt x="19" y="30"/>
                  </a:lnTo>
                  <a:lnTo>
                    <a:pt x="36" y="1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638"/>
            <p:cNvSpPr>
              <a:spLocks/>
            </p:cNvSpPr>
            <p:nvPr/>
          </p:nvSpPr>
          <p:spPr bwMode="auto">
            <a:xfrm>
              <a:off x="7609877" y="963797"/>
              <a:ext cx="15377" cy="710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2"/>
                </a:cxn>
                <a:cxn ang="0">
                  <a:pos x="48" y="13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8" h="22">
                  <a:moveTo>
                    <a:pt x="2" y="0"/>
                  </a:moveTo>
                  <a:lnTo>
                    <a:pt x="0" y="22"/>
                  </a:lnTo>
                  <a:lnTo>
                    <a:pt x="48" y="1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639"/>
            <p:cNvSpPr>
              <a:spLocks/>
            </p:cNvSpPr>
            <p:nvPr/>
          </p:nvSpPr>
          <p:spPr bwMode="auto">
            <a:xfrm>
              <a:off x="7629098" y="972678"/>
              <a:ext cx="133266" cy="4854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6" y="48"/>
                </a:cxn>
                <a:cxn ang="0">
                  <a:pos x="93" y="72"/>
                </a:cxn>
                <a:cxn ang="0">
                  <a:pos x="0" y="135"/>
                </a:cxn>
                <a:cxn ang="0">
                  <a:pos x="7" y="163"/>
                </a:cxn>
                <a:cxn ang="0">
                  <a:pos x="175" y="118"/>
                </a:cxn>
                <a:cxn ang="0">
                  <a:pos x="321" y="86"/>
                </a:cxn>
                <a:cxn ang="0">
                  <a:pos x="414" y="72"/>
                </a:cxn>
                <a:cxn ang="0">
                  <a:pos x="298" y="57"/>
                </a:cxn>
                <a:cxn ang="0">
                  <a:pos x="182" y="36"/>
                </a:cxn>
                <a:cxn ang="0">
                  <a:pos x="66" y="9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414" h="163">
                  <a:moveTo>
                    <a:pt x="38" y="0"/>
                  </a:moveTo>
                  <a:lnTo>
                    <a:pt x="6" y="48"/>
                  </a:lnTo>
                  <a:lnTo>
                    <a:pt x="93" y="72"/>
                  </a:lnTo>
                  <a:lnTo>
                    <a:pt x="0" y="135"/>
                  </a:lnTo>
                  <a:lnTo>
                    <a:pt x="7" y="163"/>
                  </a:lnTo>
                  <a:lnTo>
                    <a:pt x="175" y="118"/>
                  </a:lnTo>
                  <a:lnTo>
                    <a:pt x="321" y="86"/>
                  </a:lnTo>
                  <a:lnTo>
                    <a:pt x="414" y="72"/>
                  </a:lnTo>
                  <a:lnTo>
                    <a:pt x="298" y="57"/>
                  </a:lnTo>
                  <a:lnTo>
                    <a:pt x="182" y="36"/>
                  </a:lnTo>
                  <a:lnTo>
                    <a:pt x="66" y="9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640"/>
            <p:cNvSpPr>
              <a:spLocks/>
            </p:cNvSpPr>
            <p:nvPr/>
          </p:nvSpPr>
          <p:spPr bwMode="auto">
            <a:xfrm>
              <a:off x="7579123" y="745931"/>
              <a:ext cx="149924" cy="86436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93" y="114"/>
                </a:cxn>
                <a:cxn ang="0">
                  <a:pos x="232" y="70"/>
                </a:cxn>
                <a:cxn ang="0">
                  <a:pos x="359" y="32"/>
                </a:cxn>
                <a:cxn ang="0">
                  <a:pos x="470" y="0"/>
                </a:cxn>
                <a:cxn ang="0">
                  <a:pos x="449" y="45"/>
                </a:cxn>
                <a:cxn ang="0">
                  <a:pos x="428" y="110"/>
                </a:cxn>
                <a:cxn ang="0">
                  <a:pos x="414" y="192"/>
                </a:cxn>
                <a:cxn ang="0">
                  <a:pos x="413" y="264"/>
                </a:cxn>
                <a:cxn ang="0">
                  <a:pos x="414" y="291"/>
                </a:cxn>
                <a:cxn ang="0">
                  <a:pos x="228" y="230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470" h="291">
                  <a:moveTo>
                    <a:pt x="0" y="142"/>
                  </a:moveTo>
                  <a:lnTo>
                    <a:pt x="93" y="114"/>
                  </a:lnTo>
                  <a:lnTo>
                    <a:pt x="232" y="70"/>
                  </a:lnTo>
                  <a:lnTo>
                    <a:pt x="359" y="32"/>
                  </a:lnTo>
                  <a:lnTo>
                    <a:pt x="470" y="0"/>
                  </a:lnTo>
                  <a:lnTo>
                    <a:pt x="449" y="45"/>
                  </a:lnTo>
                  <a:lnTo>
                    <a:pt x="428" y="110"/>
                  </a:lnTo>
                  <a:lnTo>
                    <a:pt x="414" y="192"/>
                  </a:lnTo>
                  <a:lnTo>
                    <a:pt x="413" y="264"/>
                  </a:lnTo>
                  <a:lnTo>
                    <a:pt x="414" y="291"/>
                  </a:lnTo>
                  <a:lnTo>
                    <a:pt x="228" y="230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641"/>
            <p:cNvSpPr>
              <a:spLocks/>
            </p:cNvSpPr>
            <p:nvPr/>
          </p:nvSpPr>
          <p:spPr bwMode="auto">
            <a:xfrm>
              <a:off x="7969309" y="711594"/>
              <a:ext cx="28191" cy="2249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47"/>
                </a:cxn>
                <a:cxn ang="0">
                  <a:pos x="34" y="49"/>
                </a:cxn>
                <a:cxn ang="0">
                  <a:pos x="81" y="74"/>
                </a:cxn>
                <a:cxn ang="0">
                  <a:pos x="89" y="26"/>
                </a:cxn>
                <a:cxn ang="0">
                  <a:pos x="89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89" h="74">
                  <a:moveTo>
                    <a:pt x="0" y="13"/>
                  </a:moveTo>
                  <a:lnTo>
                    <a:pt x="0" y="47"/>
                  </a:lnTo>
                  <a:lnTo>
                    <a:pt x="34" y="49"/>
                  </a:lnTo>
                  <a:lnTo>
                    <a:pt x="81" y="74"/>
                  </a:lnTo>
                  <a:lnTo>
                    <a:pt x="89" y="26"/>
                  </a:lnTo>
                  <a:lnTo>
                    <a:pt x="89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642"/>
            <p:cNvSpPr>
              <a:spLocks/>
            </p:cNvSpPr>
            <p:nvPr/>
          </p:nvSpPr>
          <p:spPr bwMode="auto">
            <a:xfrm>
              <a:off x="7980201" y="741195"/>
              <a:ext cx="13455" cy="28417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0" y="49"/>
                </a:cxn>
                <a:cxn ang="0">
                  <a:pos x="6" y="97"/>
                </a:cxn>
                <a:cxn ang="0">
                  <a:pos x="30" y="51"/>
                </a:cxn>
                <a:cxn ang="0">
                  <a:pos x="42" y="0"/>
                </a:cxn>
                <a:cxn ang="0">
                  <a:pos x="42" y="0"/>
                </a:cxn>
              </a:cxnLst>
              <a:rect l="0" t="0" r="r" b="b"/>
              <a:pathLst>
                <a:path w="42" h="97">
                  <a:moveTo>
                    <a:pt x="42" y="0"/>
                  </a:moveTo>
                  <a:lnTo>
                    <a:pt x="0" y="49"/>
                  </a:lnTo>
                  <a:lnTo>
                    <a:pt x="6" y="97"/>
                  </a:lnTo>
                  <a:lnTo>
                    <a:pt x="30" y="51"/>
                  </a:lnTo>
                  <a:lnTo>
                    <a:pt x="42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643"/>
            <p:cNvSpPr>
              <a:spLocks/>
            </p:cNvSpPr>
            <p:nvPr/>
          </p:nvSpPr>
          <p:spPr bwMode="auto">
            <a:xfrm>
              <a:off x="7948166" y="783229"/>
              <a:ext cx="18580" cy="1361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57" y="8"/>
                </a:cxn>
                <a:cxn ang="0">
                  <a:pos x="23" y="29"/>
                </a:cxn>
                <a:cxn ang="0">
                  <a:pos x="0" y="4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57" h="46">
                  <a:moveTo>
                    <a:pt x="34" y="0"/>
                  </a:moveTo>
                  <a:lnTo>
                    <a:pt x="57" y="8"/>
                  </a:lnTo>
                  <a:lnTo>
                    <a:pt x="23" y="29"/>
                  </a:lnTo>
                  <a:lnTo>
                    <a:pt x="0" y="4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644"/>
            <p:cNvSpPr>
              <a:spLocks/>
            </p:cNvSpPr>
            <p:nvPr/>
          </p:nvSpPr>
          <p:spPr bwMode="auto">
            <a:xfrm>
              <a:off x="7900755" y="722250"/>
              <a:ext cx="19862" cy="8880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0" y="31"/>
                </a:cxn>
                <a:cxn ang="0">
                  <a:pos x="57" y="15"/>
                </a:cxn>
                <a:cxn ang="0">
                  <a:pos x="61" y="0"/>
                </a:cxn>
                <a:cxn ang="0">
                  <a:pos x="3" y="15"/>
                </a:cxn>
                <a:cxn ang="0">
                  <a:pos x="3" y="15"/>
                </a:cxn>
              </a:cxnLst>
              <a:rect l="0" t="0" r="r" b="b"/>
              <a:pathLst>
                <a:path w="61" h="31">
                  <a:moveTo>
                    <a:pt x="3" y="15"/>
                  </a:moveTo>
                  <a:lnTo>
                    <a:pt x="0" y="31"/>
                  </a:lnTo>
                  <a:lnTo>
                    <a:pt x="57" y="15"/>
                  </a:lnTo>
                  <a:lnTo>
                    <a:pt x="61" y="0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645"/>
            <p:cNvSpPr>
              <a:spLocks/>
            </p:cNvSpPr>
            <p:nvPr/>
          </p:nvSpPr>
          <p:spPr bwMode="auto">
            <a:xfrm>
              <a:off x="7889222" y="742379"/>
              <a:ext cx="60867" cy="134390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78" y="66"/>
                </a:cxn>
                <a:cxn ang="0">
                  <a:pos x="51" y="176"/>
                </a:cxn>
                <a:cxn ang="0">
                  <a:pos x="140" y="146"/>
                </a:cxn>
                <a:cxn ang="0">
                  <a:pos x="142" y="207"/>
                </a:cxn>
                <a:cxn ang="0">
                  <a:pos x="26" y="281"/>
                </a:cxn>
                <a:cxn ang="0">
                  <a:pos x="57" y="308"/>
                </a:cxn>
                <a:cxn ang="0">
                  <a:pos x="93" y="323"/>
                </a:cxn>
                <a:cxn ang="0">
                  <a:pos x="138" y="332"/>
                </a:cxn>
                <a:cxn ang="0">
                  <a:pos x="190" y="334"/>
                </a:cxn>
                <a:cxn ang="0">
                  <a:pos x="176" y="380"/>
                </a:cxn>
                <a:cxn ang="0">
                  <a:pos x="155" y="425"/>
                </a:cxn>
                <a:cxn ang="0">
                  <a:pos x="135" y="454"/>
                </a:cxn>
                <a:cxn ang="0">
                  <a:pos x="36" y="429"/>
                </a:cxn>
                <a:cxn ang="0">
                  <a:pos x="17" y="347"/>
                </a:cxn>
                <a:cxn ang="0">
                  <a:pos x="1" y="235"/>
                </a:cxn>
                <a:cxn ang="0">
                  <a:pos x="0" y="140"/>
                </a:cxn>
                <a:cxn ang="0">
                  <a:pos x="9" y="58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190" h="454">
                  <a:moveTo>
                    <a:pt x="19" y="0"/>
                  </a:moveTo>
                  <a:lnTo>
                    <a:pt x="78" y="66"/>
                  </a:lnTo>
                  <a:lnTo>
                    <a:pt x="51" y="176"/>
                  </a:lnTo>
                  <a:lnTo>
                    <a:pt x="140" y="146"/>
                  </a:lnTo>
                  <a:lnTo>
                    <a:pt x="142" y="207"/>
                  </a:lnTo>
                  <a:lnTo>
                    <a:pt x="26" y="281"/>
                  </a:lnTo>
                  <a:lnTo>
                    <a:pt x="57" y="308"/>
                  </a:lnTo>
                  <a:lnTo>
                    <a:pt x="93" y="323"/>
                  </a:lnTo>
                  <a:lnTo>
                    <a:pt x="138" y="332"/>
                  </a:lnTo>
                  <a:lnTo>
                    <a:pt x="190" y="334"/>
                  </a:lnTo>
                  <a:lnTo>
                    <a:pt x="176" y="380"/>
                  </a:lnTo>
                  <a:lnTo>
                    <a:pt x="155" y="425"/>
                  </a:lnTo>
                  <a:lnTo>
                    <a:pt x="135" y="454"/>
                  </a:lnTo>
                  <a:lnTo>
                    <a:pt x="36" y="429"/>
                  </a:lnTo>
                  <a:lnTo>
                    <a:pt x="17" y="347"/>
                  </a:lnTo>
                  <a:lnTo>
                    <a:pt x="1" y="235"/>
                  </a:lnTo>
                  <a:lnTo>
                    <a:pt x="0" y="140"/>
                  </a:lnTo>
                  <a:lnTo>
                    <a:pt x="9" y="58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646"/>
            <p:cNvSpPr>
              <a:spLocks/>
            </p:cNvSpPr>
            <p:nvPr/>
          </p:nvSpPr>
          <p:spPr bwMode="auto">
            <a:xfrm>
              <a:off x="7939837" y="850128"/>
              <a:ext cx="62789" cy="42034"/>
            </a:xfrm>
            <a:custGeom>
              <a:avLst/>
              <a:gdLst/>
              <a:ahLst/>
              <a:cxnLst>
                <a:cxn ang="0">
                  <a:pos x="0" y="98"/>
                </a:cxn>
                <a:cxn ang="0">
                  <a:pos x="61" y="116"/>
                </a:cxn>
                <a:cxn ang="0">
                  <a:pos x="126" y="129"/>
                </a:cxn>
                <a:cxn ang="0">
                  <a:pos x="196" y="140"/>
                </a:cxn>
                <a:cxn ang="0">
                  <a:pos x="181" y="119"/>
                </a:cxn>
                <a:cxn ang="0">
                  <a:pos x="166" y="79"/>
                </a:cxn>
                <a:cxn ang="0">
                  <a:pos x="158" y="32"/>
                </a:cxn>
                <a:cxn ang="0">
                  <a:pos x="166" y="0"/>
                </a:cxn>
                <a:cxn ang="0">
                  <a:pos x="132" y="28"/>
                </a:cxn>
                <a:cxn ang="0">
                  <a:pos x="84" y="58"/>
                </a:cxn>
                <a:cxn ang="0">
                  <a:pos x="33" y="85"/>
                </a:cxn>
                <a:cxn ang="0">
                  <a:pos x="0" y="98"/>
                </a:cxn>
                <a:cxn ang="0">
                  <a:pos x="0" y="98"/>
                </a:cxn>
              </a:cxnLst>
              <a:rect l="0" t="0" r="r" b="b"/>
              <a:pathLst>
                <a:path w="196" h="140">
                  <a:moveTo>
                    <a:pt x="0" y="98"/>
                  </a:moveTo>
                  <a:lnTo>
                    <a:pt x="61" y="116"/>
                  </a:lnTo>
                  <a:lnTo>
                    <a:pt x="126" y="129"/>
                  </a:lnTo>
                  <a:lnTo>
                    <a:pt x="196" y="140"/>
                  </a:lnTo>
                  <a:lnTo>
                    <a:pt x="181" y="119"/>
                  </a:lnTo>
                  <a:lnTo>
                    <a:pt x="166" y="79"/>
                  </a:lnTo>
                  <a:lnTo>
                    <a:pt x="158" y="32"/>
                  </a:lnTo>
                  <a:lnTo>
                    <a:pt x="166" y="0"/>
                  </a:lnTo>
                  <a:lnTo>
                    <a:pt x="132" y="28"/>
                  </a:lnTo>
                  <a:lnTo>
                    <a:pt x="84" y="58"/>
                  </a:lnTo>
                  <a:lnTo>
                    <a:pt x="33" y="85"/>
                  </a:lnTo>
                  <a:lnTo>
                    <a:pt x="0" y="98"/>
                  </a:lnTo>
                  <a:lnTo>
                    <a:pt x="0" y="98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647"/>
            <p:cNvSpPr>
              <a:spLocks/>
            </p:cNvSpPr>
            <p:nvPr/>
          </p:nvSpPr>
          <p:spPr bwMode="auto">
            <a:xfrm>
              <a:off x="8030176" y="856048"/>
              <a:ext cx="77525" cy="39666"/>
            </a:xfrm>
            <a:custGeom>
              <a:avLst/>
              <a:gdLst/>
              <a:ahLst/>
              <a:cxnLst>
                <a:cxn ang="0">
                  <a:pos x="0" y="131"/>
                </a:cxn>
                <a:cxn ang="0">
                  <a:pos x="13" y="100"/>
                </a:cxn>
                <a:cxn ang="0">
                  <a:pos x="28" y="66"/>
                </a:cxn>
                <a:cxn ang="0">
                  <a:pos x="57" y="30"/>
                </a:cxn>
                <a:cxn ang="0">
                  <a:pos x="83" y="0"/>
                </a:cxn>
                <a:cxn ang="0">
                  <a:pos x="100" y="22"/>
                </a:cxn>
                <a:cxn ang="0">
                  <a:pos x="131" y="53"/>
                </a:cxn>
                <a:cxn ang="0">
                  <a:pos x="173" y="81"/>
                </a:cxn>
                <a:cxn ang="0">
                  <a:pos x="224" y="102"/>
                </a:cxn>
                <a:cxn ang="0">
                  <a:pos x="241" y="106"/>
                </a:cxn>
                <a:cxn ang="0">
                  <a:pos x="194" y="135"/>
                </a:cxn>
                <a:cxn ang="0">
                  <a:pos x="133" y="133"/>
                </a:cxn>
                <a:cxn ang="0">
                  <a:pos x="42" y="133"/>
                </a:cxn>
                <a:cxn ang="0">
                  <a:pos x="0" y="131"/>
                </a:cxn>
                <a:cxn ang="0">
                  <a:pos x="0" y="131"/>
                </a:cxn>
              </a:cxnLst>
              <a:rect l="0" t="0" r="r" b="b"/>
              <a:pathLst>
                <a:path w="241" h="135">
                  <a:moveTo>
                    <a:pt x="0" y="131"/>
                  </a:moveTo>
                  <a:lnTo>
                    <a:pt x="13" y="100"/>
                  </a:lnTo>
                  <a:lnTo>
                    <a:pt x="28" y="66"/>
                  </a:lnTo>
                  <a:lnTo>
                    <a:pt x="57" y="30"/>
                  </a:lnTo>
                  <a:lnTo>
                    <a:pt x="83" y="0"/>
                  </a:lnTo>
                  <a:lnTo>
                    <a:pt x="100" y="22"/>
                  </a:lnTo>
                  <a:lnTo>
                    <a:pt x="131" y="53"/>
                  </a:lnTo>
                  <a:lnTo>
                    <a:pt x="173" y="81"/>
                  </a:lnTo>
                  <a:lnTo>
                    <a:pt x="224" y="102"/>
                  </a:lnTo>
                  <a:lnTo>
                    <a:pt x="241" y="106"/>
                  </a:lnTo>
                  <a:lnTo>
                    <a:pt x="194" y="135"/>
                  </a:lnTo>
                  <a:lnTo>
                    <a:pt x="133" y="133"/>
                  </a:lnTo>
                  <a:lnTo>
                    <a:pt x="42" y="133"/>
                  </a:lnTo>
                  <a:lnTo>
                    <a:pt x="0" y="131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648"/>
            <p:cNvSpPr>
              <a:spLocks/>
            </p:cNvSpPr>
            <p:nvPr/>
          </p:nvSpPr>
          <p:spPr bwMode="auto">
            <a:xfrm>
              <a:off x="8102575" y="847760"/>
              <a:ext cx="43568" cy="4262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40"/>
                </a:cxn>
                <a:cxn ang="0">
                  <a:pos x="13" y="87"/>
                </a:cxn>
                <a:cxn ang="0">
                  <a:pos x="0" y="143"/>
                </a:cxn>
                <a:cxn ang="0">
                  <a:pos x="53" y="110"/>
                </a:cxn>
                <a:cxn ang="0">
                  <a:pos x="114" y="68"/>
                </a:cxn>
                <a:cxn ang="0">
                  <a:pos x="137" y="51"/>
                </a:cxn>
                <a:cxn ang="0">
                  <a:pos x="84" y="36"/>
                </a:cxn>
                <a:cxn ang="0">
                  <a:pos x="28" y="13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37" h="143">
                  <a:moveTo>
                    <a:pt x="11" y="0"/>
                  </a:moveTo>
                  <a:lnTo>
                    <a:pt x="13" y="40"/>
                  </a:lnTo>
                  <a:lnTo>
                    <a:pt x="13" y="87"/>
                  </a:lnTo>
                  <a:lnTo>
                    <a:pt x="0" y="143"/>
                  </a:lnTo>
                  <a:lnTo>
                    <a:pt x="53" y="110"/>
                  </a:lnTo>
                  <a:lnTo>
                    <a:pt x="114" y="68"/>
                  </a:lnTo>
                  <a:lnTo>
                    <a:pt x="137" y="51"/>
                  </a:lnTo>
                  <a:lnTo>
                    <a:pt x="84" y="36"/>
                  </a:lnTo>
                  <a:lnTo>
                    <a:pt x="28" y="13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649"/>
            <p:cNvSpPr>
              <a:spLocks/>
            </p:cNvSpPr>
            <p:nvPr/>
          </p:nvSpPr>
          <p:spPr bwMode="auto">
            <a:xfrm>
              <a:off x="8111544" y="712778"/>
              <a:ext cx="82010" cy="1266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93"/>
                </a:cxn>
                <a:cxn ang="0">
                  <a:pos x="38" y="182"/>
                </a:cxn>
                <a:cxn ang="0">
                  <a:pos x="59" y="260"/>
                </a:cxn>
                <a:cxn ang="0">
                  <a:pos x="80" y="311"/>
                </a:cxn>
                <a:cxn ang="0">
                  <a:pos x="116" y="363"/>
                </a:cxn>
                <a:cxn ang="0">
                  <a:pos x="166" y="408"/>
                </a:cxn>
                <a:cxn ang="0">
                  <a:pos x="187" y="427"/>
                </a:cxn>
                <a:cxn ang="0">
                  <a:pos x="211" y="403"/>
                </a:cxn>
                <a:cxn ang="0">
                  <a:pos x="240" y="355"/>
                </a:cxn>
                <a:cxn ang="0">
                  <a:pos x="255" y="296"/>
                </a:cxn>
                <a:cxn ang="0">
                  <a:pos x="255" y="235"/>
                </a:cxn>
                <a:cxn ang="0">
                  <a:pos x="230" y="157"/>
                </a:cxn>
                <a:cxn ang="0">
                  <a:pos x="179" y="87"/>
                </a:cxn>
                <a:cxn ang="0">
                  <a:pos x="122" y="49"/>
                </a:cxn>
                <a:cxn ang="0">
                  <a:pos x="56" y="1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5" h="427">
                  <a:moveTo>
                    <a:pt x="0" y="0"/>
                  </a:moveTo>
                  <a:lnTo>
                    <a:pt x="19" y="93"/>
                  </a:lnTo>
                  <a:lnTo>
                    <a:pt x="38" y="182"/>
                  </a:lnTo>
                  <a:lnTo>
                    <a:pt x="59" y="260"/>
                  </a:lnTo>
                  <a:lnTo>
                    <a:pt x="80" y="311"/>
                  </a:lnTo>
                  <a:lnTo>
                    <a:pt x="116" y="363"/>
                  </a:lnTo>
                  <a:lnTo>
                    <a:pt x="166" y="408"/>
                  </a:lnTo>
                  <a:lnTo>
                    <a:pt x="187" y="427"/>
                  </a:lnTo>
                  <a:lnTo>
                    <a:pt x="211" y="403"/>
                  </a:lnTo>
                  <a:lnTo>
                    <a:pt x="240" y="355"/>
                  </a:lnTo>
                  <a:lnTo>
                    <a:pt x="255" y="296"/>
                  </a:lnTo>
                  <a:lnTo>
                    <a:pt x="255" y="235"/>
                  </a:lnTo>
                  <a:lnTo>
                    <a:pt x="230" y="157"/>
                  </a:lnTo>
                  <a:lnTo>
                    <a:pt x="179" y="87"/>
                  </a:lnTo>
                  <a:lnTo>
                    <a:pt x="122" y="49"/>
                  </a:lnTo>
                  <a:lnTo>
                    <a:pt x="56" y="1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650"/>
            <p:cNvSpPr>
              <a:spLocks/>
            </p:cNvSpPr>
            <p:nvPr/>
          </p:nvSpPr>
          <p:spPr bwMode="auto">
            <a:xfrm>
              <a:off x="8281330" y="681401"/>
              <a:ext cx="84572" cy="30193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49" y="21"/>
                </a:cxn>
                <a:cxn ang="0">
                  <a:pos x="104" y="12"/>
                </a:cxn>
                <a:cxn ang="0">
                  <a:pos x="180" y="0"/>
                </a:cxn>
                <a:cxn ang="0">
                  <a:pos x="262" y="4"/>
                </a:cxn>
                <a:cxn ang="0">
                  <a:pos x="217" y="50"/>
                </a:cxn>
                <a:cxn ang="0">
                  <a:pos x="160" y="10"/>
                </a:cxn>
                <a:cxn ang="0">
                  <a:pos x="144" y="78"/>
                </a:cxn>
                <a:cxn ang="0">
                  <a:pos x="28" y="103"/>
                </a:cxn>
                <a:cxn ang="0">
                  <a:pos x="11" y="52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262" h="103">
                  <a:moveTo>
                    <a:pt x="0" y="34"/>
                  </a:moveTo>
                  <a:lnTo>
                    <a:pt x="49" y="21"/>
                  </a:lnTo>
                  <a:lnTo>
                    <a:pt x="104" y="12"/>
                  </a:lnTo>
                  <a:lnTo>
                    <a:pt x="180" y="0"/>
                  </a:lnTo>
                  <a:lnTo>
                    <a:pt x="262" y="4"/>
                  </a:lnTo>
                  <a:lnTo>
                    <a:pt x="217" y="50"/>
                  </a:lnTo>
                  <a:lnTo>
                    <a:pt x="160" y="10"/>
                  </a:lnTo>
                  <a:lnTo>
                    <a:pt x="144" y="78"/>
                  </a:lnTo>
                  <a:lnTo>
                    <a:pt x="28" y="103"/>
                  </a:lnTo>
                  <a:lnTo>
                    <a:pt x="11" y="5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651"/>
            <p:cNvSpPr>
              <a:spLocks/>
            </p:cNvSpPr>
            <p:nvPr/>
          </p:nvSpPr>
          <p:spPr bwMode="auto">
            <a:xfrm>
              <a:off x="8290940" y="707450"/>
              <a:ext cx="99949" cy="149783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23" y="78"/>
                </a:cxn>
                <a:cxn ang="0">
                  <a:pos x="42" y="148"/>
                </a:cxn>
                <a:cxn ang="0">
                  <a:pos x="52" y="209"/>
                </a:cxn>
                <a:cxn ang="0">
                  <a:pos x="55" y="272"/>
                </a:cxn>
                <a:cxn ang="0">
                  <a:pos x="52" y="344"/>
                </a:cxn>
                <a:cxn ang="0">
                  <a:pos x="44" y="399"/>
                </a:cxn>
                <a:cxn ang="0">
                  <a:pos x="29" y="465"/>
                </a:cxn>
                <a:cxn ang="0">
                  <a:pos x="14" y="505"/>
                </a:cxn>
                <a:cxn ang="0">
                  <a:pos x="57" y="475"/>
                </a:cxn>
                <a:cxn ang="0">
                  <a:pos x="137" y="422"/>
                </a:cxn>
                <a:cxn ang="0">
                  <a:pos x="192" y="365"/>
                </a:cxn>
                <a:cxn ang="0">
                  <a:pos x="251" y="292"/>
                </a:cxn>
                <a:cxn ang="0">
                  <a:pos x="312" y="209"/>
                </a:cxn>
                <a:cxn ang="0">
                  <a:pos x="248" y="190"/>
                </a:cxn>
                <a:cxn ang="0">
                  <a:pos x="173" y="279"/>
                </a:cxn>
                <a:cxn ang="0">
                  <a:pos x="160" y="195"/>
                </a:cxn>
                <a:cxn ang="0">
                  <a:pos x="65" y="224"/>
                </a:cxn>
                <a:cxn ang="0">
                  <a:pos x="95" y="118"/>
                </a:cxn>
                <a:cxn ang="0">
                  <a:pos x="4" y="0"/>
                </a:cxn>
                <a:cxn ang="0">
                  <a:pos x="0" y="9"/>
                </a:cxn>
                <a:cxn ang="0">
                  <a:pos x="0" y="9"/>
                </a:cxn>
              </a:cxnLst>
              <a:rect l="0" t="0" r="r" b="b"/>
              <a:pathLst>
                <a:path w="312" h="505">
                  <a:moveTo>
                    <a:pt x="0" y="9"/>
                  </a:moveTo>
                  <a:lnTo>
                    <a:pt x="23" y="78"/>
                  </a:lnTo>
                  <a:lnTo>
                    <a:pt x="42" y="148"/>
                  </a:lnTo>
                  <a:lnTo>
                    <a:pt x="52" y="209"/>
                  </a:lnTo>
                  <a:lnTo>
                    <a:pt x="55" y="272"/>
                  </a:lnTo>
                  <a:lnTo>
                    <a:pt x="52" y="344"/>
                  </a:lnTo>
                  <a:lnTo>
                    <a:pt x="44" y="399"/>
                  </a:lnTo>
                  <a:lnTo>
                    <a:pt x="29" y="465"/>
                  </a:lnTo>
                  <a:lnTo>
                    <a:pt x="14" y="505"/>
                  </a:lnTo>
                  <a:lnTo>
                    <a:pt x="57" y="475"/>
                  </a:lnTo>
                  <a:lnTo>
                    <a:pt x="137" y="422"/>
                  </a:lnTo>
                  <a:lnTo>
                    <a:pt x="192" y="365"/>
                  </a:lnTo>
                  <a:lnTo>
                    <a:pt x="251" y="292"/>
                  </a:lnTo>
                  <a:lnTo>
                    <a:pt x="312" y="209"/>
                  </a:lnTo>
                  <a:lnTo>
                    <a:pt x="248" y="190"/>
                  </a:lnTo>
                  <a:lnTo>
                    <a:pt x="173" y="279"/>
                  </a:lnTo>
                  <a:lnTo>
                    <a:pt x="160" y="195"/>
                  </a:lnTo>
                  <a:lnTo>
                    <a:pt x="65" y="224"/>
                  </a:lnTo>
                  <a:lnTo>
                    <a:pt x="95" y="118"/>
                  </a:lnTo>
                  <a:lnTo>
                    <a:pt x="4" y="0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652"/>
            <p:cNvSpPr>
              <a:spLocks/>
            </p:cNvSpPr>
            <p:nvPr/>
          </p:nvSpPr>
          <p:spPr bwMode="auto">
            <a:xfrm>
              <a:off x="8379357" y="680808"/>
              <a:ext cx="48693" cy="7873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82"/>
                </a:cxn>
                <a:cxn ang="0">
                  <a:pos x="70" y="88"/>
                </a:cxn>
                <a:cxn ang="0">
                  <a:pos x="101" y="105"/>
                </a:cxn>
                <a:cxn ang="0">
                  <a:pos x="36" y="183"/>
                </a:cxn>
                <a:cxn ang="0">
                  <a:pos x="55" y="266"/>
                </a:cxn>
                <a:cxn ang="0">
                  <a:pos x="87" y="196"/>
                </a:cxn>
                <a:cxn ang="0">
                  <a:pos x="129" y="99"/>
                </a:cxn>
                <a:cxn ang="0">
                  <a:pos x="152" y="6"/>
                </a:cxn>
                <a:cxn ang="0">
                  <a:pos x="44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52" h="266">
                  <a:moveTo>
                    <a:pt x="0" y="2"/>
                  </a:moveTo>
                  <a:lnTo>
                    <a:pt x="0" y="82"/>
                  </a:lnTo>
                  <a:lnTo>
                    <a:pt x="70" y="88"/>
                  </a:lnTo>
                  <a:lnTo>
                    <a:pt x="101" y="105"/>
                  </a:lnTo>
                  <a:lnTo>
                    <a:pt x="36" y="183"/>
                  </a:lnTo>
                  <a:lnTo>
                    <a:pt x="55" y="266"/>
                  </a:lnTo>
                  <a:lnTo>
                    <a:pt x="87" y="196"/>
                  </a:lnTo>
                  <a:lnTo>
                    <a:pt x="129" y="99"/>
                  </a:lnTo>
                  <a:lnTo>
                    <a:pt x="152" y="6"/>
                  </a:lnTo>
                  <a:lnTo>
                    <a:pt x="4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Freeform 690"/>
            <p:cNvSpPr>
              <a:spLocks/>
            </p:cNvSpPr>
            <p:nvPr/>
          </p:nvSpPr>
          <p:spPr bwMode="auto">
            <a:xfrm>
              <a:off x="7671384" y="1200016"/>
              <a:ext cx="139673" cy="39074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435" y="131"/>
                </a:cxn>
                <a:cxn ang="0">
                  <a:pos x="304" y="42"/>
                </a:cxn>
                <a:cxn ang="0">
                  <a:pos x="355" y="0"/>
                </a:cxn>
                <a:cxn ang="0">
                  <a:pos x="289" y="0"/>
                </a:cxn>
                <a:cxn ang="0">
                  <a:pos x="144" y="55"/>
                </a:cxn>
                <a:cxn ang="0">
                  <a:pos x="0" y="133"/>
                </a:cxn>
                <a:cxn ang="0">
                  <a:pos x="0" y="133"/>
                </a:cxn>
              </a:cxnLst>
              <a:rect l="0" t="0" r="r" b="b"/>
              <a:pathLst>
                <a:path w="435" h="133">
                  <a:moveTo>
                    <a:pt x="0" y="133"/>
                  </a:moveTo>
                  <a:lnTo>
                    <a:pt x="435" y="131"/>
                  </a:lnTo>
                  <a:lnTo>
                    <a:pt x="304" y="42"/>
                  </a:lnTo>
                  <a:lnTo>
                    <a:pt x="355" y="0"/>
                  </a:lnTo>
                  <a:lnTo>
                    <a:pt x="289" y="0"/>
                  </a:lnTo>
                  <a:lnTo>
                    <a:pt x="144" y="55"/>
                  </a:lnTo>
                  <a:lnTo>
                    <a:pt x="0" y="133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691"/>
            <p:cNvSpPr>
              <a:spLocks/>
            </p:cNvSpPr>
            <p:nvPr/>
          </p:nvSpPr>
          <p:spPr bwMode="auto">
            <a:xfrm>
              <a:off x="7931508" y="1223105"/>
              <a:ext cx="39723" cy="18353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83" y="0"/>
                </a:cxn>
                <a:cxn ang="0">
                  <a:pos x="123" y="47"/>
                </a:cxn>
                <a:cxn ang="0">
                  <a:pos x="4" y="61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23" h="61">
                  <a:moveTo>
                    <a:pt x="0" y="44"/>
                  </a:moveTo>
                  <a:lnTo>
                    <a:pt x="83" y="0"/>
                  </a:lnTo>
                  <a:lnTo>
                    <a:pt x="123" y="47"/>
                  </a:lnTo>
                  <a:lnTo>
                    <a:pt x="4" y="61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Freeform 692"/>
            <p:cNvSpPr>
              <a:spLocks/>
            </p:cNvSpPr>
            <p:nvPr/>
          </p:nvSpPr>
          <p:spPr bwMode="auto">
            <a:xfrm>
              <a:off x="8162160" y="1147918"/>
              <a:ext cx="74962" cy="86436"/>
            </a:xfrm>
            <a:custGeom>
              <a:avLst/>
              <a:gdLst/>
              <a:ahLst/>
              <a:cxnLst>
                <a:cxn ang="0">
                  <a:pos x="0" y="137"/>
                </a:cxn>
                <a:cxn ang="0">
                  <a:pos x="63" y="36"/>
                </a:cxn>
                <a:cxn ang="0">
                  <a:pos x="173" y="74"/>
                </a:cxn>
                <a:cxn ang="0">
                  <a:pos x="173" y="0"/>
                </a:cxn>
                <a:cxn ang="0">
                  <a:pos x="234" y="289"/>
                </a:cxn>
                <a:cxn ang="0">
                  <a:pos x="149" y="291"/>
                </a:cxn>
                <a:cxn ang="0">
                  <a:pos x="0" y="137"/>
                </a:cxn>
                <a:cxn ang="0">
                  <a:pos x="0" y="137"/>
                </a:cxn>
              </a:cxnLst>
              <a:rect l="0" t="0" r="r" b="b"/>
              <a:pathLst>
                <a:path w="234" h="291">
                  <a:moveTo>
                    <a:pt x="0" y="137"/>
                  </a:moveTo>
                  <a:lnTo>
                    <a:pt x="63" y="36"/>
                  </a:lnTo>
                  <a:lnTo>
                    <a:pt x="173" y="74"/>
                  </a:lnTo>
                  <a:lnTo>
                    <a:pt x="173" y="0"/>
                  </a:lnTo>
                  <a:lnTo>
                    <a:pt x="234" y="289"/>
                  </a:lnTo>
                  <a:lnTo>
                    <a:pt x="149" y="291"/>
                  </a:lnTo>
                  <a:lnTo>
                    <a:pt x="0" y="137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Freeform 693"/>
            <p:cNvSpPr>
              <a:spLocks/>
            </p:cNvSpPr>
            <p:nvPr/>
          </p:nvSpPr>
          <p:spPr bwMode="auto">
            <a:xfrm>
              <a:off x="8417799" y="1192320"/>
              <a:ext cx="10892" cy="14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48"/>
                </a:cxn>
                <a:cxn ang="0">
                  <a:pos x="32" y="1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2" h="48">
                  <a:moveTo>
                    <a:pt x="0" y="0"/>
                  </a:moveTo>
                  <a:lnTo>
                    <a:pt x="13" y="48"/>
                  </a:lnTo>
                  <a:lnTo>
                    <a:pt x="32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Freeform 694"/>
            <p:cNvSpPr>
              <a:spLocks/>
            </p:cNvSpPr>
            <p:nvPr/>
          </p:nvSpPr>
          <p:spPr bwMode="auto">
            <a:xfrm>
              <a:off x="8429972" y="1230802"/>
              <a:ext cx="31394" cy="65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91" y="0"/>
                </a:cxn>
                <a:cxn ang="0">
                  <a:pos x="97" y="22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97" h="22">
                  <a:moveTo>
                    <a:pt x="0" y="19"/>
                  </a:moveTo>
                  <a:lnTo>
                    <a:pt x="91" y="0"/>
                  </a:lnTo>
                  <a:lnTo>
                    <a:pt x="97" y="22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Freeform 695"/>
            <p:cNvSpPr>
              <a:spLocks/>
            </p:cNvSpPr>
            <p:nvPr/>
          </p:nvSpPr>
          <p:spPr bwMode="auto">
            <a:xfrm>
              <a:off x="8502371" y="1226065"/>
              <a:ext cx="49334" cy="11248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27" y="0"/>
                </a:cxn>
                <a:cxn ang="0">
                  <a:pos x="154" y="27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4" h="38">
                  <a:moveTo>
                    <a:pt x="0" y="38"/>
                  </a:moveTo>
                  <a:lnTo>
                    <a:pt x="27" y="0"/>
                  </a:lnTo>
                  <a:lnTo>
                    <a:pt x="154" y="27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Freeform 696"/>
            <p:cNvSpPr>
              <a:spLocks/>
            </p:cNvSpPr>
            <p:nvPr/>
          </p:nvSpPr>
          <p:spPr bwMode="auto">
            <a:xfrm>
              <a:off x="8536328" y="1178111"/>
              <a:ext cx="54460" cy="56242"/>
            </a:xfrm>
            <a:custGeom>
              <a:avLst/>
              <a:gdLst/>
              <a:ahLst/>
              <a:cxnLst>
                <a:cxn ang="0">
                  <a:pos x="0" y="190"/>
                </a:cxn>
                <a:cxn ang="0">
                  <a:pos x="172" y="190"/>
                </a:cxn>
                <a:cxn ang="0">
                  <a:pos x="168" y="0"/>
                </a:cxn>
                <a:cxn ang="0">
                  <a:pos x="14" y="74"/>
                </a:cxn>
                <a:cxn ang="0">
                  <a:pos x="56" y="163"/>
                </a:cxn>
                <a:cxn ang="0">
                  <a:pos x="0" y="190"/>
                </a:cxn>
                <a:cxn ang="0">
                  <a:pos x="0" y="190"/>
                </a:cxn>
              </a:cxnLst>
              <a:rect l="0" t="0" r="r" b="b"/>
              <a:pathLst>
                <a:path w="172" h="190">
                  <a:moveTo>
                    <a:pt x="0" y="190"/>
                  </a:moveTo>
                  <a:lnTo>
                    <a:pt x="172" y="190"/>
                  </a:lnTo>
                  <a:lnTo>
                    <a:pt x="168" y="0"/>
                  </a:lnTo>
                  <a:lnTo>
                    <a:pt x="14" y="74"/>
                  </a:lnTo>
                  <a:lnTo>
                    <a:pt x="56" y="163"/>
                  </a:lnTo>
                  <a:lnTo>
                    <a:pt x="0" y="190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697"/>
            <p:cNvSpPr>
              <a:spLocks/>
            </p:cNvSpPr>
            <p:nvPr/>
          </p:nvSpPr>
          <p:spPr bwMode="auto">
            <a:xfrm>
              <a:off x="8446631" y="896898"/>
              <a:ext cx="144158" cy="42626"/>
            </a:xfrm>
            <a:custGeom>
              <a:avLst/>
              <a:gdLst/>
              <a:ahLst/>
              <a:cxnLst>
                <a:cxn ang="0">
                  <a:pos x="44" y="14"/>
                </a:cxn>
                <a:cxn ang="0">
                  <a:pos x="260" y="0"/>
                </a:cxn>
                <a:cxn ang="0">
                  <a:pos x="451" y="38"/>
                </a:cxn>
                <a:cxn ang="0">
                  <a:pos x="441" y="145"/>
                </a:cxn>
                <a:cxn ang="0">
                  <a:pos x="276" y="132"/>
                </a:cxn>
                <a:cxn ang="0">
                  <a:pos x="72" y="103"/>
                </a:cxn>
                <a:cxn ang="0">
                  <a:pos x="0" y="80"/>
                </a:cxn>
                <a:cxn ang="0">
                  <a:pos x="44" y="14"/>
                </a:cxn>
                <a:cxn ang="0">
                  <a:pos x="44" y="14"/>
                </a:cxn>
              </a:cxnLst>
              <a:rect l="0" t="0" r="r" b="b"/>
              <a:pathLst>
                <a:path w="451" h="145">
                  <a:moveTo>
                    <a:pt x="44" y="14"/>
                  </a:moveTo>
                  <a:lnTo>
                    <a:pt x="260" y="0"/>
                  </a:lnTo>
                  <a:lnTo>
                    <a:pt x="451" y="38"/>
                  </a:lnTo>
                  <a:lnTo>
                    <a:pt x="441" y="145"/>
                  </a:lnTo>
                  <a:lnTo>
                    <a:pt x="276" y="132"/>
                  </a:lnTo>
                  <a:lnTo>
                    <a:pt x="72" y="103"/>
                  </a:lnTo>
                  <a:lnTo>
                    <a:pt x="0" y="80"/>
                  </a:lnTo>
                  <a:lnTo>
                    <a:pt x="44" y="14"/>
                  </a:lnTo>
                  <a:lnTo>
                    <a:pt x="44" y="1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698"/>
            <p:cNvSpPr>
              <a:spLocks/>
            </p:cNvSpPr>
            <p:nvPr/>
          </p:nvSpPr>
          <p:spPr bwMode="auto">
            <a:xfrm>
              <a:off x="8308880" y="773757"/>
              <a:ext cx="67914" cy="62755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78" y="13"/>
                </a:cxn>
                <a:cxn ang="0">
                  <a:pos x="103" y="91"/>
                </a:cxn>
                <a:cxn ang="0">
                  <a:pos x="189" y="0"/>
                </a:cxn>
                <a:cxn ang="0">
                  <a:pos x="211" y="6"/>
                </a:cxn>
                <a:cxn ang="0">
                  <a:pos x="162" y="63"/>
                </a:cxn>
                <a:cxn ang="0">
                  <a:pos x="101" y="135"/>
                </a:cxn>
                <a:cxn ang="0">
                  <a:pos x="38" y="188"/>
                </a:cxn>
                <a:cxn ang="0">
                  <a:pos x="0" y="213"/>
                </a:cxn>
                <a:cxn ang="0">
                  <a:pos x="23" y="120"/>
                </a:cxn>
                <a:cxn ang="0">
                  <a:pos x="19" y="32"/>
                </a:cxn>
                <a:cxn ang="0">
                  <a:pos x="19" y="32"/>
                </a:cxn>
              </a:cxnLst>
              <a:rect l="0" t="0" r="r" b="b"/>
              <a:pathLst>
                <a:path w="211" h="213">
                  <a:moveTo>
                    <a:pt x="19" y="32"/>
                  </a:moveTo>
                  <a:lnTo>
                    <a:pt x="78" y="13"/>
                  </a:lnTo>
                  <a:lnTo>
                    <a:pt x="103" y="91"/>
                  </a:lnTo>
                  <a:lnTo>
                    <a:pt x="189" y="0"/>
                  </a:lnTo>
                  <a:lnTo>
                    <a:pt x="211" y="6"/>
                  </a:lnTo>
                  <a:lnTo>
                    <a:pt x="162" y="63"/>
                  </a:lnTo>
                  <a:lnTo>
                    <a:pt x="101" y="135"/>
                  </a:lnTo>
                  <a:lnTo>
                    <a:pt x="38" y="188"/>
                  </a:lnTo>
                  <a:lnTo>
                    <a:pt x="0" y="213"/>
                  </a:lnTo>
                  <a:lnTo>
                    <a:pt x="23" y="120"/>
                  </a:lnTo>
                  <a:lnTo>
                    <a:pt x="19" y="32"/>
                  </a:lnTo>
                  <a:lnTo>
                    <a:pt x="19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Freeform 699"/>
            <p:cNvSpPr>
              <a:spLocks/>
            </p:cNvSpPr>
            <p:nvPr/>
          </p:nvSpPr>
          <p:spPr bwMode="auto">
            <a:xfrm>
              <a:off x="8524155" y="750076"/>
              <a:ext cx="28832" cy="2072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63"/>
                </a:cxn>
                <a:cxn ang="0">
                  <a:pos x="84" y="70"/>
                </a:cxn>
                <a:cxn ang="0">
                  <a:pos x="92" y="40"/>
                </a:cxn>
                <a:cxn ang="0">
                  <a:pos x="21" y="0"/>
                </a:cxn>
                <a:cxn ang="0">
                  <a:pos x="21" y="0"/>
                </a:cxn>
              </a:cxnLst>
              <a:rect l="0" t="0" r="r" b="b"/>
              <a:pathLst>
                <a:path w="92" h="70">
                  <a:moveTo>
                    <a:pt x="21" y="0"/>
                  </a:moveTo>
                  <a:lnTo>
                    <a:pt x="0" y="63"/>
                  </a:lnTo>
                  <a:lnTo>
                    <a:pt x="84" y="70"/>
                  </a:lnTo>
                  <a:lnTo>
                    <a:pt x="92" y="40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700"/>
            <p:cNvSpPr>
              <a:spLocks/>
            </p:cNvSpPr>
            <p:nvPr/>
          </p:nvSpPr>
          <p:spPr bwMode="auto">
            <a:xfrm>
              <a:off x="8129484" y="755996"/>
              <a:ext cx="56382" cy="72227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135" y="0"/>
                </a:cxn>
                <a:cxn ang="0">
                  <a:pos x="163" y="46"/>
                </a:cxn>
                <a:cxn ang="0">
                  <a:pos x="176" y="97"/>
                </a:cxn>
                <a:cxn ang="0">
                  <a:pos x="174" y="154"/>
                </a:cxn>
                <a:cxn ang="0">
                  <a:pos x="159" y="202"/>
                </a:cxn>
                <a:cxn ang="0">
                  <a:pos x="135" y="245"/>
                </a:cxn>
                <a:cxn ang="0">
                  <a:pos x="85" y="213"/>
                </a:cxn>
                <a:cxn ang="0">
                  <a:pos x="47" y="160"/>
                </a:cxn>
                <a:cxn ang="0">
                  <a:pos x="15" y="88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76" h="245">
                  <a:moveTo>
                    <a:pt x="0" y="42"/>
                  </a:moveTo>
                  <a:lnTo>
                    <a:pt x="135" y="0"/>
                  </a:lnTo>
                  <a:lnTo>
                    <a:pt x="163" y="46"/>
                  </a:lnTo>
                  <a:lnTo>
                    <a:pt x="176" y="97"/>
                  </a:lnTo>
                  <a:lnTo>
                    <a:pt x="174" y="154"/>
                  </a:lnTo>
                  <a:lnTo>
                    <a:pt x="159" y="202"/>
                  </a:lnTo>
                  <a:lnTo>
                    <a:pt x="135" y="245"/>
                  </a:lnTo>
                  <a:lnTo>
                    <a:pt x="85" y="213"/>
                  </a:lnTo>
                  <a:lnTo>
                    <a:pt x="47" y="160"/>
                  </a:lnTo>
                  <a:lnTo>
                    <a:pt x="15" y="88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701"/>
            <p:cNvSpPr>
              <a:spLocks/>
            </p:cNvSpPr>
            <p:nvPr/>
          </p:nvSpPr>
          <p:spPr bwMode="auto">
            <a:xfrm>
              <a:off x="8112826" y="860785"/>
              <a:ext cx="14736" cy="1539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51"/>
                </a:cxn>
                <a:cxn ang="0">
                  <a:pos x="46" y="15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6" h="51">
                  <a:moveTo>
                    <a:pt x="4" y="0"/>
                  </a:moveTo>
                  <a:lnTo>
                    <a:pt x="0" y="51"/>
                  </a:lnTo>
                  <a:lnTo>
                    <a:pt x="46" y="15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Freeform 702"/>
            <p:cNvSpPr>
              <a:spLocks/>
            </p:cNvSpPr>
            <p:nvPr/>
          </p:nvSpPr>
          <p:spPr bwMode="auto">
            <a:xfrm>
              <a:off x="8039146" y="866705"/>
              <a:ext cx="53178" cy="22497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6" y="59"/>
                </a:cxn>
                <a:cxn ang="0">
                  <a:pos x="0" y="74"/>
                </a:cxn>
                <a:cxn ang="0">
                  <a:pos x="166" y="76"/>
                </a:cxn>
                <a:cxn ang="0">
                  <a:pos x="101" y="47"/>
                </a:cxn>
                <a:cxn ang="0">
                  <a:pos x="50" y="0"/>
                </a:cxn>
                <a:cxn ang="0">
                  <a:pos x="50" y="0"/>
                </a:cxn>
              </a:cxnLst>
              <a:rect l="0" t="0" r="r" b="b"/>
              <a:pathLst>
                <a:path w="166" h="76">
                  <a:moveTo>
                    <a:pt x="50" y="0"/>
                  </a:moveTo>
                  <a:lnTo>
                    <a:pt x="6" y="59"/>
                  </a:lnTo>
                  <a:lnTo>
                    <a:pt x="0" y="74"/>
                  </a:lnTo>
                  <a:lnTo>
                    <a:pt x="166" y="76"/>
                  </a:lnTo>
                  <a:lnTo>
                    <a:pt x="101" y="47"/>
                  </a:lnTo>
                  <a:lnTo>
                    <a:pt x="5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Freeform 703"/>
            <p:cNvSpPr>
              <a:spLocks/>
            </p:cNvSpPr>
            <p:nvPr/>
          </p:nvSpPr>
          <p:spPr bwMode="auto">
            <a:xfrm>
              <a:off x="7960339" y="864337"/>
              <a:ext cx="28191" cy="18353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74" y="0"/>
                </a:cxn>
                <a:cxn ang="0">
                  <a:pos x="87" y="63"/>
                </a:cxn>
                <a:cxn ang="0">
                  <a:pos x="0" y="46"/>
                </a:cxn>
                <a:cxn ang="0">
                  <a:pos x="0" y="46"/>
                </a:cxn>
              </a:cxnLst>
              <a:rect l="0" t="0" r="r" b="b"/>
              <a:pathLst>
                <a:path w="87" h="63">
                  <a:moveTo>
                    <a:pt x="0" y="46"/>
                  </a:moveTo>
                  <a:lnTo>
                    <a:pt x="74" y="0"/>
                  </a:lnTo>
                  <a:lnTo>
                    <a:pt x="87" y="63"/>
                  </a:lnTo>
                  <a:lnTo>
                    <a:pt x="0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Freeform 704"/>
            <p:cNvSpPr>
              <a:spLocks/>
            </p:cNvSpPr>
            <p:nvPr/>
          </p:nvSpPr>
          <p:spPr bwMode="auto">
            <a:xfrm>
              <a:off x="7898832" y="835328"/>
              <a:ext cx="41005" cy="343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29"/>
                </a:cxn>
                <a:cxn ang="0">
                  <a:pos x="88" y="38"/>
                </a:cxn>
                <a:cxn ang="0">
                  <a:pos x="129" y="38"/>
                </a:cxn>
                <a:cxn ang="0">
                  <a:pos x="93" y="116"/>
                </a:cxn>
                <a:cxn ang="0">
                  <a:pos x="19" y="9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9" h="116">
                  <a:moveTo>
                    <a:pt x="0" y="0"/>
                  </a:moveTo>
                  <a:lnTo>
                    <a:pt x="42" y="29"/>
                  </a:lnTo>
                  <a:lnTo>
                    <a:pt x="88" y="38"/>
                  </a:lnTo>
                  <a:lnTo>
                    <a:pt x="129" y="38"/>
                  </a:lnTo>
                  <a:lnTo>
                    <a:pt x="93" y="116"/>
                  </a:lnTo>
                  <a:lnTo>
                    <a:pt x="19" y="9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Freeform 705"/>
            <p:cNvSpPr>
              <a:spLocks/>
            </p:cNvSpPr>
            <p:nvPr/>
          </p:nvSpPr>
          <p:spPr bwMode="auto">
            <a:xfrm>
              <a:off x="7607314" y="779085"/>
              <a:ext cx="94183" cy="40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7" y="76"/>
                </a:cxn>
                <a:cxn ang="0">
                  <a:pos x="289" y="139"/>
                </a:cxn>
                <a:cxn ang="0">
                  <a:pos x="289" y="89"/>
                </a:cxn>
                <a:cxn ang="0">
                  <a:pos x="293" y="15"/>
                </a:cxn>
                <a:cxn ang="0">
                  <a:pos x="215" y="0"/>
                </a:cxn>
                <a:cxn ang="0">
                  <a:pos x="82" y="15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293" h="139">
                  <a:moveTo>
                    <a:pt x="0" y="44"/>
                  </a:moveTo>
                  <a:lnTo>
                    <a:pt x="97" y="76"/>
                  </a:lnTo>
                  <a:lnTo>
                    <a:pt x="289" y="139"/>
                  </a:lnTo>
                  <a:lnTo>
                    <a:pt x="289" y="89"/>
                  </a:lnTo>
                  <a:lnTo>
                    <a:pt x="293" y="15"/>
                  </a:lnTo>
                  <a:lnTo>
                    <a:pt x="215" y="0"/>
                  </a:lnTo>
                  <a:lnTo>
                    <a:pt x="82" y="15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706"/>
            <p:cNvSpPr>
              <a:spLocks/>
            </p:cNvSpPr>
            <p:nvPr/>
          </p:nvSpPr>
          <p:spPr bwMode="auto">
            <a:xfrm>
              <a:off x="7643834" y="989847"/>
              <a:ext cx="71758" cy="20721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225" y="15"/>
                </a:cxn>
                <a:cxn ang="0">
                  <a:pos x="107" y="0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225" h="70">
                  <a:moveTo>
                    <a:pt x="0" y="70"/>
                  </a:moveTo>
                  <a:lnTo>
                    <a:pt x="225" y="15"/>
                  </a:lnTo>
                  <a:lnTo>
                    <a:pt x="107" y="0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707"/>
            <p:cNvSpPr>
              <a:spLocks/>
            </p:cNvSpPr>
            <p:nvPr/>
          </p:nvSpPr>
          <p:spPr bwMode="auto">
            <a:xfrm>
              <a:off x="7534274" y="1012936"/>
              <a:ext cx="8329" cy="2308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78"/>
                </a:cxn>
                <a:cxn ang="0">
                  <a:pos x="27" y="11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7" h="78">
                  <a:moveTo>
                    <a:pt x="4" y="0"/>
                  </a:moveTo>
                  <a:lnTo>
                    <a:pt x="0" y="78"/>
                  </a:lnTo>
                  <a:lnTo>
                    <a:pt x="27" y="1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Freeform 708"/>
            <p:cNvSpPr>
              <a:spLocks/>
            </p:cNvSpPr>
            <p:nvPr/>
          </p:nvSpPr>
          <p:spPr bwMode="auto">
            <a:xfrm>
              <a:off x="8549783" y="536354"/>
              <a:ext cx="46130" cy="42034"/>
            </a:xfrm>
            <a:custGeom>
              <a:avLst/>
              <a:gdLst/>
              <a:ahLst/>
              <a:cxnLst>
                <a:cxn ang="0">
                  <a:pos x="4" y="32"/>
                </a:cxn>
                <a:cxn ang="0">
                  <a:pos x="93" y="0"/>
                </a:cxn>
                <a:cxn ang="0">
                  <a:pos x="145" y="17"/>
                </a:cxn>
                <a:cxn ang="0">
                  <a:pos x="137" y="142"/>
                </a:cxn>
                <a:cxn ang="0">
                  <a:pos x="44" y="102"/>
                </a:cxn>
                <a:cxn ang="0">
                  <a:pos x="0" y="89"/>
                </a:cxn>
                <a:cxn ang="0">
                  <a:pos x="4" y="32"/>
                </a:cxn>
                <a:cxn ang="0">
                  <a:pos x="4" y="32"/>
                </a:cxn>
              </a:cxnLst>
              <a:rect l="0" t="0" r="r" b="b"/>
              <a:pathLst>
                <a:path w="145" h="142">
                  <a:moveTo>
                    <a:pt x="4" y="32"/>
                  </a:moveTo>
                  <a:lnTo>
                    <a:pt x="93" y="0"/>
                  </a:lnTo>
                  <a:lnTo>
                    <a:pt x="145" y="17"/>
                  </a:lnTo>
                  <a:lnTo>
                    <a:pt x="137" y="142"/>
                  </a:lnTo>
                  <a:lnTo>
                    <a:pt x="44" y="102"/>
                  </a:lnTo>
                  <a:lnTo>
                    <a:pt x="0" y="89"/>
                  </a:lnTo>
                  <a:lnTo>
                    <a:pt x="4" y="32"/>
                  </a:lnTo>
                  <a:lnTo>
                    <a:pt x="4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709"/>
            <p:cNvSpPr>
              <a:spLocks/>
            </p:cNvSpPr>
            <p:nvPr/>
          </p:nvSpPr>
          <p:spPr bwMode="auto">
            <a:xfrm>
              <a:off x="8297347" y="520961"/>
              <a:ext cx="120452" cy="43810"/>
            </a:xfrm>
            <a:custGeom>
              <a:avLst/>
              <a:gdLst/>
              <a:ahLst/>
              <a:cxnLst>
                <a:cxn ang="0">
                  <a:pos x="54" y="46"/>
                </a:cxn>
                <a:cxn ang="0">
                  <a:pos x="0" y="107"/>
                </a:cxn>
                <a:cxn ang="0">
                  <a:pos x="29" y="149"/>
                </a:cxn>
                <a:cxn ang="0">
                  <a:pos x="118" y="120"/>
                </a:cxn>
                <a:cxn ang="0">
                  <a:pos x="227" y="101"/>
                </a:cxn>
                <a:cxn ang="0">
                  <a:pos x="322" y="90"/>
                </a:cxn>
                <a:cxn ang="0">
                  <a:pos x="375" y="90"/>
                </a:cxn>
                <a:cxn ang="0">
                  <a:pos x="377" y="0"/>
                </a:cxn>
                <a:cxn ang="0">
                  <a:pos x="217" y="0"/>
                </a:cxn>
                <a:cxn ang="0">
                  <a:pos x="103" y="19"/>
                </a:cxn>
                <a:cxn ang="0">
                  <a:pos x="54" y="46"/>
                </a:cxn>
                <a:cxn ang="0">
                  <a:pos x="54" y="46"/>
                </a:cxn>
              </a:cxnLst>
              <a:rect l="0" t="0" r="r" b="b"/>
              <a:pathLst>
                <a:path w="377" h="149">
                  <a:moveTo>
                    <a:pt x="54" y="46"/>
                  </a:moveTo>
                  <a:lnTo>
                    <a:pt x="0" y="107"/>
                  </a:lnTo>
                  <a:lnTo>
                    <a:pt x="29" y="149"/>
                  </a:lnTo>
                  <a:lnTo>
                    <a:pt x="118" y="120"/>
                  </a:lnTo>
                  <a:lnTo>
                    <a:pt x="227" y="101"/>
                  </a:lnTo>
                  <a:lnTo>
                    <a:pt x="322" y="90"/>
                  </a:lnTo>
                  <a:lnTo>
                    <a:pt x="375" y="90"/>
                  </a:lnTo>
                  <a:lnTo>
                    <a:pt x="377" y="0"/>
                  </a:lnTo>
                  <a:lnTo>
                    <a:pt x="217" y="0"/>
                  </a:lnTo>
                  <a:lnTo>
                    <a:pt x="103" y="19"/>
                  </a:lnTo>
                  <a:lnTo>
                    <a:pt x="54" y="46"/>
                  </a:lnTo>
                  <a:lnTo>
                    <a:pt x="54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Freeform 710"/>
            <p:cNvSpPr>
              <a:spLocks/>
            </p:cNvSpPr>
            <p:nvPr/>
          </p:nvSpPr>
          <p:spPr bwMode="auto">
            <a:xfrm>
              <a:off x="8139735" y="571283"/>
              <a:ext cx="60226" cy="46178"/>
            </a:xfrm>
            <a:custGeom>
              <a:avLst/>
              <a:gdLst/>
              <a:ahLst/>
              <a:cxnLst>
                <a:cxn ang="0">
                  <a:pos x="123" y="0"/>
                </a:cxn>
                <a:cxn ang="0">
                  <a:pos x="188" y="15"/>
                </a:cxn>
                <a:cxn ang="0">
                  <a:pos x="160" y="138"/>
                </a:cxn>
                <a:cxn ang="0">
                  <a:pos x="131" y="155"/>
                </a:cxn>
                <a:cxn ang="0">
                  <a:pos x="53" y="138"/>
                </a:cxn>
                <a:cxn ang="0">
                  <a:pos x="0" y="135"/>
                </a:cxn>
                <a:cxn ang="0">
                  <a:pos x="51" y="102"/>
                </a:cxn>
                <a:cxn ang="0">
                  <a:pos x="95" y="57"/>
                </a:cxn>
                <a:cxn ang="0">
                  <a:pos x="123" y="0"/>
                </a:cxn>
                <a:cxn ang="0">
                  <a:pos x="123" y="0"/>
                </a:cxn>
              </a:cxnLst>
              <a:rect l="0" t="0" r="r" b="b"/>
              <a:pathLst>
                <a:path w="188" h="155">
                  <a:moveTo>
                    <a:pt x="123" y="0"/>
                  </a:moveTo>
                  <a:lnTo>
                    <a:pt x="188" y="15"/>
                  </a:lnTo>
                  <a:lnTo>
                    <a:pt x="160" y="138"/>
                  </a:lnTo>
                  <a:lnTo>
                    <a:pt x="131" y="155"/>
                  </a:lnTo>
                  <a:lnTo>
                    <a:pt x="53" y="138"/>
                  </a:lnTo>
                  <a:lnTo>
                    <a:pt x="0" y="135"/>
                  </a:lnTo>
                  <a:lnTo>
                    <a:pt x="51" y="102"/>
                  </a:lnTo>
                  <a:lnTo>
                    <a:pt x="95" y="57"/>
                  </a:lnTo>
                  <a:lnTo>
                    <a:pt x="123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Freeform 711"/>
            <p:cNvSpPr>
              <a:spLocks/>
            </p:cNvSpPr>
            <p:nvPr/>
          </p:nvSpPr>
          <p:spPr bwMode="auto">
            <a:xfrm>
              <a:off x="7836685" y="567731"/>
              <a:ext cx="43568" cy="29601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46" y="0"/>
                </a:cxn>
                <a:cxn ang="0">
                  <a:pos x="137" y="31"/>
                </a:cxn>
                <a:cxn ang="0">
                  <a:pos x="52" y="74"/>
                </a:cxn>
                <a:cxn ang="0">
                  <a:pos x="25" y="99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137" h="99">
                  <a:moveTo>
                    <a:pt x="0" y="69"/>
                  </a:moveTo>
                  <a:lnTo>
                    <a:pt x="46" y="0"/>
                  </a:lnTo>
                  <a:lnTo>
                    <a:pt x="137" y="31"/>
                  </a:lnTo>
                  <a:lnTo>
                    <a:pt x="52" y="74"/>
                  </a:lnTo>
                  <a:lnTo>
                    <a:pt x="25" y="99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712"/>
            <p:cNvSpPr>
              <a:spLocks/>
            </p:cNvSpPr>
            <p:nvPr/>
          </p:nvSpPr>
          <p:spPr bwMode="auto">
            <a:xfrm>
              <a:off x="7652804" y="593780"/>
              <a:ext cx="36520" cy="4381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" y="148"/>
                </a:cxn>
                <a:cxn ang="0">
                  <a:pos x="112" y="129"/>
                </a:cxn>
                <a:cxn ang="0">
                  <a:pos x="72" y="62"/>
                </a:cxn>
                <a:cxn ang="0">
                  <a:pos x="21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112" h="148">
                  <a:moveTo>
                    <a:pt x="0" y="21"/>
                  </a:moveTo>
                  <a:lnTo>
                    <a:pt x="23" y="148"/>
                  </a:lnTo>
                  <a:lnTo>
                    <a:pt x="112" y="129"/>
                  </a:lnTo>
                  <a:lnTo>
                    <a:pt x="72" y="62"/>
                  </a:lnTo>
                  <a:lnTo>
                    <a:pt x="21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Freeform 713"/>
            <p:cNvSpPr>
              <a:spLocks/>
            </p:cNvSpPr>
            <p:nvPr/>
          </p:nvSpPr>
          <p:spPr bwMode="auto">
            <a:xfrm>
              <a:off x="7532352" y="612134"/>
              <a:ext cx="40364" cy="4144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39"/>
                </a:cxn>
                <a:cxn ang="0">
                  <a:pos x="125" y="128"/>
                </a:cxn>
                <a:cxn ang="0">
                  <a:pos x="125" y="105"/>
                </a:cxn>
                <a:cxn ang="0">
                  <a:pos x="22" y="116"/>
                </a:cxn>
                <a:cxn ang="0">
                  <a:pos x="38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25" h="139">
                  <a:moveTo>
                    <a:pt x="5" y="0"/>
                  </a:moveTo>
                  <a:lnTo>
                    <a:pt x="0" y="139"/>
                  </a:lnTo>
                  <a:lnTo>
                    <a:pt x="125" y="128"/>
                  </a:lnTo>
                  <a:lnTo>
                    <a:pt x="125" y="105"/>
                  </a:lnTo>
                  <a:lnTo>
                    <a:pt x="22" y="116"/>
                  </a:lnTo>
                  <a:lnTo>
                    <a:pt x="38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Freeform 714"/>
            <p:cNvSpPr>
              <a:spLocks/>
            </p:cNvSpPr>
            <p:nvPr/>
          </p:nvSpPr>
          <p:spPr bwMode="auto">
            <a:xfrm>
              <a:off x="7613721" y="637591"/>
              <a:ext cx="17299" cy="7696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6" y="0"/>
                </a:cxn>
                <a:cxn ang="0">
                  <a:pos x="56" y="9"/>
                </a:cxn>
                <a:cxn ang="0">
                  <a:pos x="0" y="27"/>
                </a:cxn>
                <a:cxn ang="0">
                  <a:pos x="0" y="27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16" y="0"/>
                  </a:lnTo>
                  <a:lnTo>
                    <a:pt x="56" y="9"/>
                  </a:lnTo>
                  <a:lnTo>
                    <a:pt x="0" y="27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Trapezoid 289"/>
            <p:cNvSpPr/>
            <p:nvPr/>
          </p:nvSpPr>
          <p:spPr>
            <a:xfrm>
              <a:off x="7858148" y="428604"/>
              <a:ext cx="428628" cy="845545"/>
            </a:xfrm>
            <a:prstGeom prst="trapezoid">
              <a:avLst>
                <a:gd name="adj" fmla="val 27922"/>
              </a:avLst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10000">
                  <a:srgbClr val="FFE07D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8057431" y="107154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8057431" y="88505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8057431" y="69856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8057431" y="512077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5" name="Straight Connector 294"/>
            <p:cNvCxnSpPr/>
            <p:nvPr/>
          </p:nvCxnSpPr>
          <p:spPr>
            <a:xfrm rot="5400000" flipH="1" flipV="1">
              <a:off x="7536953" y="827933"/>
              <a:ext cx="759077" cy="1127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/>
          </p:nvCxnSpPr>
          <p:spPr>
            <a:xfrm rot="16200000" flipV="1">
              <a:off x="7850711" y="834840"/>
              <a:ext cx="760557" cy="10540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Deterministic Algorithm for Integral Simple Inputs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00172"/>
          </a:xfrm>
        </p:spPr>
        <p:txBody>
          <a:bodyPr/>
          <a:lstStyle/>
          <a:p>
            <a:pPr>
              <a:buNone/>
            </a:pPr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Algorithm (NDT)</a:t>
            </a:r>
          </a:p>
          <a:p>
            <a:pPr marL="514350" indent="-514350">
              <a:lnSpc>
                <a:spcPct val="110000"/>
              </a:lnSpc>
              <a:buAutoNum type="arabicPeriod"/>
            </a:pPr>
            <a:r>
              <a:rPr lang="en-US" sz="2400" dirty="0" smtClean="0"/>
              <a:t>Let </a:t>
            </a:r>
            <a:r>
              <a:rPr lang="en-US" sz="2400" i="1" dirty="0" smtClean="0"/>
              <a:t>Q</a:t>
            </a:r>
            <a:r>
              <a:rPr lang="en-US" sz="2400" dirty="0" smtClean="0"/>
              <a:t> be the number of packets in the router’s queue.</a:t>
            </a:r>
          </a:p>
          <a:p>
            <a:pPr marL="514350" indent="-514350">
              <a:lnSpc>
                <a:spcPct val="70000"/>
              </a:lnSpc>
              <a:buAutoNum type="arabicPeriod"/>
            </a:pPr>
            <a:r>
              <a:rPr lang="en-US" sz="2400" dirty="0" smtClean="0"/>
              <a:t>Accept a new packet </a:t>
            </a:r>
            <a:r>
              <a:rPr lang="en-US" sz="2400" i="1" dirty="0" smtClean="0"/>
              <a:t>d</a:t>
            </a:r>
            <a:r>
              <a:rPr lang="en-US" sz="2400" dirty="0" smtClean="0"/>
              <a:t> if and only if </a:t>
            </a:r>
            <a:r>
              <a:rPr lang="en-US" sz="2400" i="1" dirty="0" smtClean="0"/>
              <a:t>w</a:t>
            </a:r>
            <a:r>
              <a:rPr lang="en-US" sz="2400" dirty="0" smtClean="0"/>
              <a:t>(</a:t>
            </a:r>
            <a:r>
              <a:rPr lang="en-US" sz="2400" i="1" dirty="0" smtClean="0"/>
              <a:t>d</a:t>
            </a:r>
            <a:r>
              <a:rPr lang="en-US" sz="2400" dirty="0" smtClean="0"/>
              <a:t>) ≥ 2</a:t>
            </a:r>
            <a:r>
              <a:rPr lang="en-US" sz="2400" i="1" dirty="0" smtClean="0"/>
              <a:t>Q</a:t>
            </a:r>
            <a:r>
              <a:rPr lang="en-US" sz="2400" dirty="0" smtClean="0"/>
              <a:t> + 1.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8596" y="3000372"/>
            <a:ext cx="8229600" cy="140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Remark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/>
              <a:t>The algorithm also works for general integral inputs, although it is more difficult to show that.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28596" y="4500570"/>
            <a:ext cx="8572560" cy="928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Reduction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Assume that if a packet </a:t>
            </a:r>
            <a:r>
              <a:rPr lang="en-US" sz="2400" i="1" dirty="0" smtClean="0"/>
              <a:t>d</a:t>
            </a:r>
            <a:r>
              <a:rPr lang="en-US" sz="2400" dirty="0" smtClean="0"/>
              <a:t> is accepted, then its value is exactly 2</a:t>
            </a:r>
            <a:r>
              <a:rPr lang="en-US" sz="2400" i="1" dirty="0" smtClean="0"/>
              <a:t>Q</a:t>
            </a:r>
            <a:r>
              <a:rPr lang="en-US" sz="2400" dirty="0" smtClean="0"/>
              <a:t>+1.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8596" y="5286388"/>
            <a:ext cx="8572560" cy="928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Proof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This is the lowest value that will get the packet accepted.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5601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8101278" y="357166"/>
            <a:ext cx="899878" cy="899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NDT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57230"/>
          </a:xfrm>
        </p:spPr>
        <p:txBody>
          <a:bodyPr/>
          <a:lstStyle/>
          <a:p>
            <a:r>
              <a:rPr lang="en-US" dirty="0" smtClean="0"/>
              <a:t>Assume </a:t>
            </a:r>
            <a:r>
              <a:rPr lang="en-US" i="1" dirty="0" smtClean="0"/>
              <a:t>k</a:t>
            </a:r>
            <a:r>
              <a:rPr lang="en-US" dirty="0" smtClean="0"/>
              <a:t> packets have been received: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32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893207" y="3750471"/>
            <a:ext cx="271464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14414" y="2428868"/>
            <a:ext cx="2424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Value for the Algorithm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28596" y="3071810"/>
          <a:ext cx="3492524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66" name="Equation" r:id="rId3" imgW="2234880" imgH="457200" progId="Equation.3">
                  <p:embed/>
                </p:oleObj>
              </mc:Choice>
              <mc:Fallback>
                <p:oleObj name="Equation" r:id="rId3" imgW="223488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3071810"/>
                        <a:ext cx="3492524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 rot="5400000" flipH="1" flipV="1">
            <a:off x="607191" y="4036223"/>
            <a:ext cx="64294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034" y="4425743"/>
            <a:ext cx="857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Packet Value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1535886" y="4035429"/>
            <a:ext cx="64294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28729" y="4424949"/>
            <a:ext cx="857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Delay</a:t>
            </a:r>
            <a:endParaRPr lang="en-US" dirty="0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429124" y="3071810"/>
          <a:ext cx="4329902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67" name="Equation" r:id="rId5" imgW="4203360" imgH="761760" progId="Equation.3">
                  <p:embed/>
                </p:oleObj>
              </mc:Choice>
              <mc:Fallback>
                <p:oleObj name="Equation" r:id="rId5" imgW="4203360" imgH="7617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3071810"/>
                        <a:ext cx="4329902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072066" y="2500306"/>
            <a:ext cx="2692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Assignment to the Dual LP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97796" y="4000504"/>
            <a:ext cx="742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/>
              <a:t>z</a:t>
            </a:r>
            <a:r>
              <a:rPr lang="en-US" sz="2000" i="1" baseline="-25000" dirty="0" err="1" smtClean="0"/>
              <a:t>d</a:t>
            </a:r>
            <a:r>
              <a:rPr lang="en-US" sz="2000" dirty="0" smtClean="0"/>
              <a:t> = 0</a:t>
            </a:r>
            <a:endParaRPr lang="en-US" sz="20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6357950" y="4000504"/>
            <a:ext cx="1973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/>
              <a:t>x</a:t>
            </a:r>
            <a:r>
              <a:rPr lang="en-US" sz="2000" i="1" baseline="-25000" dirty="0" err="1" smtClean="0"/>
              <a:t>t</a:t>
            </a:r>
            <a:r>
              <a:rPr lang="en-US" sz="2000" dirty="0" smtClean="0"/>
              <a:t> = max{2</a:t>
            </a:r>
            <a:r>
              <a:rPr lang="en-US" sz="2000" i="1" dirty="0" smtClean="0"/>
              <a:t>k</a:t>
            </a:r>
            <a:r>
              <a:rPr lang="en-US" sz="2000" dirty="0" smtClean="0"/>
              <a:t> - </a:t>
            </a:r>
            <a:r>
              <a:rPr lang="en-US" sz="2000" i="1" dirty="0" smtClean="0"/>
              <a:t>t</a:t>
            </a:r>
            <a:r>
              <a:rPr lang="en-US" sz="2000" dirty="0" smtClean="0"/>
              <a:t>, 0}</a:t>
            </a:r>
            <a:endParaRPr lang="en-US" sz="20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4357686" y="4497181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Value of solution:</a:t>
            </a:r>
            <a:endParaRPr lang="en-US" sz="2000" dirty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380038" y="4529138"/>
          <a:ext cx="3273425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68" name="Equation" r:id="rId7" imgW="2095200" imgH="431640" progId="Equation.3">
                  <p:embed/>
                </p:oleObj>
              </mc:Choice>
              <mc:Fallback>
                <p:oleObj name="Equation" r:id="rId7" imgW="209520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0038" y="4529138"/>
                        <a:ext cx="3273425" cy="674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71472" y="5423616"/>
            <a:ext cx="30718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competitive ratio of NDT is:</a:t>
            </a:r>
            <a:endParaRPr lang="en-US" sz="3200" dirty="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3643306" y="5500702"/>
          <a:ext cx="1908982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69" name="Equation" r:id="rId9" imgW="939600" imgH="457200" progId="Equation.3">
                  <p:embed/>
                </p:oleObj>
              </mc:Choice>
              <mc:Fallback>
                <p:oleObj name="Equation" r:id="rId9" imgW="93960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06" y="5500702"/>
                        <a:ext cx="1908982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30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786578" y="500042"/>
            <a:ext cx="1442923" cy="1027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11" grpId="0"/>
      <p:bldP spid="13" grpId="0"/>
      <p:bldP spid="15" grpId="0"/>
      <p:bldP spid="16" grpId="0"/>
      <p:bldP spid="17" grpId="0"/>
      <p:bldP spid="18" grpId="0"/>
      <p:bldP spid="2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Randomized Reduction to Simple Inputs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7325"/>
            <a:ext cx="8229600" cy="204311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Difficulty</a:t>
            </a:r>
          </a:p>
          <a:p>
            <a:pPr marL="0" indent="0">
              <a:buNone/>
            </a:pPr>
            <a:r>
              <a:rPr lang="en-US" dirty="0" smtClean="0"/>
              <a:t>The previous reduction does not work for randomized algorithms:</a:t>
            </a:r>
          </a:p>
          <a:p>
            <a:r>
              <a:rPr lang="en-US" dirty="0" smtClean="0"/>
              <a:t>If we restart each time the queue empties, the simulated algorithm </a:t>
            </a:r>
            <a:r>
              <a:rPr lang="en-US" i="1" dirty="0" smtClean="0"/>
              <a:t>A</a:t>
            </a:r>
            <a:r>
              <a:rPr lang="en-US" dirty="0" smtClean="0"/>
              <a:t> will face a non-oblivious adversary.</a:t>
            </a:r>
          </a:p>
          <a:p>
            <a:r>
              <a:rPr lang="en-US" dirty="0" smtClean="0"/>
              <a:t>If we do not restart, the algorithm will not necessarily have a packet to send at each integral time of an interval.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8596" y="3714752"/>
            <a:ext cx="8229600" cy="17145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Definition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randomized algorithm is good if at all times an external observer can give a number 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such that:</a:t>
            </a:r>
          </a:p>
          <a:p>
            <a:pPr marL="360363" marR="0" lvl="0" indent="-3603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algorithm has either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+1 packets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its queue.</a:t>
            </a:r>
          </a:p>
          <a:p>
            <a:pPr marL="360363" marR="0" lvl="0" indent="-3603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i="1" dirty="0" smtClean="0"/>
              <a:t>P</a:t>
            </a:r>
            <a:r>
              <a:rPr lang="en-US" sz="3200" dirty="0" smtClean="0"/>
              <a:t> does not depend on the random decisions of the algorithm.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5357826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</a:rPr>
              <a:t>Remark</a:t>
            </a:r>
          </a:p>
          <a:p>
            <a:r>
              <a:rPr lang="en-US" sz="2000" dirty="0" smtClean="0"/>
              <a:t>In a sense, a good algorithm is a randomized algorithm with minimal randomness.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7500938" y="357188"/>
            <a:ext cx="1212850" cy="1227137"/>
            <a:chOff x="7500938" y="357188"/>
            <a:chExt cx="1212850" cy="1227137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7500938" y="357188"/>
              <a:ext cx="1212850" cy="1227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316"/>
            <p:cNvSpPr>
              <a:spLocks/>
            </p:cNvSpPr>
            <p:nvPr/>
          </p:nvSpPr>
          <p:spPr bwMode="auto">
            <a:xfrm>
              <a:off x="7513772" y="787373"/>
              <a:ext cx="276142" cy="197737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19" y="100"/>
                </a:cxn>
                <a:cxn ang="0">
                  <a:pos x="673" y="211"/>
                </a:cxn>
                <a:cxn ang="0">
                  <a:pos x="695" y="380"/>
                </a:cxn>
                <a:cxn ang="0">
                  <a:pos x="794" y="585"/>
                </a:cxn>
                <a:cxn ang="0">
                  <a:pos x="863" y="669"/>
                </a:cxn>
                <a:cxn ang="0">
                  <a:pos x="608" y="636"/>
                </a:cxn>
                <a:cxn ang="0">
                  <a:pos x="0" y="444"/>
                </a:cxn>
                <a:cxn ang="0">
                  <a:pos x="0" y="41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863" h="669">
                  <a:moveTo>
                    <a:pt x="114" y="0"/>
                  </a:moveTo>
                  <a:lnTo>
                    <a:pt x="319" y="100"/>
                  </a:lnTo>
                  <a:lnTo>
                    <a:pt x="673" y="211"/>
                  </a:lnTo>
                  <a:lnTo>
                    <a:pt x="695" y="380"/>
                  </a:lnTo>
                  <a:lnTo>
                    <a:pt x="794" y="585"/>
                  </a:lnTo>
                  <a:lnTo>
                    <a:pt x="863" y="669"/>
                  </a:lnTo>
                  <a:lnTo>
                    <a:pt x="608" y="636"/>
                  </a:lnTo>
                  <a:lnTo>
                    <a:pt x="0" y="444"/>
                  </a:lnTo>
                  <a:lnTo>
                    <a:pt x="0" y="41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317"/>
            <p:cNvSpPr>
              <a:spLocks/>
            </p:cNvSpPr>
            <p:nvPr/>
          </p:nvSpPr>
          <p:spPr bwMode="auto">
            <a:xfrm>
              <a:off x="8462648" y="785597"/>
              <a:ext cx="149283" cy="114261"/>
            </a:xfrm>
            <a:custGeom>
              <a:avLst/>
              <a:gdLst/>
              <a:ahLst/>
              <a:cxnLst>
                <a:cxn ang="0">
                  <a:pos x="0" y="270"/>
                </a:cxn>
                <a:cxn ang="0">
                  <a:pos x="466" y="386"/>
                </a:cxn>
                <a:cxn ang="0">
                  <a:pos x="457" y="28"/>
                </a:cxn>
                <a:cxn ang="0">
                  <a:pos x="261" y="0"/>
                </a:cxn>
                <a:cxn ang="0">
                  <a:pos x="113" y="15"/>
                </a:cxn>
                <a:cxn ang="0">
                  <a:pos x="0" y="270"/>
                </a:cxn>
                <a:cxn ang="0">
                  <a:pos x="0" y="270"/>
                </a:cxn>
              </a:cxnLst>
              <a:rect l="0" t="0" r="r" b="b"/>
              <a:pathLst>
                <a:path w="466" h="386">
                  <a:moveTo>
                    <a:pt x="0" y="270"/>
                  </a:moveTo>
                  <a:lnTo>
                    <a:pt x="466" y="386"/>
                  </a:lnTo>
                  <a:lnTo>
                    <a:pt x="457" y="28"/>
                  </a:lnTo>
                  <a:lnTo>
                    <a:pt x="261" y="0"/>
                  </a:lnTo>
                  <a:lnTo>
                    <a:pt x="113" y="15"/>
                  </a:lnTo>
                  <a:lnTo>
                    <a:pt x="0" y="270"/>
                  </a:lnTo>
                  <a:lnTo>
                    <a:pt x="0" y="27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318"/>
            <p:cNvSpPr>
              <a:spLocks/>
            </p:cNvSpPr>
            <p:nvPr/>
          </p:nvSpPr>
          <p:spPr bwMode="auto">
            <a:xfrm>
              <a:off x="8199321" y="1020632"/>
              <a:ext cx="214635" cy="238587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24" y="424"/>
                </a:cxn>
                <a:cxn ang="0">
                  <a:pos x="192" y="806"/>
                </a:cxn>
                <a:cxn ang="0">
                  <a:pos x="669" y="792"/>
                </a:cxn>
                <a:cxn ang="0">
                  <a:pos x="494" y="178"/>
                </a:cxn>
                <a:cxn ang="0">
                  <a:pos x="192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669" h="806">
                  <a:moveTo>
                    <a:pt x="0" y="45"/>
                  </a:moveTo>
                  <a:lnTo>
                    <a:pt x="124" y="424"/>
                  </a:lnTo>
                  <a:lnTo>
                    <a:pt x="192" y="806"/>
                  </a:lnTo>
                  <a:lnTo>
                    <a:pt x="669" y="792"/>
                  </a:lnTo>
                  <a:lnTo>
                    <a:pt x="494" y="178"/>
                  </a:lnTo>
                  <a:lnTo>
                    <a:pt x="192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319"/>
            <p:cNvSpPr>
              <a:spLocks/>
            </p:cNvSpPr>
            <p:nvPr/>
          </p:nvSpPr>
          <p:spPr bwMode="auto">
            <a:xfrm>
              <a:off x="8097449" y="966165"/>
              <a:ext cx="167223" cy="75187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152" y="253"/>
                </a:cxn>
                <a:cxn ang="0">
                  <a:pos x="521" y="194"/>
                </a:cxn>
                <a:cxn ang="0">
                  <a:pos x="323" y="0"/>
                </a:cxn>
                <a:cxn ang="0">
                  <a:pos x="140" y="141"/>
                </a:cxn>
                <a:cxn ang="0">
                  <a:pos x="0" y="240"/>
                </a:cxn>
                <a:cxn ang="0">
                  <a:pos x="0" y="240"/>
                </a:cxn>
              </a:cxnLst>
              <a:rect l="0" t="0" r="r" b="b"/>
              <a:pathLst>
                <a:path w="521" h="253">
                  <a:moveTo>
                    <a:pt x="0" y="240"/>
                  </a:moveTo>
                  <a:lnTo>
                    <a:pt x="152" y="253"/>
                  </a:lnTo>
                  <a:lnTo>
                    <a:pt x="521" y="194"/>
                  </a:lnTo>
                  <a:lnTo>
                    <a:pt x="323" y="0"/>
                  </a:lnTo>
                  <a:lnTo>
                    <a:pt x="140" y="141"/>
                  </a:lnTo>
                  <a:lnTo>
                    <a:pt x="0" y="240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320"/>
            <p:cNvSpPr>
              <a:spLocks/>
            </p:cNvSpPr>
            <p:nvPr/>
          </p:nvSpPr>
          <p:spPr bwMode="auto">
            <a:xfrm>
              <a:off x="7894348" y="877954"/>
              <a:ext cx="202461" cy="864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5" y="74"/>
                </a:cxn>
                <a:cxn ang="0">
                  <a:pos x="633" y="95"/>
                </a:cxn>
                <a:cxn ang="0">
                  <a:pos x="372" y="209"/>
                </a:cxn>
                <a:cxn ang="0">
                  <a:pos x="146" y="292"/>
                </a:cxn>
                <a:cxn ang="0">
                  <a:pos x="17" y="5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33" h="292">
                  <a:moveTo>
                    <a:pt x="0" y="0"/>
                  </a:moveTo>
                  <a:lnTo>
                    <a:pt x="255" y="74"/>
                  </a:lnTo>
                  <a:lnTo>
                    <a:pt x="633" y="95"/>
                  </a:lnTo>
                  <a:lnTo>
                    <a:pt x="372" y="209"/>
                  </a:lnTo>
                  <a:lnTo>
                    <a:pt x="146" y="292"/>
                  </a:lnTo>
                  <a:lnTo>
                    <a:pt x="17" y="5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321"/>
            <p:cNvSpPr>
              <a:spLocks/>
            </p:cNvSpPr>
            <p:nvPr/>
          </p:nvSpPr>
          <p:spPr bwMode="auto">
            <a:xfrm>
              <a:off x="8273001" y="666600"/>
              <a:ext cx="254358" cy="268780"/>
            </a:xfrm>
            <a:custGeom>
              <a:avLst/>
              <a:gdLst/>
              <a:ahLst/>
              <a:cxnLst>
                <a:cxn ang="0">
                  <a:pos x="525" y="0"/>
                </a:cxn>
                <a:cxn ang="0">
                  <a:pos x="489" y="169"/>
                </a:cxn>
                <a:cxn ang="0">
                  <a:pos x="403" y="367"/>
                </a:cxn>
                <a:cxn ang="0">
                  <a:pos x="280" y="528"/>
                </a:cxn>
                <a:cxn ang="0">
                  <a:pos x="0" y="730"/>
                </a:cxn>
                <a:cxn ang="0">
                  <a:pos x="143" y="813"/>
                </a:cxn>
                <a:cxn ang="0">
                  <a:pos x="405" y="907"/>
                </a:cxn>
                <a:cxn ang="0">
                  <a:pos x="502" y="802"/>
                </a:cxn>
                <a:cxn ang="0">
                  <a:pos x="637" y="570"/>
                </a:cxn>
                <a:cxn ang="0">
                  <a:pos x="740" y="315"/>
                </a:cxn>
                <a:cxn ang="0">
                  <a:pos x="795" y="61"/>
                </a:cxn>
                <a:cxn ang="0">
                  <a:pos x="525" y="0"/>
                </a:cxn>
                <a:cxn ang="0">
                  <a:pos x="525" y="0"/>
                </a:cxn>
              </a:cxnLst>
              <a:rect l="0" t="0" r="r" b="b"/>
              <a:pathLst>
                <a:path w="795" h="907">
                  <a:moveTo>
                    <a:pt x="525" y="0"/>
                  </a:moveTo>
                  <a:lnTo>
                    <a:pt x="489" y="169"/>
                  </a:lnTo>
                  <a:lnTo>
                    <a:pt x="403" y="367"/>
                  </a:lnTo>
                  <a:lnTo>
                    <a:pt x="280" y="528"/>
                  </a:lnTo>
                  <a:lnTo>
                    <a:pt x="0" y="730"/>
                  </a:lnTo>
                  <a:lnTo>
                    <a:pt x="143" y="813"/>
                  </a:lnTo>
                  <a:lnTo>
                    <a:pt x="405" y="907"/>
                  </a:lnTo>
                  <a:lnTo>
                    <a:pt x="502" y="802"/>
                  </a:lnTo>
                  <a:lnTo>
                    <a:pt x="637" y="570"/>
                  </a:lnTo>
                  <a:lnTo>
                    <a:pt x="740" y="315"/>
                  </a:lnTo>
                  <a:lnTo>
                    <a:pt x="795" y="61"/>
                  </a:lnTo>
                  <a:lnTo>
                    <a:pt x="525" y="0"/>
                  </a:lnTo>
                  <a:lnTo>
                    <a:pt x="52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335"/>
            <p:cNvSpPr>
              <a:spLocks/>
            </p:cNvSpPr>
            <p:nvPr/>
          </p:nvSpPr>
          <p:spPr bwMode="auto">
            <a:xfrm>
              <a:off x="8198039" y="879729"/>
              <a:ext cx="415814" cy="252204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430" y="116"/>
                </a:cxn>
                <a:cxn ang="0">
                  <a:pos x="767" y="213"/>
                </a:cxn>
                <a:cxn ang="0">
                  <a:pos x="1299" y="278"/>
                </a:cxn>
                <a:cxn ang="0">
                  <a:pos x="1287" y="852"/>
                </a:cxn>
                <a:cxn ang="0">
                  <a:pos x="1044" y="822"/>
                </a:cxn>
                <a:cxn ang="0">
                  <a:pos x="677" y="729"/>
                </a:cxn>
                <a:cxn ang="0">
                  <a:pos x="314" y="561"/>
                </a:cxn>
                <a:cxn ang="0">
                  <a:pos x="0" y="293"/>
                </a:cxn>
                <a:cxn ang="0">
                  <a:pos x="116" y="170"/>
                </a:cxn>
                <a:cxn ang="0">
                  <a:pos x="215" y="0"/>
                </a:cxn>
                <a:cxn ang="0">
                  <a:pos x="215" y="0"/>
                </a:cxn>
              </a:cxnLst>
              <a:rect l="0" t="0" r="r" b="b"/>
              <a:pathLst>
                <a:path w="1299" h="852">
                  <a:moveTo>
                    <a:pt x="215" y="0"/>
                  </a:moveTo>
                  <a:lnTo>
                    <a:pt x="430" y="116"/>
                  </a:lnTo>
                  <a:lnTo>
                    <a:pt x="767" y="213"/>
                  </a:lnTo>
                  <a:lnTo>
                    <a:pt x="1299" y="278"/>
                  </a:lnTo>
                  <a:lnTo>
                    <a:pt x="1287" y="852"/>
                  </a:lnTo>
                  <a:lnTo>
                    <a:pt x="1044" y="822"/>
                  </a:lnTo>
                  <a:lnTo>
                    <a:pt x="677" y="729"/>
                  </a:lnTo>
                  <a:lnTo>
                    <a:pt x="314" y="561"/>
                  </a:lnTo>
                  <a:lnTo>
                    <a:pt x="0" y="293"/>
                  </a:lnTo>
                  <a:lnTo>
                    <a:pt x="116" y="170"/>
                  </a:lnTo>
                  <a:lnTo>
                    <a:pt x="215" y="0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336"/>
            <p:cNvSpPr>
              <a:spLocks/>
            </p:cNvSpPr>
            <p:nvPr/>
          </p:nvSpPr>
          <p:spPr bwMode="auto">
            <a:xfrm>
              <a:off x="8437020" y="490176"/>
              <a:ext cx="98668" cy="8939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266"/>
                </a:cxn>
                <a:cxn ang="0">
                  <a:pos x="308" y="302"/>
                </a:cxn>
                <a:cxn ang="0">
                  <a:pos x="298" y="51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308" h="302">
                  <a:moveTo>
                    <a:pt x="5" y="0"/>
                  </a:moveTo>
                  <a:lnTo>
                    <a:pt x="0" y="266"/>
                  </a:lnTo>
                  <a:lnTo>
                    <a:pt x="308" y="302"/>
                  </a:lnTo>
                  <a:lnTo>
                    <a:pt x="298" y="51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337"/>
            <p:cNvSpPr>
              <a:spLocks/>
            </p:cNvSpPr>
            <p:nvPr/>
          </p:nvSpPr>
          <p:spPr bwMode="auto">
            <a:xfrm>
              <a:off x="8176896" y="466494"/>
              <a:ext cx="209509" cy="66307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14" y="95"/>
                </a:cxn>
                <a:cxn ang="0">
                  <a:pos x="0" y="184"/>
                </a:cxn>
                <a:cxn ang="0">
                  <a:pos x="13" y="224"/>
                </a:cxn>
                <a:cxn ang="0">
                  <a:pos x="266" y="139"/>
                </a:cxn>
                <a:cxn ang="0">
                  <a:pos x="654" y="57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654" h="224">
                  <a:moveTo>
                    <a:pt x="144" y="0"/>
                  </a:moveTo>
                  <a:lnTo>
                    <a:pt x="114" y="95"/>
                  </a:lnTo>
                  <a:lnTo>
                    <a:pt x="0" y="184"/>
                  </a:lnTo>
                  <a:lnTo>
                    <a:pt x="13" y="224"/>
                  </a:lnTo>
                  <a:lnTo>
                    <a:pt x="266" y="139"/>
                  </a:lnTo>
                  <a:lnTo>
                    <a:pt x="654" y="57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338"/>
            <p:cNvSpPr>
              <a:spLocks/>
            </p:cNvSpPr>
            <p:nvPr/>
          </p:nvSpPr>
          <p:spPr bwMode="auto">
            <a:xfrm>
              <a:off x="7905880" y="1076875"/>
              <a:ext cx="303051" cy="181160"/>
            </a:xfrm>
            <a:custGeom>
              <a:avLst/>
              <a:gdLst/>
              <a:ahLst/>
              <a:cxnLst>
                <a:cxn ang="0">
                  <a:pos x="359" y="0"/>
                </a:cxn>
                <a:cxn ang="0">
                  <a:pos x="947" y="602"/>
                </a:cxn>
                <a:cxn ang="0">
                  <a:pos x="314" y="612"/>
                </a:cxn>
                <a:cxn ang="0">
                  <a:pos x="0" y="161"/>
                </a:cxn>
                <a:cxn ang="0">
                  <a:pos x="359" y="0"/>
                </a:cxn>
                <a:cxn ang="0">
                  <a:pos x="359" y="0"/>
                </a:cxn>
              </a:cxnLst>
              <a:rect l="0" t="0" r="r" b="b"/>
              <a:pathLst>
                <a:path w="947" h="612">
                  <a:moveTo>
                    <a:pt x="359" y="0"/>
                  </a:moveTo>
                  <a:lnTo>
                    <a:pt x="947" y="602"/>
                  </a:lnTo>
                  <a:lnTo>
                    <a:pt x="314" y="612"/>
                  </a:lnTo>
                  <a:lnTo>
                    <a:pt x="0" y="161"/>
                  </a:lnTo>
                  <a:lnTo>
                    <a:pt x="359" y="0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339"/>
            <p:cNvSpPr>
              <a:spLocks/>
            </p:cNvSpPr>
            <p:nvPr/>
          </p:nvSpPr>
          <p:spPr bwMode="auto">
            <a:xfrm>
              <a:off x="8185866" y="567139"/>
              <a:ext cx="428628" cy="143862"/>
            </a:xfrm>
            <a:custGeom>
              <a:avLst/>
              <a:gdLst/>
              <a:ahLst/>
              <a:cxnLst>
                <a:cxn ang="0">
                  <a:pos x="0" y="234"/>
                </a:cxn>
                <a:cxn ang="0">
                  <a:pos x="118" y="160"/>
                </a:cxn>
                <a:cxn ang="0">
                  <a:pos x="459" y="36"/>
                </a:cxn>
                <a:cxn ang="0">
                  <a:pos x="829" y="0"/>
                </a:cxn>
                <a:cxn ang="0">
                  <a:pos x="1128" y="48"/>
                </a:cxn>
                <a:cxn ang="0">
                  <a:pos x="1335" y="130"/>
                </a:cxn>
                <a:cxn ang="0">
                  <a:pos x="1339" y="485"/>
                </a:cxn>
                <a:cxn ang="0">
                  <a:pos x="1073" y="400"/>
                </a:cxn>
                <a:cxn ang="0">
                  <a:pos x="664" y="346"/>
                </a:cxn>
                <a:cxn ang="0">
                  <a:pos x="360" y="371"/>
                </a:cxn>
                <a:cxn ang="0">
                  <a:pos x="230" y="401"/>
                </a:cxn>
                <a:cxn ang="0">
                  <a:pos x="0" y="234"/>
                </a:cxn>
                <a:cxn ang="0">
                  <a:pos x="0" y="234"/>
                </a:cxn>
              </a:cxnLst>
              <a:rect l="0" t="0" r="r" b="b"/>
              <a:pathLst>
                <a:path w="1339" h="485">
                  <a:moveTo>
                    <a:pt x="0" y="234"/>
                  </a:moveTo>
                  <a:lnTo>
                    <a:pt x="118" y="160"/>
                  </a:lnTo>
                  <a:lnTo>
                    <a:pt x="459" y="36"/>
                  </a:lnTo>
                  <a:lnTo>
                    <a:pt x="829" y="0"/>
                  </a:lnTo>
                  <a:lnTo>
                    <a:pt x="1128" y="48"/>
                  </a:lnTo>
                  <a:lnTo>
                    <a:pt x="1335" y="130"/>
                  </a:lnTo>
                  <a:lnTo>
                    <a:pt x="1339" y="485"/>
                  </a:lnTo>
                  <a:lnTo>
                    <a:pt x="1073" y="400"/>
                  </a:lnTo>
                  <a:lnTo>
                    <a:pt x="664" y="346"/>
                  </a:lnTo>
                  <a:lnTo>
                    <a:pt x="360" y="371"/>
                  </a:lnTo>
                  <a:lnTo>
                    <a:pt x="230" y="401"/>
                  </a:lnTo>
                  <a:lnTo>
                    <a:pt x="0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340"/>
            <p:cNvSpPr>
              <a:spLocks/>
            </p:cNvSpPr>
            <p:nvPr/>
          </p:nvSpPr>
          <p:spPr bwMode="auto">
            <a:xfrm>
              <a:off x="7515053" y="620422"/>
              <a:ext cx="778450" cy="637613"/>
            </a:xfrm>
            <a:custGeom>
              <a:avLst/>
              <a:gdLst/>
              <a:ahLst/>
              <a:cxnLst>
                <a:cxn ang="0">
                  <a:pos x="1839" y="0"/>
                </a:cxn>
                <a:cxn ang="0">
                  <a:pos x="1791" y="167"/>
                </a:cxn>
                <a:cxn ang="0">
                  <a:pos x="1799" y="260"/>
                </a:cxn>
                <a:cxn ang="0">
                  <a:pos x="2017" y="312"/>
                </a:cxn>
                <a:cxn ang="0">
                  <a:pos x="2147" y="462"/>
                </a:cxn>
                <a:cxn ang="0">
                  <a:pos x="2166" y="610"/>
                </a:cxn>
                <a:cxn ang="0">
                  <a:pos x="2124" y="730"/>
                </a:cxn>
                <a:cxn ang="0">
                  <a:pos x="1943" y="882"/>
                </a:cxn>
                <a:cxn ang="0">
                  <a:pos x="1588" y="1074"/>
                </a:cxn>
                <a:cxn ang="0">
                  <a:pos x="1130" y="1217"/>
                </a:cxn>
                <a:cxn ang="0">
                  <a:pos x="12" y="1507"/>
                </a:cxn>
                <a:cxn ang="0">
                  <a:pos x="0" y="2139"/>
                </a:cxn>
                <a:cxn ang="0">
                  <a:pos x="208" y="2154"/>
                </a:cxn>
                <a:cxn ang="0">
                  <a:pos x="396" y="2049"/>
                </a:cxn>
                <a:cxn ang="0">
                  <a:pos x="991" y="1800"/>
                </a:cxn>
                <a:cxn ang="0">
                  <a:pos x="1690" y="1479"/>
                </a:cxn>
                <a:cxn ang="0">
                  <a:pos x="1960" y="1317"/>
                </a:cxn>
                <a:cxn ang="0">
                  <a:pos x="2120" y="1179"/>
                </a:cxn>
                <a:cxn ang="0">
                  <a:pos x="2261" y="1032"/>
                </a:cxn>
                <a:cxn ang="0">
                  <a:pos x="2371" y="859"/>
                </a:cxn>
                <a:cxn ang="0">
                  <a:pos x="2432" y="631"/>
                </a:cxn>
                <a:cxn ang="0">
                  <a:pos x="2426" y="395"/>
                </a:cxn>
                <a:cxn ang="0">
                  <a:pos x="2333" y="209"/>
                </a:cxn>
                <a:cxn ang="0">
                  <a:pos x="2185" y="87"/>
                </a:cxn>
                <a:cxn ang="0">
                  <a:pos x="1936" y="9"/>
                </a:cxn>
                <a:cxn ang="0">
                  <a:pos x="1839" y="0"/>
                </a:cxn>
                <a:cxn ang="0">
                  <a:pos x="1839" y="0"/>
                </a:cxn>
              </a:cxnLst>
              <a:rect l="0" t="0" r="r" b="b"/>
              <a:pathLst>
                <a:path w="2432" h="2154">
                  <a:moveTo>
                    <a:pt x="1839" y="0"/>
                  </a:moveTo>
                  <a:lnTo>
                    <a:pt x="1791" y="167"/>
                  </a:lnTo>
                  <a:lnTo>
                    <a:pt x="1799" y="260"/>
                  </a:lnTo>
                  <a:lnTo>
                    <a:pt x="2017" y="312"/>
                  </a:lnTo>
                  <a:lnTo>
                    <a:pt x="2147" y="462"/>
                  </a:lnTo>
                  <a:lnTo>
                    <a:pt x="2166" y="610"/>
                  </a:lnTo>
                  <a:lnTo>
                    <a:pt x="2124" y="730"/>
                  </a:lnTo>
                  <a:lnTo>
                    <a:pt x="1943" y="882"/>
                  </a:lnTo>
                  <a:lnTo>
                    <a:pt x="1588" y="1074"/>
                  </a:lnTo>
                  <a:lnTo>
                    <a:pt x="1130" y="1217"/>
                  </a:lnTo>
                  <a:lnTo>
                    <a:pt x="12" y="1507"/>
                  </a:lnTo>
                  <a:lnTo>
                    <a:pt x="0" y="2139"/>
                  </a:lnTo>
                  <a:lnTo>
                    <a:pt x="208" y="2154"/>
                  </a:lnTo>
                  <a:lnTo>
                    <a:pt x="396" y="2049"/>
                  </a:lnTo>
                  <a:lnTo>
                    <a:pt x="991" y="1800"/>
                  </a:lnTo>
                  <a:lnTo>
                    <a:pt x="1690" y="1479"/>
                  </a:lnTo>
                  <a:lnTo>
                    <a:pt x="1960" y="1317"/>
                  </a:lnTo>
                  <a:lnTo>
                    <a:pt x="2120" y="1179"/>
                  </a:lnTo>
                  <a:lnTo>
                    <a:pt x="2261" y="1032"/>
                  </a:lnTo>
                  <a:lnTo>
                    <a:pt x="2371" y="859"/>
                  </a:lnTo>
                  <a:lnTo>
                    <a:pt x="2432" y="631"/>
                  </a:lnTo>
                  <a:lnTo>
                    <a:pt x="2426" y="395"/>
                  </a:lnTo>
                  <a:lnTo>
                    <a:pt x="2333" y="209"/>
                  </a:lnTo>
                  <a:lnTo>
                    <a:pt x="2185" y="87"/>
                  </a:lnTo>
                  <a:lnTo>
                    <a:pt x="1936" y="9"/>
                  </a:lnTo>
                  <a:lnTo>
                    <a:pt x="1839" y="0"/>
                  </a:lnTo>
                  <a:lnTo>
                    <a:pt x="183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341"/>
            <p:cNvSpPr>
              <a:spLocks/>
            </p:cNvSpPr>
            <p:nvPr/>
          </p:nvSpPr>
          <p:spPr bwMode="auto">
            <a:xfrm>
              <a:off x="7894988" y="632262"/>
              <a:ext cx="119811" cy="85252"/>
            </a:xfrm>
            <a:custGeom>
              <a:avLst/>
              <a:gdLst/>
              <a:ahLst/>
              <a:cxnLst>
                <a:cxn ang="0">
                  <a:pos x="192" y="6"/>
                </a:cxn>
                <a:cxn ang="0">
                  <a:pos x="336" y="0"/>
                </a:cxn>
                <a:cxn ang="0">
                  <a:pos x="374" y="217"/>
                </a:cxn>
                <a:cxn ang="0">
                  <a:pos x="0" y="287"/>
                </a:cxn>
                <a:cxn ang="0">
                  <a:pos x="118" y="83"/>
                </a:cxn>
                <a:cxn ang="0">
                  <a:pos x="192" y="6"/>
                </a:cxn>
                <a:cxn ang="0">
                  <a:pos x="192" y="6"/>
                </a:cxn>
              </a:cxnLst>
              <a:rect l="0" t="0" r="r" b="b"/>
              <a:pathLst>
                <a:path w="374" h="287">
                  <a:moveTo>
                    <a:pt x="192" y="6"/>
                  </a:moveTo>
                  <a:lnTo>
                    <a:pt x="336" y="0"/>
                  </a:lnTo>
                  <a:lnTo>
                    <a:pt x="374" y="217"/>
                  </a:lnTo>
                  <a:lnTo>
                    <a:pt x="0" y="287"/>
                  </a:lnTo>
                  <a:lnTo>
                    <a:pt x="118" y="83"/>
                  </a:lnTo>
                  <a:lnTo>
                    <a:pt x="192" y="6"/>
                  </a:lnTo>
                  <a:lnTo>
                    <a:pt x="192" y="6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342"/>
            <p:cNvSpPr>
              <a:spLocks/>
            </p:cNvSpPr>
            <p:nvPr/>
          </p:nvSpPr>
          <p:spPr bwMode="auto">
            <a:xfrm>
              <a:off x="7726484" y="574243"/>
              <a:ext cx="258843" cy="423891"/>
            </a:xfrm>
            <a:custGeom>
              <a:avLst/>
              <a:gdLst/>
              <a:ahLst/>
              <a:cxnLst>
                <a:cxn ang="0">
                  <a:pos x="626" y="0"/>
                </a:cxn>
                <a:cxn ang="0">
                  <a:pos x="468" y="86"/>
                </a:cxn>
                <a:cxn ang="0">
                  <a:pos x="268" y="238"/>
                </a:cxn>
                <a:cxn ang="0">
                  <a:pos x="107" y="441"/>
                </a:cxn>
                <a:cxn ang="0">
                  <a:pos x="0" y="723"/>
                </a:cxn>
                <a:cxn ang="0">
                  <a:pos x="4" y="992"/>
                </a:cxn>
                <a:cxn ang="0">
                  <a:pos x="84" y="1230"/>
                </a:cxn>
                <a:cxn ang="0">
                  <a:pos x="213" y="1434"/>
                </a:cxn>
                <a:cxn ang="0">
                  <a:pos x="667" y="1316"/>
                </a:cxn>
                <a:cxn ang="0">
                  <a:pos x="519" y="1036"/>
                </a:cxn>
                <a:cxn ang="0">
                  <a:pos x="456" y="768"/>
                </a:cxn>
                <a:cxn ang="0">
                  <a:pos x="538" y="447"/>
                </a:cxn>
                <a:cxn ang="0">
                  <a:pos x="696" y="224"/>
                </a:cxn>
                <a:cxn ang="0">
                  <a:pos x="810" y="122"/>
                </a:cxn>
                <a:cxn ang="0">
                  <a:pos x="626" y="0"/>
                </a:cxn>
                <a:cxn ang="0">
                  <a:pos x="626" y="0"/>
                </a:cxn>
              </a:cxnLst>
              <a:rect l="0" t="0" r="r" b="b"/>
              <a:pathLst>
                <a:path w="810" h="1434">
                  <a:moveTo>
                    <a:pt x="626" y="0"/>
                  </a:moveTo>
                  <a:lnTo>
                    <a:pt x="468" y="86"/>
                  </a:lnTo>
                  <a:lnTo>
                    <a:pt x="268" y="238"/>
                  </a:lnTo>
                  <a:lnTo>
                    <a:pt x="107" y="441"/>
                  </a:lnTo>
                  <a:lnTo>
                    <a:pt x="0" y="723"/>
                  </a:lnTo>
                  <a:lnTo>
                    <a:pt x="4" y="992"/>
                  </a:lnTo>
                  <a:lnTo>
                    <a:pt x="84" y="1230"/>
                  </a:lnTo>
                  <a:lnTo>
                    <a:pt x="213" y="1434"/>
                  </a:lnTo>
                  <a:lnTo>
                    <a:pt x="667" y="1316"/>
                  </a:lnTo>
                  <a:lnTo>
                    <a:pt x="519" y="1036"/>
                  </a:lnTo>
                  <a:lnTo>
                    <a:pt x="456" y="768"/>
                  </a:lnTo>
                  <a:lnTo>
                    <a:pt x="538" y="447"/>
                  </a:lnTo>
                  <a:lnTo>
                    <a:pt x="696" y="224"/>
                  </a:lnTo>
                  <a:lnTo>
                    <a:pt x="810" y="122"/>
                  </a:lnTo>
                  <a:lnTo>
                    <a:pt x="626" y="0"/>
                  </a:lnTo>
                  <a:lnTo>
                    <a:pt x="626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343"/>
            <p:cNvSpPr>
              <a:spLocks/>
            </p:cNvSpPr>
            <p:nvPr/>
          </p:nvSpPr>
          <p:spPr bwMode="auto">
            <a:xfrm>
              <a:off x="7509928" y="650615"/>
              <a:ext cx="247310" cy="150375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278" y="49"/>
                </a:cxn>
                <a:cxn ang="0">
                  <a:pos x="671" y="0"/>
                </a:cxn>
                <a:cxn ang="0">
                  <a:pos x="772" y="211"/>
                </a:cxn>
                <a:cxn ang="0">
                  <a:pos x="736" y="285"/>
                </a:cxn>
                <a:cxn ang="0">
                  <a:pos x="512" y="334"/>
                </a:cxn>
                <a:cxn ang="0">
                  <a:pos x="10" y="507"/>
                </a:cxn>
                <a:cxn ang="0">
                  <a:pos x="0" y="119"/>
                </a:cxn>
                <a:cxn ang="0">
                  <a:pos x="0" y="119"/>
                </a:cxn>
              </a:cxnLst>
              <a:rect l="0" t="0" r="r" b="b"/>
              <a:pathLst>
                <a:path w="772" h="507">
                  <a:moveTo>
                    <a:pt x="0" y="119"/>
                  </a:moveTo>
                  <a:lnTo>
                    <a:pt x="278" y="49"/>
                  </a:lnTo>
                  <a:lnTo>
                    <a:pt x="671" y="0"/>
                  </a:lnTo>
                  <a:lnTo>
                    <a:pt x="772" y="211"/>
                  </a:lnTo>
                  <a:lnTo>
                    <a:pt x="736" y="285"/>
                  </a:lnTo>
                  <a:lnTo>
                    <a:pt x="512" y="334"/>
                  </a:lnTo>
                  <a:lnTo>
                    <a:pt x="10" y="507"/>
                  </a:lnTo>
                  <a:lnTo>
                    <a:pt x="0" y="119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344"/>
            <p:cNvSpPr>
              <a:spLocks/>
            </p:cNvSpPr>
            <p:nvPr/>
          </p:nvSpPr>
          <p:spPr bwMode="auto">
            <a:xfrm>
              <a:off x="7564387" y="453470"/>
              <a:ext cx="274860" cy="25990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2" y="253"/>
                </a:cxn>
                <a:cxn ang="0">
                  <a:pos x="402" y="498"/>
                </a:cxn>
                <a:cxn ang="0">
                  <a:pos x="544" y="747"/>
                </a:cxn>
                <a:cxn ang="0">
                  <a:pos x="611" y="879"/>
                </a:cxn>
                <a:cxn ang="0">
                  <a:pos x="698" y="725"/>
                </a:cxn>
                <a:cxn ang="0">
                  <a:pos x="860" y="573"/>
                </a:cxn>
                <a:cxn ang="0">
                  <a:pos x="664" y="339"/>
                </a:cxn>
                <a:cxn ang="0">
                  <a:pos x="306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860" h="879">
                  <a:moveTo>
                    <a:pt x="0" y="21"/>
                  </a:moveTo>
                  <a:lnTo>
                    <a:pt x="232" y="253"/>
                  </a:lnTo>
                  <a:lnTo>
                    <a:pt x="402" y="498"/>
                  </a:lnTo>
                  <a:lnTo>
                    <a:pt x="544" y="747"/>
                  </a:lnTo>
                  <a:lnTo>
                    <a:pt x="611" y="879"/>
                  </a:lnTo>
                  <a:lnTo>
                    <a:pt x="698" y="725"/>
                  </a:lnTo>
                  <a:lnTo>
                    <a:pt x="860" y="573"/>
                  </a:lnTo>
                  <a:lnTo>
                    <a:pt x="664" y="339"/>
                  </a:lnTo>
                  <a:lnTo>
                    <a:pt x="306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354"/>
            <p:cNvSpPr>
              <a:spLocks/>
            </p:cNvSpPr>
            <p:nvPr/>
          </p:nvSpPr>
          <p:spPr bwMode="auto">
            <a:xfrm>
              <a:off x="7715593" y="573059"/>
              <a:ext cx="219760" cy="425667"/>
            </a:xfrm>
            <a:custGeom>
              <a:avLst/>
              <a:gdLst/>
              <a:ahLst/>
              <a:cxnLst>
                <a:cxn ang="0">
                  <a:pos x="642" y="0"/>
                </a:cxn>
                <a:cxn ang="0">
                  <a:pos x="604" y="16"/>
                </a:cxn>
                <a:cxn ang="0">
                  <a:pos x="540" y="46"/>
                </a:cxn>
                <a:cxn ang="0">
                  <a:pos x="452" y="97"/>
                </a:cxn>
                <a:cxn ang="0">
                  <a:pos x="355" y="171"/>
                </a:cxn>
                <a:cxn ang="0">
                  <a:pos x="255" y="266"/>
                </a:cxn>
                <a:cxn ang="0">
                  <a:pos x="158" y="390"/>
                </a:cxn>
                <a:cxn ang="0">
                  <a:pos x="76" y="540"/>
                </a:cxn>
                <a:cxn ang="0">
                  <a:pos x="19" y="715"/>
                </a:cxn>
                <a:cxn ang="0">
                  <a:pos x="0" y="879"/>
                </a:cxn>
                <a:cxn ang="0">
                  <a:pos x="15" y="1027"/>
                </a:cxn>
                <a:cxn ang="0">
                  <a:pos x="55" y="1156"/>
                </a:cxn>
                <a:cxn ang="0">
                  <a:pos x="104" y="1263"/>
                </a:cxn>
                <a:cxn ang="0">
                  <a:pos x="158" y="1346"/>
                </a:cxn>
                <a:cxn ang="0">
                  <a:pos x="203" y="1405"/>
                </a:cxn>
                <a:cxn ang="0">
                  <a:pos x="232" y="1436"/>
                </a:cxn>
                <a:cxn ang="0">
                  <a:pos x="291" y="1424"/>
                </a:cxn>
                <a:cxn ang="0">
                  <a:pos x="275" y="1411"/>
                </a:cxn>
                <a:cxn ang="0">
                  <a:pos x="239" y="1369"/>
                </a:cxn>
                <a:cxn ang="0">
                  <a:pos x="188" y="1304"/>
                </a:cxn>
                <a:cxn ang="0">
                  <a:pos x="137" y="1215"/>
                </a:cxn>
                <a:cxn ang="0">
                  <a:pos x="89" y="1103"/>
                </a:cxn>
                <a:cxn ang="0">
                  <a:pos x="61" y="970"/>
                </a:cxn>
                <a:cxn ang="0">
                  <a:pos x="53" y="818"/>
                </a:cxn>
                <a:cxn ang="0">
                  <a:pos x="83" y="647"/>
                </a:cxn>
                <a:cxn ang="0">
                  <a:pos x="144" y="479"/>
                </a:cxn>
                <a:cxn ang="0">
                  <a:pos x="228" y="344"/>
                </a:cxn>
                <a:cxn ang="0">
                  <a:pos x="327" y="236"/>
                </a:cxn>
                <a:cxn ang="0">
                  <a:pos x="429" y="152"/>
                </a:cxn>
                <a:cxn ang="0">
                  <a:pos x="526" y="90"/>
                </a:cxn>
                <a:cxn ang="0">
                  <a:pos x="606" y="52"/>
                </a:cxn>
                <a:cxn ang="0">
                  <a:pos x="663" y="29"/>
                </a:cxn>
                <a:cxn ang="0">
                  <a:pos x="684" y="23"/>
                </a:cxn>
                <a:cxn ang="0">
                  <a:pos x="648" y="0"/>
                </a:cxn>
              </a:cxnLst>
              <a:rect l="0" t="0" r="r" b="b"/>
              <a:pathLst>
                <a:path w="684" h="1439">
                  <a:moveTo>
                    <a:pt x="648" y="0"/>
                  </a:moveTo>
                  <a:lnTo>
                    <a:pt x="642" y="0"/>
                  </a:lnTo>
                  <a:lnTo>
                    <a:pt x="629" y="6"/>
                  </a:lnTo>
                  <a:lnTo>
                    <a:pt x="604" y="16"/>
                  </a:lnTo>
                  <a:lnTo>
                    <a:pt x="576" y="29"/>
                  </a:lnTo>
                  <a:lnTo>
                    <a:pt x="540" y="46"/>
                  </a:lnTo>
                  <a:lnTo>
                    <a:pt x="498" y="71"/>
                  </a:lnTo>
                  <a:lnTo>
                    <a:pt x="452" y="97"/>
                  </a:lnTo>
                  <a:lnTo>
                    <a:pt x="407" y="131"/>
                  </a:lnTo>
                  <a:lnTo>
                    <a:pt x="355" y="171"/>
                  </a:lnTo>
                  <a:lnTo>
                    <a:pt x="304" y="215"/>
                  </a:lnTo>
                  <a:lnTo>
                    <a:pt x="255" y="266"/>
                  </a:lnTo>
                  <a:lnTo>
                    <a:pt x="205" y="325"/>
                  </a:lnTo>
                  <a:lnTo>
                    <a:pt x="158" y="390"/>
                  </a:lnTo>
                  <a:lnTo>
                    <a:pt x="114" y="462"/>
                  </a:lnTo>
                  <a:lnTo>
                    <a:pt x="76" y="540"/>
                  </a:lnTo>
                  <a:lnTo>
                    <a:pt x="43" y="628"/>
                  </a:lnTo>
                  <a:lnTo>
                    <a:pt x="19" y="715"/>
                  </a:lnTo>
                  <a:lnTo>
                    <a:pt x="5" y="799"/>
                  </a:lnTo>
                  <a:lnTo>
                    <a:pt x="0" y="879"/>
                  </a:lnTo>
                  <a:lnTo>
                    <a:pt x="5" y="957"/>
                  </a:lnTo>
                  <a:lnTo>
                    <a:pt x="15" y="1027"/>
                  </a:lnTo>
                  <a:lnTo>
                    <a:pt x="34" y="1095"/>
                  </a:lnTo>
                  <a:lnTo>
                    <a:pt x="55" y="1156"/>
                  </a:lnTo>
                  <a:lnTo>
                    <a:pt x="80" y="1213"/>
                  </a:lnTo>
                  <a:lnTo>
                    <a:pt x="104" y="1263"/>
                  </a:lnTo>
                  <a:lnTo>
                    <a:pt x="133" y="1308"/>
                  </a:lnTo>
                  <a:lnTo>
                    <a:pt x="158" y="1346"/>
                  </a:lnTo>
                  <a:lnTo>
                    <a:pt x="182" y="1380"/>
                  </a:lnTo>
                  <a:lnTo>
                    <a:pt x="203" y="1405"/>
                  </a:lnTo>
                  <a:lnTo>
                    <a:pt x="220" y="1424"/>
                  </a:lnTo>
                  <a:lnTo>
                    <a:pt x="232" y="1436"/>
                  </a:lnTo>
                  <a:lnTo>
                    <a:pt x="237" y="1439"/>
                  </a:lnTo>
                  <a:lnTo>
                    <a:pt x="291" y="1424"/>
                  </a:lnTo>
                  <a:lnTo>
                    <a:pt x="285" y="1420"/>
                  </a:lnTo>
                  <a:lnTo>
                    <a:pt x="275" y="1411"/>
                  </a:lnTo>
                  <a:lnTo>
                    <a:pt x="258" y="1392"/>
                  </a:lnTo>
                  <a:lnTo>
                    <a:pt x="239" y="1369"/>
                  </a:lnTo>
                  <a:lnTo>
                    <a:pt x="215" y="1341"/>
                  </a:lnTo>
                  <a:lnTo>
                    <a:pt x="188" y="1304"/>
                  </a:lnTo>
                  <a:lnTo>
                    <a:pt x="163" y="1263"/>
                  </a:lnTo>
                  <a:lnTo>
                    <a:pt x="137" y="1215"/>
                  </a:lnTo>
                  <a:lnTo>
                    <a:pt x="112" y="1162"/>
                  </a:lnTo>
                  <a:lnTo>
                    <a:pt x="89" y="1103"/>
                  </a:lnTo>
                  <a:lnTo>
                    <a:pt x="72" y="1038"/>
                  </a:lnTo>
                  <a:lnTo>
                    <a:pt x="61" y="970"/>
                  </a:lnTo>
                  <a:lnTo>
                    <a:pt x="53" y="896"/>
                  </a:lnTo>
                  <a:lnTo>
                    <a:pt x="53" y="818"/>
                  </a:lnTo>
                  <a:lnTo>
                    <a:pt x="63" y="734"/>
                  </a:lnTo>
                  <a:lnTo>
                    <a:pt x="83" y="647"/>
                  </a:lnTo>
                  <a:lnTo>
                    <a:pt x="108" y="559"/>
                  </a:lnTo>
                  <a:lnTo>
                    <a:pt x="144" y="479"/>
                  </a:lnTo>
                  <a:lnTo>
                    <a:pt x="182" y="409"/>
                  </a:lnTo>
                  <a:lnTo>
                    <a:pt x="228" y="344"/>
                  </a:lnTo>
                  <a:lnTo>
                    <a:pt x="275" y="287"/>
                  </a:lnTo>
                  <a:lnTo>
                    <a:pt x="327" y="236"/>
                  </a:lnTo>
                  <a:lnTo>
                    <a:pt x="378" y="190"/>
                  </a:lnTo>
                  <a:lnTo>
                    <a:pt x="429" y="152"/>
                  </a:lnTo>
                  <a:lnTo>
                    <a:pt x="479" y="120"/>
                  </a:lnTo>
                  <a:lnTo>
                    <a:pt x="526" y="90"/>
                  </a:lnTo>
                  <a:lnTo>
                    <a:pt x="568" y="67"/>
                  </a:lnTo>
                  <a:lnTo>
                    <a:pt x="606" y="52"/>
                  </a:lnTo>
                  <a:lnTo>
                    <a:pt x="639" y="36"/>
                  </a:lnTo>
                  <a:lnTo>
                    <a:pt x="663" y="29"/>
                  </a:lnTo>
                  <a:lnTo>
                    <a:pt x="678" y="23"/>
                  </a:lnTo>
                  <a:lnTo>
                    <a:pt x="684" y="23"/>
                  </a:lnTo>
                  <a:lnTo>
                    <a:pt x="648" y="0"/>
                  </a:lnTo>
                  <a:lnTo>
                    <a:pt x="64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355"/>
            <p:cNvSpPr>
              <a:spLocks/>
            </p:cNvSpPr>
            <p:nvPr/>
          </p:nvSpPr>
          <p:spPr bwMode="auto">
            <a:xfrm>
              <a:off x="7868079" y="608581"/>
              <a:ext cx="121733" cy="356992"/>
            </a:xfrm>
            <a:custGeom>
              <a:avLst/>
              <a:gdLst/>
              <a:ahLst/>
              <a:cxnLst>
                <a:cxn ang="0">
                  <a:pos x="375" y="27"/>
                </a:cxn>
                <a:cxn ang="0">
                  <a:pos x="350" y="48"/>
                </a:cxn>
                <a:cxn ang="0">
                  <a:pos x="304" y="87"/>
                </a:cxn>
                <a:cxn ang="0">
                  <a:pos x="247" y="148"/>
                </a:cxn>
                <a:cxn ang="0">
                  <a:pos x="188" y="222"/>
                </a:cxn>
                <a:cxn ang="0">
                  <a:pos x="131" y="314"/>
                </a:cxn>
                <a:cxn ang="0">
                  <a:pos x="84" y="416"/>
                </a:cxn>
                <a:cxn ang="0">
                  <a:pos x="55" y="532"/>
                </a:cxn>
                <a:cxn ang="0">
                  <a:pos x="49" y="654"/>
                </a:cxn>
                <a:cxn ang="0">
                  <a:pos x="63" y="770"/>
                </a:cxn>
                <a:cxn ang="0">
                  <a:pos x="87" y="873"/>
                </a:cxn>
                <a:cxn ang="0">
                  <a:pos x="124" y="964"/>
                </a:cxn>
                <a:cxn ang="0">
                  <a:pos x="160" y="1042"/>
                </a:cxn>
                <a:cxn ang="0">
                  <a:pos x="194" y="1103"/>
                </a:cxn>
                <a:cxn ang="0">
                  <a:pos x="222" y="1144"/>
                </a:cxn>
                <a:cxn ang="0">
                  <a:pos x="240" y="1167"/>
                </a:cxn>
                <a:cxn ang="0">
                  <a:pos x="202" y="1205"/>
                </a:cxn>
                <a:cxn ang="0">
                  <a:pos x="192" y="1188"/>
                </a:cxn>
                <a:cxn ang="0">
                  <a:pos x="165" y="1146"/>
                </a:cxn>
                <a:cxn ang="0">
                  <a:pos x="129" y="1082"/>
                </a:cxn>
                <a:cxn ang="0">
                  <a:pos x="89" y="1002"/>
                </a:cxn>
                <a:cxn ang="0">
                  <a:pos x="51" y="905"/>
                </a:cxn>
                <a:cxn ang="0">
                  <a:pos x="19" y="802"/>
                </a:cxn>
                <a:cxn ang="0">
                  <a:pos x="2" y="692"/>
                </a:cxn>
                <a:cxn ang="0">
                  <a:pos x="4" y="587"/>
                </a:cxn>
                <a:cxn ang="0">
                  <a:pos x="19" y="487"/>
                </a:cxn>
                <a:cxn ang="0">
                  <a:pos x="42" y="403"/>
                </a:cxn>
                <a:cxn ang="0">
                  <a:pos x="70" y="327"/>
                </a:cxn>
                <a:cxn ang="0">
                  <a:pos x="108" y="260"/>
                </a:cxn>
                <a:cxn ang="0">
                  <a:pos x="154" y="196"/>
                </a:cxn>
                <a:cxn ang="0">
                  <a:pos x="207" y="135"/>
                </a:cxn>
                <a:cxn ang="0">
                  <a:pos x="268" y="70"/>
                </a:cxn>
                <a:cxn ang="0">
                  <a:pos x="338" y="0"/>
                </a:cxn>
                <a:cxn ang="0">
                  <a:pos x="380" y="25"/>
                </a:cxn>
              </a:cxnLst>
              <a:rect l="0" t="0" r="r" b="b"/>
              <a:pathLst>
                <a:path w="380" h="1205">
                  <a:moveTo>
                    <a:pt x="380" y="25"/>
                  </a:moveTo>
                  <a:lnTo>
                    <a:pt x="375" y="27"/>
                  </a:lnTo>
                  <a:lnTo>
                    <a:pt x="365" y="34"/>
                  </a:lnTo>
                  <a:lnTo>
                    <a:pt x="350" y="48"/>
                  </a:lnTo>
                  <a:lnTo>
                    <a:pt x="331" y="67"/>
                  </a:lnTo>
                  <a:lnTo>
                    <a:pt x="304" y="87"/>
                  </a:lnTo>
                  <a:lnTo>
                    <a:pt x="278" y="116"/>
                  </a:lnTo>
                  <a:lnTo>
                    <a:pt x="247" y="148"/>
                  </a:lnTo>
                  <a:lnTo>
                    <a:pt x="219" y="184"/>
                  </a:lnTo>
                  <a:lnTo>
                    <a:pt x="188" y="222"/>
                  </a:lnTo>
                  <a:lnTo>
                    <a:pt x="160" y="266"/>
                  </a:lnTo>
                  <a:lnTo>
                    <a:pt x="131" y="314"/>
                  </a:lnTo>
                  <a:lnTo>
                    <a:pt x="106" y="365"/>
                  </a:lnTo>
                  <a:lnTo>
                    <a:pt x="84" y="416"/>
                  </a:lnTo>
                  <a:lnTo>
                    <a:pt x="67" y="473"/>
                  </a:lnTo>
                  <a:lnTo>
                    <a:pt x="55" y="532"/>
                  </a:lnTo>
                  <a:lnTo>
                    <a:pt x="51" y="593"/>
                  </a:lnTo>
                  <a:lnTo>
                    <a:pt x="49" y="654"/>
                  </a:lnTo>
                  <a:lnTo>
                    <a:pt x="53" y="713"/>
                  </a:lnTo>
                  <a:lnTo>
                    <a:pt x="63" y="770"/>
                  </a:lnTo>
                  <a:lnTo>
                    <a:pt x="74" y="823"/>
                  </a:lnTo>
                  <a:lnTo>
                    <a:pt x="87" y="873"/>
                  </a:lnTo>
                  <a:lnTo>
                    <a:pt x="105" y="922"/>
                  </a:lnTo>
                  <a:lnTo>
                    <a:pt x="124" y="964"/>
                  </a:lnTo>
                  <a:lnTo>
                    <a:pt x="143" y="1006"/>
                  </a:lnTo>
                  <a:lnTo>
                    <a:pt x="160" y="1042"/>
                  </a:lnTo>
                  <a:lnTo>
                    <a:pt x="179" y="1074"/>
                  </a:lnTo>
                  <a:lnTo>
                    <a:pt x="194" y="1103"/>
                  </a:lnTo>
                  <a:lnTo>
                    <a:pt x="211" y="1127"/>
                  </a:lnTo>
                  <a:lnTo>
                    <a:pt x="222" y="1144"/>
                  </a:lnTo>
                  <a:lnTo>
                    <a:pt x="234" y="1160"/>
                  </a:lnTo>
                  <a:lnTo>
                    <a:pt x="240" y="1167"/>
                  </a:lnTo>
                  <a:lnTo>
                    <a:pt x="243" y="1171"/>
                  </a:lnTo>
                  <a:lnTo>
                    <a:pt x="202" y="1205"/>
                  </a:lnTo>
                  <a:lnTo>
                    <a:pt x="198" y="1200"/>
                  </a:lnTo>
                  <a:lnTo>
                    <a:pt x="192" y="1188"/>
                  </a:lnTo>
                  <a:lnTo>
                    <a:pt x="179" y="1171"/>
                  </a:lnTo>
                  <a:lnTo>
                    <a:pt x="165" y="1146"/>
                  </a:lnTo>
                  <a:lnTo>
                    <a:pt x="146" y="1118"/>
                  </a:lnTo>
                  <a:lnTo>
                    <a:pt x="129" y="1082"/>
                  </a:lnTo>
                  <a:lnTo>
                    <a:pt x="108" y="1044"/>
                  </a:lnTo>
                  <a:lnTo>
                    <a:pt x="89" y="1002"/>
                  </a:lnTo>
                  <a:lnTo>
                    <a:pt x="68" y="954"/>
                  </a:lnTo>
                  <a:lnTo>
                    <a:pt x="51" y="905"/>
                  </a:lnTo>
                  <a:lnTo>
                    <a:pt x="32" y="854"/>
                  </a:lnTo>
                  <a:lnTo>
                    <a:pt x="19" y="802"/>
                  </a:lnTo>
                  <a:lnTo>
                    <a:pt x="10" y="747"/>
                  </a:lnTo>
                  <a:lnTo>
                    <a:pt x="2" y="692"/>
                  </a:lnTo>
                  <a:lnTo>
                    <a:pt x="0" y="639"/>
                  </a:lnTo>
                  <a:lnTo>
                    <a:pt x="4" y="587"/>
                  </a:lnTo>
                  <a:lnTo>
                    <a:pt x="10" y="534"/>
                  </a:lnTo>
                  <a:lnTo>
                    <a:pt x="19" y="487"/>
                  </a:lnTo>
                  <a:lnTo>
                    <a:pt x="29" y="443"/>
                  </a:lnTo>
                  <a:lnTo>
                    <a:pt x="42" y="403"/>
                  </a:lnTo>
                  <a:lnTo>
                    <a:pt x="55" y="363"/>
                  </a:lnTo>
                  <a:lnTo>
                    <a:pt x="70" y="327"/>
                  </a:lnTo>
                  <a:lnTo>
                    <a:pt x="89" y="293"/>
                  </a:lnTo>
                  <a:lnTo>
                    <a:pt x="108" y="260"/>
                  </a:lnTo>
                  <a:lnTo>
                    <a:pt x="129" y="228"/>
                  </a:lnTo>
                  <a:lnTo>
                    <a:pt x="154" y="196"/>
                  </a:lnTo>
                  <a:lnTo>
                    <a:pt x="179" y="165"/>
                  </a:lnTo>
                  <a:lnTo>
                    <a:pt x="207" y="135"/>
                  </a:lnTo>
                  <a:lnTo>
                    <a:pt x="236" y="103"/>
                  </a:lnTo>
                  <a:lnTo>
                    <a:pt x="268" y="70"/>
                  </a:lnTo>
                  <a:lnTo>
                    <a:pt x="300" y="36"/>
                  </a:lnTo>
                  <a:lnTo>
                    <a:pt x="338" y="0"/>
                  </a:lnTo>
                  <a:lnTo>
                    <a:pt x="380" y="25"/>
                  </a:lnTo>
                  <a:lnTo>
                    <a:pt x="38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56"/>
            <p:cNvSpPr>
              <a:spLocks/>
            </p:cNvSpPr>
            <p:nvPr/>
          </p:nvSpPr>
          <p:spPr bwMode="auto">
            <a:xfrm>
              <a:off x="8172411" y="483663"/>
              <a:ext cx="231293" cy="63939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1" y="215"/>
                </a:cxn>
                <a:cxn ang="0">
                  <a:pos x="13" y="209"/>
                </a:cxn>
                <a:cxn ang="0">
                  <a:pos x="28" y="200"/>
                </a:cxn>
                <a:cxn ang="0">
                  <a:pos x="51" y="190"/>
                </a:cxn>
                <a:cxn ang="0">
                  <a:pos x="79" y="177"/>
                </a:cxn>
                <a:cxn ang="0">
                  <a:pos x="114" y="162"/>
                </a:cxn>
                <a:cxn ang="0">
                  <a:pos x="152" y="145"/>
                </a:cxn>
                <a:cxn ang="0">
                  <a:pos x="197" y="129"/>
                </a:cxn>
                <a:cxn ang="0">
                  <a:pos x="247" y="112"/>
                </a:cxn>
                <a:cxn ang="0">
                  <a:pos x="302" y="95"/>
                </a:cxn>
                <a:cxn ang="0">
                  <a:pos x="361" y="76"/>
                </a:cxn>
                <a:cxn ang="0">
                  <a:pos x="425" y="61"/>
                </a:cxn>
                <a:cxn ang="0">
                  <a:pos x="494" y="46"/>
                </a:cxn>
                <a:cxn ang="0">
                  <a:pos x="564" y="34"/>
                </a:cxn>
                <a:cxn ang="0">
                  <a:pos x="642" y="21"/>
                </a:cxn>
                <a:cxn ang="0">
                  <a:pos x="722" y="15"/>
                </a:cxn>
                <a:cxn ang="0">
                  <a:pos x="636" y="0"/>
                </a:cxn>
                <a:cxn ang="0">
                  <a:pos x="631" y="0"/>
                </a:cxn>
                <a:cxn ang="0">
                  <a:pos x="621" y="0"/>
                </a:cxn>
                <a:cxn ang="0">
                  <a:pos x="602" y="2"/>
                </a:cxn>
                <a:cxn ang="0">
                  <a:pos x="579" y="6"/>
                </a:cxn>
                <a:cxn ang="0">
                  <a:pos x="549" y="10"/>
                </a:cxn>
                <a:cxn ang="0">
                  <a:pos x="517" y="13"/>
                </a:cxn>
                <a:cxn ang="0">
                  <a:pos x="477" y="19"/>
                </a:cxn>
                <a:cxn ang="0">
                  <a:pos x="435" y="29"/>
                </a:cxn>
                <a:cxn ang="0">
                  <a:pos x="389" y="34"/>
                </a:cxn>
                <a:cxn ang="0">
                  <a:pos x="342" y="48"/>
                </a:cxn>
                <a:cxn ang="0">
                  <a:pos x="290" y="57"/>
                </a:cxn>
                <a:cxn ang="0">
                  <a:pos x="241" y="72"/>
                </a:cxn>
                <a:cxn ang="0">
                  <a:pos x="188" y="89"/>
                </a:cxn>
                <a:cxn ang="0">
                  <a:pos x="136" y="107"/>
                </a:cxn>
                <a:cxn ang="0">
                  <a:pos x="85" y="127"/>
                </a:cxn>
                <a:cxn ang="0">
                  <a:pos x="38" y="150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722" h="217">
                  <a:moveTo>
                    <a:pt x="0" y="217"/>
                  </a:moveTo>
                  <a:lnTo>
                    <a:pt x="1" y="215"/>
                  </a:lnTo>
                  <a:lnTo>
                    <a:pt x="13" y="209"/>
                  </a:lnTo>
                  <a:lnTo>
                    <a:pt x="28" y="200"/>
                  </a:lnTo>
                  <a:lnTo>
                    <a:pt x="51" y="190"/>
                  </a:lnTo>
                  <a:lnTo>
                    <a:pt x="79" y="177"/>
                  </a:lnTo>
                  <a:lnTo>
                    <a:pt x="114" y="162"/>
                  </a:lnTo>
                  <a:lnTo>
                    <a:pt x="152" y="145"/>
                  </a:lnTo>
                  <a:lnTo>
                    <a:pt x="197" y="129"/>
                  </a:lnTo>
                  <a:lnTo>
                    <a:pt x="247" y="112"/>
                  </a:lnTo>
                  <a:lnTo>
                    <a:pt x="302" y="95"/>
                  </a:lnTo>
                  <a:lnTo>
                    <a:pt x="361" y="76"/>
                  </a:lnTo>
                  <a:lnTo>
                    <a:pt x="425" y="61"/>
                  </a:lnTo>
                  <a:lnTo>
                    <a:pt x="494" y="46"/>
                  </a:lnTo>
                  <a:lnTo>
                    <a:pt x="564" y="34"/>
                  </a:lnTo>
                  <a:lnTo>
                    <a:pt x="642" y="21"/>
                  </a:lnTo>
                  <a:lnTo>
                    <a:pt x="722" y="15"/>
                  </a:lnTo>
                  <a:lnTo>
                    <a:pt x="636" y="0"/>
                  </a:lnTo>
                  <a:lnTo>
                    <a:pt x="631" y="0"/>
                  </a:lnTo>
                  <a:lnTo>
                    <a:pt x="621" y="0"/>
                  </a:lnTo>
                  <a:lnTo>
                    <a:pt x="602" y="2"/>
                  </a:lnTo>
                  <a:lnTo>
                    <a:pt x="579" y="6"/>
                  </a:lnTo>
                  <a:lnTo>
                    <a:pt x="549" y="10"/>
                  </a:lnTo>
                  <a:lnTo>
                    <a:pt x="517" y="13"/>
                  </a:lnTo>
                  <a:lnTo>
                    <a:pt x="477" y="19"/>
                  </a:lnTo>
                  <a:lnTo>
                    <a:pt x="435" y="29"/>
                  </a:lnTo>
                  <a:lnTo>
                    <a:pt x="389" y="34"/>
                  </a:lnTo>
                  <a:lnTo>
                    <a:pt x="342" y="48"/>
                  </a:lnTo>
                  <a:lnTo>
                    <a:pt x="290" y="57"/>
                  </a:lnTo>
                  <a:lnTo>
                    <a:pt x="241" y="72"/>
                  </a:lnTo>
                  <a:lnTo>
                    <a:pt x="188" y="89"/>
                  </a:lnTo>
                  <a:lnTo>
                    <a:pt x="136" y="107"/>
                  </a:lnTo>
                  <a:lnTo>
                    <a:pt x="85" y="127"/>
                  </a:lnTo>
                  <a:lnTo>
                    <a:pt x="38" y="150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57"/>
            <p:cNvSpPr>
              <a:spLocks/>
            </p:cNvSpPr>
            <p:nvPr/>
          </p:nvSpPr>
          <p:spPr bwMode="auto">
            <a:xfrm>
              <a:off x="7511209" y="692057"/>
              <a:ext cx="707973" cy="386002"/>
            </a:xfrm>
            <a:custGeom>
              <a:avLst/>
              <a:gdLst/>
              <a:ahLst/>
              <a:cxnLst>
                <a:cxn ang="0">
                  <a:pos x="1804" y="40"/>
                </a:cxn>
                <a:cxn ang="0">
                  <a:pos x="1831" y="42"/>
                </a:cxn>
                <a:cxn ang="0">
                  <a:pos x="1880" y="52"/>
                </a:cxn>
                <a:cxn ang="0">
                  <a:pos x="1943" y="71"/>
                </a:cxn>
                <a:cxn ang="0">
                  <a:pos x="2008" y="101"/>
                </a:cxn>
                <a:cxn ang="0">
                  <a:pos x="2070" y="147"/>
                </a:cxn>
                <a:cxn ang="0">
                  <a:pos x="2118" y="211"/>
                </a:cxn>
                <a:cxn ang="0">
                  <a:pos x="2150" y="299"/>
                </a:cxn>
                <a:cxn ang="0">
                  <a:pos x="2146" y="407"/>
                </a:cxn>
                <a:cxn ang="0">
                  <a:pos x="2076" y="516"/>
                </a:cxn>
                <a:cxn ang="0">
                  <a:pos x="1949" y="622"/>
                </a:cxn>
                <a:cxn ang="0">
                  <a:pos x="1776" y="721"/>
                </a:cxn>
                <a:cxn ang="0">
                  <a:pos x="1572" y="812"/>
                </a:cxn>
                <a:cxn ang="0">
                  <a:pos x="1352" y="892"/>
                </a:cxn>
                <a:cxn ang="0">
                  <a:pos x="1127" y="958"/>
                </a:cxn>
                <a:cxn ang="0">
                  <a:pos x="914" y="1012"/>
                </a:cxn>
                <a:cxn ang="0">
                  <a:pos x="722" y="1048"/>
                </a:cxn>
                <a:cxn ang="0">
                  <a:pos x="551" y="1086"/>
                </a:cxn>
                <a:cxn ang="0">
                  <a:pos x="401" y="1122"/>
                </a:cxn>
                <a:cxn ang="0">
                  <a:pos x="272" y="1158"/>
                </a:cxn>
                <a:cxn ang="0">
                  <a:pos x="165" y="1190"/>
                </a:cxn>
                <a:cxn ang="0">
                  <a:pos x="86" y="1219"/>
                </a:cxn>
                <a:cxn ang="0">
                  <a:pos x="30" y="1240"/>
                </a:cxn>
                <a:cxn ang="0">
                  <a:pos x="2" y="1251"/>
                </a:cxn>
                <a:cxn ang="0">
                  <a:pos x="6" y="1304"/>
                </a:cxn>
                <a:cxn ang="0">
                  <a:pos x="32" y="1295"/>
                </a:cxn>
                <a:cxn ang="0">
                  <a:pos x="114" y="1270"/>
                </a:cxn>
                <a:cxn ang="0">
                  <a:pos x="240" y="1234"/>
                </a:cxn>
                <a:cxn ang="0">
                  <a:pos x="401" y="1187"/>
                </a:cxn>
                <a:cxn ang="0">
                  <a:pos x="589" y="1131"/>
                </a:cxn>
                <a:cxn ang="0">
                  <a:pos x="800" y="1074"/>
                </a:cxn>
                <a:cxn ang="0">
                  <a:pos x="1023" y="1014"/>
                </a:cxn>
                <a:cxn ang="0">
                  <a:pos x="1249" y="958"/>
                </a:cxn>
                <a:cxn ang="0">
                  <a:pos x="1462" y="898"/>
                </a:cxn>
                <a:cxn ang="0">
                  <a:pos x="1654" y="825"/>
                </a:cxn>
                <a:cxn ang="0">
                  <a:pos x="1819" y="746"/>
                </a:cxn>
                <a:cxn ang="0">
                  <a:pos x="1960" y="662"/>
                </a:cxn>
                <a:cxn ang="0">
                  <a:pos x="2070" y="574"/>
                </a:cxn>
                <a:cxn ang="0">
                  <a:pos x="2150" y="491"/>
                </a:cxn>
                <a:cxn ang="0">
                  <a:pos x="2198" y="409"/>
                </a:cxn>
                <a:cxn ang="0">
                  <a:pos x="2211" y="337"/>
                </a:cxn>
                <a:cxn ang="0">
                  <a:pos x="2200" y="268"/>
                </a:cxn>
                <a:cxn ang="0">
                  <a:pos x="2177" y="204"/>
                </a:cxn>
                <a:cxn ang="0">
                  <a:pos x="2143" y="145"/>
                </a:cxn>
                <a:cxn ang="0">
                  <a:pos x="2099" y="95"/>
                </a:cxn>
                <a:cxn ang="0">
                  <a:pos x="2042" y="54"/>
                </a:cxn>
                <a:cxn ang="0">
                  <a:pos x="1973" y="23"/>
                </a:cxn>
                <a:cxn ang="0">
                  <a:pos x="1892" y="2"/>
                </a:cxn>
                <a:cxn ang="0">
                  <a:pos x="1800" y="0"/>
                </a:cxn>
                <a:cxn ang="0">
                  <a:pos x="1800" y="40"/>
                </a:cxn>
              </a:cxnLst>
              <a:rect l="0" t="0" r="r" b="b"/>
              <a:pathLst>
                <a:path w="2211" h="1304">
                  <a:moveTo>
                    <a:pt x="1800" y="40"/>
                  </a:moveTo>
                  <a:lnTo>
                    <a:pt x="1804" y="40"/>
                  </a:lnTo>
                  <a:lnTo>
                    <a:pt x="1814" y="40"/>
                  </a:lnTo>
                  <a:lnTo>
                    <a:pt x="1831" y="42"/>
                  </a:lnTo>
                  <a:lnTo>
                    <a:pt x="1854" y="46"/>
                  </a:lnTo>
                  <a:lnTo>
                    <a:pt x="1880" y="52"/>
                  </a:lnTo>
                  <a:lnTo>
                    <a:pt x="1911" y="59"/>
                  </a:lnTo>
                  <a:lnTo>
                    <a:pt x="1943" y="71"/>
                  </a:lnTo>
                  <a:lnTo>
                    <a:pt x="1975" y="84"/>
                  </a:lnTo>
                  <a:lnTo>
                    <a:pt x="2008" y="101"/>
                  </a:lnTo>
                  <a:lnTo>
                    <a:pt x="2040" y="122"/>
                  </a:lnTo>
                  <a:lnTo>
                    <a:pt x="2070" y="147"/>
                  </a:lnTo>
                  <a:lnTo>
                    <a:pt x="2097" y="177"/>
                  </a:lnTo>
                  <a:lnTo>
                    <a:pt x="2118" y="211"/>
                  </a:lnTo>
                  <a:lnTo>
                    <a:pt x="2139" y="253"/>
                  </a:lnTo>
                  <a:lnTo>
                    <a:pt x="2150" y="299"/>
                  </a:lnTo>
                  <a:lnTo>
                    <a:pt x="2156" y="352"/>
                  </a:lnTo>
                  <a:lnTo>
                    <a:pt x="2146" y="407"/>
                  </a:lnTo>
                  <a:lnTo>
                    <a:pt x="2118" y="462"/>
                  </a:lnTo>
                  <a:lnTo>
                    <a:pt x="2076" y="516"/>
                  </a:lnTo>
                  <a:lnTo>
                    <a:pt x="2019" y="569"/>
                  </a:lnTo>
                  <a:lnTo>
                    <a:pt x="1949" y="622"/>
                  </a:lnTo>
                  <a:lnTo>
                    <a:pt x="1867" y="673"/>
                  </a:lnTo>
                  <a:lnTo>
                    <a:pt x="1776" y="721"/>
                  </a:lnTo>
                  <a:lnTo>
                    <a:pt x="1679" y="770"/>
                  </a:lnTo>
                  <a:lnTo>
                    <a:pt x="1572" y="812"/>
                  </a:lnTo>
                  <a:lnTo>
                    <a:pt x="1464" y="854"/>
                  </a:lnTo>
                  <a:lnTo>
                    <a:pt x="1352" y="892"/>
                  </a:lnTo>
                  <a:lnTo>
                    <a:pt x="1240" y="928"/>
                  </a:lnTo>
                  <a:lnTo>
                    <a:pt x="1127" y="958"/>
                  </a:lnTo>
                  <a:lnTo>
                    <a:pt x="1019" y="989"/>
                  </a:lnTo>
                  <a:lnTo>
                    <a:pt x="914" y="1012"/>
                  </a:lnTo>
                  <a:lnTo>
                    <a:pt x="817" y="1033"/>
                  </a:lnTo>
                  <a:lnTo>
                    <a:pt x="722" y="1048"/>
                  </a:lnTo>
                  <a:lnTo>
                    <a:pt x="635" y="1067"/>
                  </a:lnTo>
                  <a:lnTo>
                    <a:pt x="551" y="1086"/>
                  </a:lnTo>
                  <a:lnTo>
                    <a:pt x="473" y="1105"/>
                  </a:lnTo>
                  <a:lnTo>
                    <a:pt x="401" y="1122"/>
                  </a:lnTo>
                  <a:lnTo>
                    <a:pt x="333" y="1139"/>
                  </a:lnTo>
                  <a:lnTo>
                    <a:pt x="272" y="1158"/>
                  </a:lnTo>
                  <a:lnTo>
                    <a:pt x="217" y="1175"/>
                  </a:lnTo>
                  <a:lnTo>
                    <a:pt x="165" y="1190"/>
                  </a:lnTo>
                  <a:lnTo>
                    <a:pt x="124" y="1206"/>
                  </a:lnTo>
                  <a:lnTo>
                    <a:pt x="86" y="1219"/>
                  </a:lnTo>
                  <a:lnTo>
                    <a:pt x="55" y="1230"/>
                  </a:lnTo>
                  <a:lnTo>
                    <a:pt x="30" y="1240"/>
                  </a:lnTo>
                  <a:lnTo>
                    <a:pt x="13" y="1247"/>
                  </a:lnTo>
                  <a:lnTo>
                    <a:pt x="2" y="1251"/>
                  </a:lnTo>
                  <a:lnTo>
                    <a:pt x="0" y="1253"/>
                  </a:lnTo>
                  <a:lnTo>
                    <a:pt x="6" y="1304"/>
                  </a:lnTo>
                  <a:lnTo>
                    <a:pt x="11" y="1301"/>
                  </a:lnTo>
                  <a:lnTo>
                    <a:pt x="32" y="1295"/>
                  </a:lnTo>
                  <a:lnTo>
                    <a:pt x="67" y="1285"/>
                  </a:lnTo>
                  <a:lnTo>
                    <a:pt x="114" y="1270"/>
                  </a:lnTo>
                  <a:lnTo>
                    <a:pt x="171" y="1253"/>
                  </a:lnTo>
                  <a:lnTo>
                    <a:pt x="240" y="1234"/>
                  </a:lnTo>
                  <a:lnTo>
                    <a:pt x="316" y="1211"/>
                  </a:lnTo>
                  <a:lnTo>
                    <a:pt x="401" y="1187"/>
                  </a:lnTo>
                  <a:lnTo>
                    <a:pt x="492" y="1160"/>
                  </a:lnTo>
                  <a:lnTo>
                    <a:pt x="589" y="1131"/>
                  </a:lnTo>
                  <a:lnTo>
                    <a:pt x="692" y="1103"/>
                  </a:lnTo>
                  <a:lnTo>
                    <a:pt x="800" y="1074"/>
                  </a:lnTo>
                  <a:lnTo>
                    <a:pt x="911" y="1044"/>
                  </a:lnTo>
                  <a:lnTo>
                    <a:pt x="1023" y="1014"/>
                  </a:lnTo>
                  <a:lnTo>
                    <a:pt x="1135" y="985"/>
                  </a:lnTo>
                  <a:lnTo>
                    <a:pt x="1249" y="958"/>
                  </a:lnTo>
                  <a:lnTo>
                    <a:pt x="1357" y="930"/>
                  </a:lnTo>
                  <a:lnTo>
                    <a:pt x="1462" y="898"/>
                  </a:lnTo>
                  <a:lnTo>
                    <a:pt x="1561" y="862"/>
                  </a:lnTo>
                  <a:lnTo>
                    <a:pt x="1654" y="825"/>
                  </a:lnTo>
                  <a:lnTo>
                    <a:pt x="1739" y="785"/>
                  </a:lnTo>
                  <a:lnTo>
                    <a:pt x="1819" y="746"/>
                  </a:lnTo>
                  <a:lnTo>
                    <a:pt x="1893" y="704"/>
                  </a:lnTo>
                  <a:lnTo>
                    <a:pt x="1960" y="662"/>
                  </a:lnTo>
                  <a:lnTo>
                    <a:pt x="2019" y="618"/>
                  </a:lnTo>
                  <a:lnTo>
                    <a:pt x="2070" y="574"/>
                  </a:lnTo>
                  <a:lnTo>
                    <a:pt x="2112" y="531"/>
                  </a:lnTo>
                  <a:lnTo>
                    <a:pt x="2150" y="491"/>
                  </a:lnTo>
                  <a:lnTo>
                    <a:pt x="2177" y="447"/>
                  </a:lnTo>
                  <a:lnTo>
                    <a:pt x="2198" y="409"/>
                  </a:lnTo>
                  <a:lnTo>
                    <a:pt x="2209" y="371"/>
                  </a:lnTo>
                  <a:lnTo>
                    <a:pt x="2211" y="337"/>
                  </a:lnTo>
                  <a:lnTo>
                    <a:pt x="2205" y="301"/>
                  </a:lnTo>
                  <a:lnTo>
                    <a:pt x="2200" y="268"/>
                  </a:lnTo>
                  <a:lnTo>
                    <a:pt x="2188" y="234"/>
                  </a:lnTo>
                  <a:lnTo>
                    <a:pt x="2177" y="204"/>
                  </a:lnTo>
                  <a:lnTo>
                    <a:pt x="2160" y="173"/>
                  </a:lnTo>
                  <a:lnTo>
                    <a:pt x="2143" y="145"/>
                  </a:lnTo>
                  <a:lnTo>
                    <a:pt x="2122" y="118"/>
                  </a:lnTo>
                  <a:lnTo>
                    <a:pt x="2099" y="95"/>
                  </a:lnTo>
                  <a:lnTo>
                    <a:pt x="2070" y="73"/>
                  </a:lnTo>
                  <a:lnTo>
                    <a:pt x="2042" y="54"/>
                  </a:lnTo>
                  <a:lnTo>
                    <a:pt x="2009" y="35"/>
                  </a:lnTo>
                  <a:lnTo>
                    <a:pt x="1973" y="23"/>
                  </a:lnTo>
                  <a:lnTo>
                    <a:pt x="1933" y="10"/>
                  </a:lnTo>
                  <a:lnTo>
                    <a:pt x="1892" y="2"/>
                  </a:lnTo>
                  <a:lnTo>
                    <a:pt x="1846" y="0"/>
                  </a:lnTo>
                  <a:lnTo>
                    <a:pt x="1800" y="0"/>
                  </a:lnTo>
                  <a:lnTo>
                    <a:pt x="1800" y="40"/>
                  </a:lnTo>
                  <a:lnTo>
                    <a:pt x="180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58"/>
            <p:cNvSpPr>
              <a:spLocks/>
            </p:cNvSpPr>
            <p:nvPr/>
          </p:nvSpPr>
          <p:spPr bwMode="auto">
            <a:xfrm>
              <a:off x="7565669" y="620422"/>
              <a:ext cx="736164" cy="637021"/>
            </a:xfrm>
            <a:custGeom>
              <a:avLst/>
              <a:gdLst/>
              <a:ahLst/>
              <a:cxnLst>
                <a:cxn ang="0">
                  <a:pos x="1681" y="25"/>
                </a:cxn>
                <a:cxn ang="0">
                  <a:pos x="1724" y="28"/>
                </a:cxn>
                <a:cxn ang="0">
                  <a:pos x="1799" y="40"/>
                </a:cxn>
                <a:cxn ang="0">
                  <a:pos x="1896" y="65"/>
                </a:cxn>
                <a:cxn ang="0">
                  <a:pos x="2000" y="108"/>
                </a:cxn>
                <a:cxn ang="0">
                  <a:pos x="2101" y="175"/>
                </a:cxn>
                <a:cxn ang="0">
                  <a:pos x="2185" y="268"/>
                </a:cxn>
                <a:cxn ang="0">
                  <a:pos x="2240" y="395"/>
                </a:cxn>
                <a:cxn ang="0">
                  <a:pos x="2257" y="553"/>
                </a:cxn>
                <a:cxn ang="0">
                  <a:pos x="2240" y="707"/>
                </a:cxn>
                <a:cxn ang="0">
                  <a:pos x="2190" y="852"/>
                </a:cxn>
                <a:cxn ang="0">
                  <a:pos x="2112" y="987"/>
                </a:cxn>
                <a:cxn ang="0">
                  <a:pos x="2010" y="1110"/>
                </a:cxn>
                <a:cxn ang="0">
                  <a:pos x="1886" y="1226"/>
                </a:cxn>
                <a:cxn ang="0">
                  <a:pos x="1738" y="1336"/>
                </a:cxn>
                <a:cxn ang="0">
                  <a:pos x="1574" y="1435"/>
                </a:cxn>
                <a:cxn ang="0">
                  <a:pos x="1392" y="1532"/>
                </a:cxn>
                <a:cxn ang="0">
                  <a:pos x="1183" y="1629"/>
                </a:cxn>
                <a:cxn ang="0">
                  <a:pos x="956" y="1728"/>
                </a:cxn>
                <a:cxn ang="0">
                  <a:pos x="726" y="1829"/>
                </a:cxn>
                <a:cxn ang="0">
                  <a:pos x="508" y="1920"/>
                </a:cxn>
                <a:cxn ang="0">
                  <a:pos x="310" y="2002"/>
                </a:cxn>
                <a:cxn ang="0">
                  <a:pos x="148" y="2074"/>
                </a:cxn>
                <a:cxn ang="0">
                  <a:pos x="36" y="2127"/>
                </a:cxn>
                <a:cxn ang="0">
                  <a:pos x="61" y="2150"/>
                </a:cxn>
                <a:cxn ang="0">
                  <a:pos x="116" y="2125"/>
                </a:cxn>
                <a:cxn ang="0">
                  <a:pos x="266" y="2063"/>
                </a:cxn>
                <a:cxn ang="0">
                  <a:pos x="485" y="1969"/>
                </a:cxn>
                <a:cxn ang="0">
                  <a:pos x="742" y="1861"/>
                </a:cxn>
                <a:cxn ang="0">
                  <a:pos x="1012" y="1741"/>
                </a:cxn>
                <a:cxn ang="0">
                  <a:pos x="1266" y="1627"/>
                </a:cxn>
                <a:cxn ang="0">
                  <a:pos x="1479" y="1526"/>
                </a:cxn>
                <a:cxn ang="0">
                  <a:pos x="1624" y="1452"/>
                </a:cxn>
                <a:cxn ang="0">
                  <a:pos x="1730" y="1382"/>
                </a:cxn>
                <a:cxn ang="0">
                  <a:pos x="1848" y="1300"/>
                </a:cxn>
                <a:cxn ang="0">
                  <a:pos x="1970" y="1199"/>
                </a:cxn>
                <a:cxn ang="0">
                  <a:pos x="2084" y="1085"/>
                </a:cxn>
                <a:cxn ang="0">
                  <a:pos x="2183" y="952"/>
                </a:cxn>
                <a:cxn ang="0">
                  <a:pos x="2255" y="806"/>
                </a:cxn>
                <a:cxn ang="0">
                  <a:pos x="2295" y="641"/>
                </a:cxn>
                <a:cxn ang="0">
                  <a:pos x="2293" y="462"/>
                </a:cxn>
                <a:cxn ang="0">
                  <a:pos x="2243" y="295"/>
                </a:cxn>
                <a:cxn ang="0">
                  <a:pos x="2166" y="177"/>
                </a:cxn>
                <a:cxn ang="0">
                  <a:pos x="2069" y="93"/>
                </a:cxn>
                <a:cxn ang="0">
                  <a:pos x="1962" y="42"/>
                </a:cxn>
                <a:cxn ang="0">
                  <a:pos x="1859" y="13"/>
                </a:cxn>
                <a:cxn ang="0">
                  <a:pos x="1774" y="2"/>
                </a:cxn>
                <a:cxn ang="0">
                  <a:pos x="1711" y="0"/>
                </a:cxn>
                <a:cxn ang="0">
                  <a:pos x="1690" y="2"/>
                </a:cxn>
                <a:cxn ang="0">
                  <a:pos x="1675" y="25"/>
                </a:cxn>
              </a:cxnLst>
              <a:rect l="0" t="0" r="r" b="b"/>
              <a:pathLst>
                <a:path w="2299" h="2150">
                  <a:moveTo>
                    <a:pt x="1675" y="25"/>
                  </a:moveTo>
                  <a:lnTo>
                    <a:pt x="1681" y="25"/>
                  </a:lnTo>
                  <a:lnTo>
                    <a:pt x="1698" y="25"/>
                  </a:lnTo>
                  <a:lnTo>
                    <a:pt x="1724" y="28"/>
                  </a:lnTo>
                  <a:lnTo>
                    <a:pt x="1759" y="34"/>
                  </a:lnTo>
                  <a:lnTo>
                    <a:pt x="1799" y="40"/>
                  </a:lnTo>
                  <a:lnTo>
                    <a:pt x="1846" y="51"/>
                  </a:lnTo>
                  <a:lnTo>
                    <a:pt x="1896" y="65"/>
                  </a:lnTo>
                  <a:lnTo>
                    <a:pt x="1949" y="85"/>
                  </a:lnTo>
                  <a:lnTo>
                    <a:pt x="2000" y="108"/>
                  </a:lnTo>
                  <a:lnTo>
                    <a:pt x="2051" y="139"/>
                  </a:lnTo>
                  <a:lnTo>
                    <a:pt x="2101" y="175"/>
                  </a:lnTo>
                  <a:lnTo>
                    <a:pt x="2145" y="219"/>
                  </a:lnTo>
                  <a:lnTo>
                    <a:pt x="2185" y="268"/>
                  </a:lnTo>
                  <a:lnTo>
                    <a:pt x="2215" y="327"/>
                  </a:lnTo>
                  <a:lnTo>
                    <a:pt x="2240" y="395"/>
                  </a:lnTo>
                  <a:lnTo>
                    <a:pt x="2255" y="473"/>
                  </a:lnTo>
                  <a:lnTo>
                    <a:pt x="2257" y="553"/>
                  </a:lnTo>
                  <a:lnTo>
                    <a:pt x="2253" y="633"/>
                  </a:lnTo>
                  <a:lnTo>
                    <a:pt x="2240" y="707"/>
                  </a:lnTo>
                  <a:lnTo>
                    <a:pt x="2219" y="781"/>
                  </a:lnTo>
                  <a:lnTo>
                    <a:pt x="2190" y="852"/>
                  </a:lnTo>
                  <a:lnTo>
                    <a:pt x="2156" y="920"/>
                  </a:lnTo>
                  <a:lnTo>
                    <a:pt x="2112" y="987"/>
                  </a:lnTo>
                  <a:lnTo>
                    <a:pt x="2067" y="1051"/>
                  </a:lnTo>
                  <a:lnTo>
                    <a:pt x="2010" y="1110"/>
                  </a:lnTo>
                  <a:lnTo>
                    <a:pt x="1951" y="1171"/>
                  </a:lnTo>
                  <a:lnTo>
                    <a:pt x="1886" y="1226"/>
                  </a:lnTo>
                  <a:lnTo>
                    <a:pt x="1814" y="1283"/>
                  </a:lnTo>
                  <a:lnTo>
                    <a:pt x="1738" y="1336"/>
                  </a:lnTo>
                  <a:lnTo>
                    <a:pt x="1658" y="1388"/>
                  </a:lnTo>
                  <a:lnTo>
                    <a:pt x="1574" y="1435"/>
                  </a:lnTo>
                  <a:lnTo>
                    <a:pt x="1487" y="1485"/>
                  </a:lnTo>
                  <a:lnTo>
                    <a:pt x="1392" y="1532"/>
                  </a:lnTo>
                  <a:lnTo>
                    <a:pt x="1289" y="1582"/>
                  </a:lnTo>
                  <a:lnTo>
                    <a:pt x="1183" y="1629"/>
                  </a:lnTo>
                  <a:lnTo>
                    <a:pt x="1071" y="1680"/>
                  </a:lnTo>
                  <a:lnTo>
                    <a:pt x="956" y="1728"/>
                  </a:lnTo>
                  <a:lnTo>
                    <a:pt x="842" y="1779"/>
                  </a:lnTo>
                  <a:lnTo>
                    <a:pt x="726" y="1829"/>
                  </a:lnTo>
                  <a:lnTo>
                    <a:pt x="616" y="1876"/>
                  </a:lnTo>
                  <a:lnTo>
                    <a:pt x="508" y="1920"/>
                  </a:lnTo>
                  <a:lnTo>
                    <a:pt x="407" y="1964"/>
                  </a:lnTo>
                  <a:lnTo>
                    <a:pt x="310" y="2002"/>
                  </a:lnTo>
                  <a:lnTo>
                    <a:pt x="225" y="2042"/>
                  </a:lnTo>
                  <a:lnTo>
                    <a:pt x="148" y="2074"/>
                  </a:lnTo>
                  <a:lnTo>
                    <a:pt x="86" y="2104"/>
                  </a:lnTo>
                  <a:lnTo>
                    <a:pt x="36" y="2127"/>
                  </a:lnTo>
                  <a:lnTo>
                    <a:pt x="0" y="2150"/>
                  </a:lnTo>
                  <a:lnTo>
                    <a:pt x="61" y="2150"/>
                  </a:lnTo>
                  <a:lnTo>
                    <a:pt x="74" y="2142"/>
                  </a:lnTo>
                  <a:lnTo>
                    <a:pt x="116" y="2125"/>
                  </a:lnTo>
                  <a:lnTo>
                    <a:pt x="181" y="2097"/>
                  </a:lnTo>
                  <a:lnTo>
                    <a:pt x="266" y="2063"/>
                  </a:lnTo>
                  <a:lnTo>
                    <a:pt x="369" y="2019"/>
                  </a:lnTo>
                  <a:lnTo>
                    <a:pt x="485" y="1969"/>
                  </a:lnTo>
                  <a:lnTo>
                    <a:pt x="610" y="1916"/>
                  </a:lnTo>
                  <a:lnTo>
                    <a:pt x="742" y="1861"/>
                  </a:lnTo>
                  <a:lnTo>
                    <a:pt x="877" y="1800"/>
                  </a:lnTo>
                  <a:lnTo>
                    <a:pt x="1012" y="1741"/>
                  </a:lnTo>
                  <a:lnTo>
                    <a:pt x="1143" y="1682"/>
                  </a:lnTo>
                  <a:lnTo>
                    <a:pt x="1266" y="1627"/>
                  </a:lnTo>
                  <a:lnTo>
                    <a:pt x="1378" y="1574"/>
                  </a:lnTo>
                  <a:lnTo>
                    <a:pt x="1479" y="1526"/>
                  </a:lnTo>
                  <a:lnTo>
                    <a:pt x="1561" y="1485"/>
                  </a:lnTo>
                  <a:lnTo>
                    <a:pt x="1624" y="1452"/>
                  </a:lnTo>
                  <a:lnTo>
                    <a:pt x="1673" y="1418"/>
                  </a:lnTo>
                  <a:lnTo>
                    <a:pt x="1730" y="1382"/>
                  </a:lnTo>
                  <a:lnTo>
                    <a:pt x="1787" y="1342"/>
                  </a:lnTo>
                  <a:lnTo>
                    <a:pt x="1848" y="1300"/>
                  </a:lnTo>
                  <a:lnTo>
                    <a:pt x="1907" y="1251"/>
                  </a:lnTo>
                  <a:lnTo>
                    <a:pt x="1970" y="1199"/>
                  </a:lnTo>
                  <a:lnTo>
                    <a:pt x="2027" y="1144"/>
                  </a:lnTo>
                  <a:lnTo>
                    <a:pt x="2084" y="1085"/>
                  </a:lnTo>
                  <a:lnTo>
                    <a:pt x="2135" y="1021"/>
                  </a:lnTo>
                  <a:lnTo>
                    <a:pt x="2183" y="952"/>
                  </a:lnTo>
                  <a:lnTo>
                    <a:pt x="2223" y="882"/>
                  </a:lnTo>
                  <a:lnTo>
                    <a:pt x="2255" y="806"/>
                  </a:lnTo>
                  <a:lnTo>
                    <a:pt x="2280" y="724"/>
                  </a:lnTo>
                  <a:lnTo>
                    <a:pt x="2295" y="641"/>
                  </a:lnTo>
                  <a:lnTo>
                    <a:pt x="2299" y="553"/>
                  </a:lnTo>
                  <a:lnTo>
                    <a:pt x="2293" y="462"/>
                  </a:lnTo>
                  <a:lnTo>
                    <a:pt x="2272" y="373"/>
                  </a:lnTo>
                  <a:lnTo>
                    <a:pt x="2243" y="295"/>
                  </a:lnTo>
                  <a:lnTo>
                    <a:pt x="2207" y="230"/>
                  </a:lnTo>
                  <a:lnTo>
                    <a:pt x="2166" y="177"/>
                  </a:lnTo>
                  <a:lnTo>
                    <a:pt x="2118" y="129"/>
                  </a:lnTo>
                  <a:lnTo>
                    <a:pt x="2069" y="93"/>
                  </a:lnTo>
                  <a:lnTo>
                    <a:pt x="2015" y="63"/>
                  </a:lnTo>
                  <a:lnTo>
                    <a:pt x="1962" y="42"/>
                  </a:lnTo>
                  <a:lnTo>
                    <a:pt x="1909" y="25"/>
                  </a:lnTo>
                  <a:lnTo>
                    <a:pt x="1859" y="13"/>
                  </a:lnTo>
                  <a:lnTo>
                    <a:pt x="1814" y="6"/>
                  </a:lnTo>
                  <a:lnTo>
                    <a:pt x="1774" y="2"/>
                  </a:lnTo>
                  <a:lnTo>
                    <a:pt x="1738" y="0"/>
                  </a:lnTo>
                  <a:lnTo>
                    <a:pt x="1711" y="0"/>
                  </a:lnTo>
                  <a:lnTo>
                    <a:pt x="1696" y="2"/>
                  </a:lnTo>
                  <a:lnTo>
                    <a:pt x="1690" y="2"/>
                  </a:lnTo>
                  <a:lnTo>
                    <a:pt x="1675" y="25"/>
                  </a:lnTo>
                  <a:lnTo>
                    <a:pt x="1675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59"/>
            <p:cNvSpPr>
              <a:spLocks/>
            </p:cNvSpPr>
            <p:nvPr/>
          </p:nvSpPr>
          <p:spPr bwMode="auto">
            <a:xfrm>
              <a:off x="7889863" y="692649"/>
              <a:ext cx="123655" cy="33745"/>
            </a:xfrm>
            <a:custGeom>
              <a:avLst/>
              <a:gdLst/>
              <a:ahLst/>
              <a:cxnLst>
                <a:cxn ang="0">
                  <a:pos x="381" y="46"/>
                </a:cxn>
                <a:cxn ang="0">
                  <a:pos x="379" y="46"/>
                </a:cxn>
                <a:cxn ang="0">
                  <a:pos x="369" y="46"/>
                </a:cxn>
                <a:cxn ang="0">
                  <a:pos x="356" y="46"/>
                </a:cxn>
                <a:cxn ang="0">
                  <a:pos x="339" y="48"/>
                </a:cxn>
                <a:cxn ang="0">
                  <a:pos x="318" y="50"/>
                </a:cxn>
                <a:cxn ang="0">
                  <a:pos x="295" y="52"/>
                </a:cxn>
                <a:cxn ang="0">
                  <a:pos x="269" y="55"/>
                </a:cxn>
                <a:cxn ang="0">
                  <a:pos x="242" y="59"/>
                </a:cxn>
                <a:cxn ang="0">
                  <a:pos x="211" y="63"/>
                </a:cxn>
                <a:cxn ang="0">
                  <a:pos x="179" y="69"/>
                </a:cxn>
                <a:cxn ang="0">
                  <a:pos x="147" y="74"/>
                </a:cxn>
                <a:cxn ang="0">
                  <a:pos x="116" y="82"/>
                </a:cxn>
                <a:cxn ang="0">
                  <a:pos x="84" y="88"/>
                </a:cxn>
                <a:cxn ang="0">
                  <a:pos x="54" y="95"/>
                </a:cxn>
                <a:cxn ang="0">
                  <a:pos x="25" y="103"/>
                </a:cxn>
                <a:cxn ang="0">
                  <a:pos x="0" y="114"/>
                </a:cxn>
                <a:cxn ang="0">
                  <a:pos x="14" y="69"/>
                </a:cxn>
                <a:cxn ang="0">
                  <a:pos x="16" y="69"/>
                </a:cxn>
                <a:cxn ang="0">
                  <a:pos x="25" y="65"/>
                </a:cxn>
                <a:cxn ang="0">
                  <a:pos x="38" y="61"/>
                </a:cxn>
                <a:cxn ang="0">
                  <a:pos x="56" y="57"/>
                </a:cxn>
                <a:cxn ang="0">
                  <a:pos x="78" y="52"/>
                </a:cxn>
                <a:cxn ang="0">
                  <a:pos x="103" y="46"/>
                </a:cxn>
                <a:cxn ang="0">
                  <a:pos x="130" y="40"/>
                </a:cxn>
                <a:cxn ang="0">
                  <a:pos x="162" y="33"/>
                </a:cxn>
                <a:cxn ang="0">
                  <a:pos x="192" y="27"/>
                </a:cxn>
                <a:cxn ang="0">
                  <a:pos x="223" y="21"/>
                </a:cxn>
                <a:cxn ang="0">
                  <a:pos x="253" y="14"/>
                </a:cxn>
                <a:cxn ang="0">
                  <a:pos x="286" y="10"/>
                </a:cxn>
                <a:cxn ang="0">
                  <a:pos x="314" y="6"/>
                </a:cxn>
                <a:cxn ang="0">
                  <a:pos x="341" y="4"/>
                </a:cxn>
                <a:cxn ang="0">
                  <a:pos x="365" y="0"/>
                </a:cxn>
                <a:cxn ang="0">
                  <a:pos x="386" y="2"/>
                </a:cxn>
                <a:cxn ang="0">
                  <a:pos x="381" y="46"/>
                </a:cxn>
                <a:cxn ang="0">
                  <a:pos x="381" y="46"/>
                </a:cxn>
              </a:cxnLst>
              <a:rect l="0" t="0" r="r" b="b"/>
              <a:pathLst>
                <a:path w="386" h="114">
                  <a:moveTo>
                    <a:pt x="381" y="46"/>
                  </a:moveTo>
                  <a:lnTo>
                    <a:pt x="379" y="46"/>
                  </a:lnTo>
                  <a:lnTo>
                    <a:pt x="369" y="46"/>
                  </a:lnTo>
                  <a:lnTo>
                    <a:pt x="356" y="46"/>
                  </a:lnTo>
                  <a:lnTo>
                    <a:pt x="339" y="48"/>
                  </a:lnTo>
                  <a:lnTo>
                    <a:pt x="318" y="50"/>
                  </a:lnTo>
                  <a:lnTo>
                    <a:pt x="295" y="52"/>
                  </a:lnTo>
                  <a:lnTo>
                    <a:pt x="269" y="55"/>
                  </a:lnTo>
                  <a:lnTo>
                    <a:pt x="242" y="59"/>
                  </a:lnTo>
                  <a:lnTo>
                    <a:pt x="211" y="63"/>
                  </a:lnTo>
                  <a:lnTo>
                    <a:pt x="179" y="69"/>
                  </a:lnTo>
                  <a:lnTo>
                    <a:pt x="147" y="74"/>
                  </a:lnTo>
                  <a:lnTo>
                    <a:pt x="116" y="82"/>
                  </a:lnTo>
                  <a:lnTo>
                    <a:pt x="84" y="88"/>
                  </a:lnTo>
                  <a:lnTo>
                    <a:pt x="54" y="95"/>
                  </a:lnTo>
                  <a:lnTo>
                    <a:pt x="25" y="103"/>
                  </a:lnTo>
                  <a:lnTo>
                    <a:pt x="0" y="114"/>
                  </a:lnTo>
                  <a:lnTo>
                    <a:pt x="14" y="69"/>
                  </a:lnTo>
                  <a:lnTo>
                    <a:pt x="16" y="69"/>
                  </a:lnTo>
                  <a:lnTo>
                    <a:pt x="25" y="65"/>
                  </a:lnTo>
                  <a:lnTo>
                    <a:pt x="38" y="61"/>
                  </a:lnTo>
                  <a:lnTo>
                    <a:pt x="56" y="57"/>
                  </a:lnTo>
                  <a:lnTo>
                    <a:pt x="78" y="52"/>
                  </a:lnTo>
                  <a:lnTo>
                    <a:pt x="103" y="46"/>
                  </a:lnTo>
                  <a:lnTo>
                    <a:pt x="130" y="40"/>
                  </a:lnTo>
                  <a:lnTo>
                    <a:pt x="162" y="33"/>
                  </a:lnTo>
                  <a:lnTo>
                    <a:pt x="192" y="27"/>
                  </a:lnTo>
                  <a:lnTo>
                    <a:pt x="223" y="21"/>
                  </a:lnTo>
                  <a:lnTo>
                    <a:pt x="253" y="14"/>
                  </a:lnTo>
                  <a:lnTo>
                    <a:pt x="286" y="10"/>
                  </a:lnTo>
                  <a:lnTo>
                    <a:pt x="314" y="6"/>
                  </a:lnTo>
                  <a:lnTo>
                    <a:pt x="341" y="4"/>
                  </a:lnTo>
                  <a:lnTo>
                    <a:pt x="365" y="0"/>
                  </a:lnTo>
                  <a:lnTo>
                    <a:pt x="386" y="2"/>
                  </a:lnTo>
                  <a:lnTo>
                    <a:pt x="381" y="46"/>
                  </a:lnTo>
                  <a:lnTo>
                    <a:pt x="381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60"/>
            <p:cNvSpPr>
              <a:spLocks/>
            </p:cNvSpPr>
            <p:nvPr/>
          </p:nvSpPr>
          <p:spPr bwMode="auto">
            <a:xfrm>
              <a:off x="7943682" y="627526"/>
              <a:ext cx="57663" cy="14800"/>
            </a:xfrm>
            <a:custGeom>
              <a:avLst/>
              <a:gdLst/>
              <a:ahLst/>
              <a:cxnLst>
                <a:cxn ang="0">
                  <a:pos x="53" y="11"/>
                </a:cxn>
                <a:cxn ang="0">
                  <a:pos x="161" y="0"/>
                </a:cxn>
                <a:cxn ang="0">
                  <a:pos x="180" y="34"/>
                </a:cxn>
                <a:cxn ang="0">
                  <a:pos x="0" y="49"/>
                </a:cxn>
                <a:cxn ang="0">
                  <a:pos x="53" y="11"/>
                </a:cxn>
                <a:cxn ang="0">
                  <a:pos x="53" y="11"/>
                </a:cxn>
              </a:cxnLst>
              <a:rect l="0" t="0" r="r" b="b"/>
              <a:pathLst>
                <a:path w="180" h="49">
                  <a:moveTo>
                    <a:pt x="53" y="11"/>
                  </a:moveTo>
                  <a:lnTo>
                    <a:pt x="161" y="0"/>
                  </a:lnTo>
                  <a:lnTo>
                    <a:pt x="180" y="34"/>
                  </a:lnTo>
                  <a:lnTo>
                    <a:pt x="0" y="49"/>
                  </a:lnTo>
                  <a:lnTo>
                    <a:pt x="53" y="11"/>
                  </a:lnTo>
                  <a:lnTo>
                    <a:pt x="5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61"/>
            <p:cNvSpPr>
              <a:spLocks/>
            </p:cNvSpPr>
            <p:nvPr/>
          </p:nvSpPr>
          <p:spPr bwMode="auto">
            <a:xfrm>
              <a:off x="7899473" y="1120092"/>
              <a:ext cx="124296" cy="14208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333" y="477"/>
                </a:cxn>
                <a:cxn ang="0">
                  <a:pos x="388" y="481"/>
                </a:cxn>
                <a:cxn ang="0">
                  <a:pos x="38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388" h="481">
                  <a:moveTo>
                    <a:pt x="0" y="17"/>
                  </a:moveTo>
                  <a:lnTo>
                    <a:pt x="333" y="477"/>
                  </a:lnTo>
                  <a:lnTo>
                    <a:pt x="388" y="481"/>
                  </a:lnTo>
                  <a:lnTo>
                    <a:pt x="38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62"/>
            <p:cNvSpPr>
              <a:spLocks/>
            </p:cNvSpPr>
            <p:nvPr/>
          </p:nvSpPr>
          <p:spPr bwMode="auto">
            <a:xfrm>
              <a:off x="8010314" y="1069178"/>
              <a:ext cx="207587" cy="188265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46" y="637"/>
                </a:cxn>
                <a:cxn ang="0">
                  <a:pos x="612" y="637"/>
                </a:cxn>
                <a:cxn ang="0">
                  <a:pos x="0" y="29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46" h="637">
                  <a:moveTo>
                    <a:pt x="40" y="0"/>
                  </a:moveTo>
                  <a:lnTo>
                    <a:pt x="646" y="637"/>
                  </a:lnTo>
                  <a:lnTo>
                    <a:pt x="612" y="637"/>
                  </a:lnTo>
                  <a:lnTo>
                    <a:pt x="0" y="29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63"/>
            <p:cNvSpPr>
              <a:spLocks/>
            </p:cNvSpPr>
            <p:nvPr/>
          </p:nvSpPr>
          <p:spPr bwMode="auto">
            <a:xfrm>
              <a:off x="7552855" y="455838"/>
              <a:ext cx="210149" cy="2628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4"/>
                </a:cxn>
                <a:cxn ang="0">
                  <a:pos x="21" y="17"/>
                </a:cxn>
                <a:cxn ang="0">
                  <a:pos x="44" y="40"/>
                </a:cxn>
                <a:cxn ang="0">
                  <a:pos x="76" y="72"/>
                </a:cxn>
                <a:cxn ang="0">
                  <a:pos x="114" y="112"/>
                </a:cxn>
                <a:cxn ang="0">
                  <a:pos x="160" y="160"/>
                </a:cxn>
                <a:cxn ang="0">
                  <a:pos x="208" y="211"/>
                </a:cxn>
                <a:cxn ang="0">
                  <a:pos x="259" y="272"/>
                </a:cxn>
                <a:cxn ang="0">
                  <a:pos x="310" y="334"/>
                </a:cxn>
                <a:cxn ang="0">
                  <a:pos x="363" y="403"/>
                </a:cxn>
                <a:cxn ang="0">
                  <a:pos x="415" y="475"/>
                </a:cxn>
                <a:cxn ang="0">
                  <a:pos x="466" y="553"/>
                </a:cxn>
                <a:cxn ang="0">
                  <a:pos x="512" y="633"/>
                </a:cxn>
                <a:cxn ang="0">
                  <a:pos x="555" y="717"/>
                </a:cxn>
                <a:cxn ang="0">
                  <a:pos x="593" y="800"/>
                </a:cxn>
                <a:cxn ang="0">
                  <a:pos x="624" y="888"/>
                </a:cxn>
                <a:cxn ang="0">
                  <a:pos x="656" y="859"/>
                </a:cxn>
                <a:cxn ang="0">
                  <a:pos x="654" y="852"/>
                </a:cxn>
                <a:cxn ang="0">
                  <a:pos x="647" y="833"/>
                </a:cxn>
                <a:cxn ang="0">
                  <a:pos x="635" y="804"/>
                </a:cxn>
                <a:cxn ang="0">
                  <a:pos x="620" y="766"/>
                </a:cxn>
                <a:cxn ang="0">
                  <a:pos x="597" y="718"/>
                </a:cxn>
                <a:cxn ang="0">
                  <a:pos x="573" y="665"/>
                </a:cxn>
                <a:cxn ang="0">
                  <a:pos x="542" y="604"/>
                </a:cxn>
                <a:cxn ang="0">
                  <a:pos x="508" y="542"/>
                </a:cxn>
                <a:cxn ang="0">
                  <a:pos x="466" y="473"/>
                </a:cxn>
                <a:cxn ang="0">
                  <a:pos x="420" y="403"/>
                </a:cxn>
                <a:cxn ang="0">
                  <a:pos x="371" y="331"/>
                </a:cxn>
                <a:cxn ang="0">
                  <a:pos x="316" y="260"/>
                </a:cxn>
                <a:cxn ang="0">
                  <a:pos x="255" y="190"/>
                </a:cxn>
                <a:cxn ang="0">
                  <a:pos x="190" y="123"/>
                </a:cxn>
                <a:cxn ang="0">
                  <a:pos x="118" y="59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56" h="888">
                  <a:moveTo>
                    <a:pt x="0" y="0"/>
                  </a:moveTo>
                  <a:lnTo>
                    <a:pt x="6" y="4"/>
                  </a:lnTo>
                  <a:lnTo>
                    <a:pt x="21" y="17"/>
                  </a:lnTo>
                  <a:lnTo>
                    <a:pt x="44" y="40"/>
                  </a:lnTo>
                  <a:lnTo>
                    <a:pt x="76" y="72"/>
                  </a:lnTo>
                  <a:lnTo>
                    <a:pt x="114" y="112"/>
                  </a:lnTo>
                  <a:lnTo>
                    <a:pt x="160" y="160"/>
                  </a:lnTo>
                  <a:lnTo>
                    <a:pt x="208" y="211"/>
                  </a:lnTo>
                  <a:lnTo>
                    <a:pt x="259" y="272"/>
                  </a:lnTo>
                  <a:lnTo>
                    <a:pt x="310" y="334"/>
                  </a:lnTo>
                  <a:lnTo>
                    <a:pt x="363" y="403"/>
                  </a:lnTo>
                  <a:lnTo>
                    <a:pt x="415" y="475"/>
                  </a:lnTo>
                  <a:lnTo>
                    <a:pt x="466" y="553"/>
                  </a:lnTo>
                  <a:lnTo>
                    <a:pt x="512" y="633"/>
                  </a:lnTo>
                  <a:lnTo>
                    <a:pt x="555" y="717"/>
                  </a:lnTo>
                  <a:lnTo>
                    <a:pt x="593" y="800"/>
                  </a:lnTo>
                  <a:lnTo>
                    <a:pt x="624" y="888"/>
                  </a:lnTo>
                  <a:lnTo>
                    <a:pt x="656" y="859"/>
                  </a:lnTo>
                  <a:lnTo>
                    <a:pt x="654" y="852"/>
                  </a:lnTo>
                  <a:lnTo>
                    <a:pt x="647" y="833"/>
                  </a:lnTo>
                  <a:lnTo>
                    <a:pt x="635" y="804"/>
                  </a:lnTo>
                  <a:lnTo>
                    <a:pt x="620" y="766"/>
                  </a:lnTo>
                  <a:lnTo>
                    <a:pt x="597" y="718"/>
                  </a:lnTo>
                  <a:lnTo>
                    <a:pt x="573" y="665"/>
                  </a:lnTo>
                  <a:lnTo>
                    <a:pt x="542" y="604"/>
                  </a:lnTo>
                  <a:lnTo>
                    <a:pt x="508" y="542"/>
                  </a:lnTo>
                  <a:lnTo>
                    <a:pt x="466" y="473"/>
                  </a:lnTo>
                  <a:lnTo>
                    <a:pt x="420" y="403"/>
                  </a:lnTo>
                  <a:lnTo>
                    <a:pt x="371" y="331"/>
                  </a:lnTo>
                  <a:lnTo>
                    <a:pt x="316" y="260"/>
                  </a:lnTo>
                  <a:lnTo>
                    <a:pt x="255" y="190"/>
                  </a:lnTo>
                  <a:lnTo>
                    <a:pt x="190" y="123"/>
                  </a:lnTo>
                  <a:lnTo>
                    <a:pt x="118" y="59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64"/>
            <p:cNvSpPr>
              <a:spLocks/>
            </p:cNvSpPr>
            <p:nvPr/>
          </p:nvSpPr>
          <p:spPr bwMode="auto">
            <a:xfrm>
              <a:off x="7659851" y="457614"/>
              <a:ext cx="184521" cy="1675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"/>
                </a:cxn>
                <a:cxn ang="0">
                  <a:pos x="17" y="15"/>
                </a:cxn>
                <a:cxn ang="0">
                  <a:pos x="40" y="34"/>
                </a:cxn>
                <a:cxn ang="0">
                  <a:pos x="68" y="62"/>
                </a:cxn>
                <a:cxn ang="0">
                  <a:pos x="101" y="93"/>
                </a:cxn>
                <a:cxn ang="0">
                  <a:pos x="141" y="131"/>
                </a:cxn>
                <a:cxn ang="0">
                  <a:pos x="182" y="173"/>
                </a:cxn>
                <a:cxn ang="0">
                  <a:pos x="228" y="216"/>
                </a:cxn>
                <a:cxn ang="0">
                  <a:pos x="274" y="262"/>
                </a:cxn>
                <a:cxn ang="0">
                  <a:pos x="319" y="308"/>
                </a:cxn>
                <a:cxn ang="0">
                  <a:pos x="363" y="355"/>
                </a:cxn>
                <a:cxn ang="0">
                  <a:pos x="407" y="403"/>
                </a:cxn>
                <a:cxn ang="0">
                  <a:pos x="447" y="446"/>
                </a:cxn>
                <a:cxn ang="0">
                  <a:pos x="483" y="490"/>
                </a:cxn>
                <a:cxn ang="0">
                  <a:pos x="513" y="530"/>
                </a:cxn>
                <a:cxn ang="0">
                  <a:pos x="538" y="566"/>
                </a:cxn>
                <a:cxn ang="0">
                  <a:pos x="576" y="539"/>
                </a:cxn>
                <a:cxn ang="0">
                  <a:pos x="572" y="534"/>
                </a:cxn>
                <a:cxn ang="0">
                  <a:pos x="559" y="520"/>
                </a:cxn>
                <a:cxn ang="0">
                  <a:pos x="542" y="498"/>
                </a:cxn>
                <a:cxn ang="0">
                  <a:pos x="517" y="471"/>
                </a:cxn>
                <a:cxn ang="0">
                  <a:pos x="488" y="437"/>
                </a:cxn>
                <a:cxn ang="0">
                  <a:pos x="454" y="399"/>
                </a:cxn>
                <a:cxn ang="0">
                  <a:pos x="418" y="355"/>
                </a:cxn>
                <a:cxn ang="0">
                  <a:pos x="378" y="311"/>
                </a:cxn>
                <a:cxn ang="0">
                  <a:pos x="334" y="266"/>
                </a:cxn>
                <a:cxn ang="0">
                  <a:pos x="293" y="218"/>
                </a:cxn>
                <a:cxn ang="0">
                  <a:pos x="247" y="173"/>
                </a:cxn>
                <a:cxn ang="0">
                  <a:pos x="203" y="131"/>
                </a:cxn>
                <a:cxn ang="0">
                  <a:pos x="160" y="89"/>
                </a:cxn>
                <a:cxn ang="0">
                  <a:pos x="118" y="55"/>
                </a:cxn>
                <a:cxn ang="0">
                  <a:pos x="78" y="22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6" h="566">
                  <a:moveTo>
                    <a:pt x="0" y="0"/>
                  </a:moveTo>
                  <a:lnTo>
                    <a:pt x="4" y="1"/>
                  </a:lnTo>
                  <a:lnTo>
                    <a:pt x="17" y="15"/>
                  </a:lnTo>
                  <a:lnTo>
                    <a:pt x="40" y="34"/>
                  </a:lnTo>
                  <a:lnTo>
                    <a:pt x="68" y="62"/>
                  </a:lnTo>
                  <a:lnTo>
                    <a:pt x="101" y="93"/>
                  </a:lnTo>
                  <a:lnTo>
                    <a:pt x="141" y="131"/>
                  </a:lnTo>
                  <a:lnTo>
                    <a:pt x="182" y="173"/>
                  </a:lnTo>
                  <a:lnTo>
                    <a:pt x="228" y="216"/>
                  </a:lnTo>
                  <a:lnTo>
                    <a:pt x="274" y="262"/>
                  </a:lnTo>
                  <a:lnTo>
                    <a:pt x="319" y="308"/>
                  </a:lnTo>
                  <a:lnTo>
                    <a:pt x="363" y="355"/>
                  </a:lnTo>
                  <a:lnTo>
                    <a:pt x="407" y="403"/>
                  </a:lnTo>
                  <a:lnTo>
                    <a:pt x="447" y="446"/>
                  </a:lnTo>
                  <a:lnTo>
                    <a:pt x="483" y="490"/>
                  </a:lnTo>
                  <a:lnTo>
                    <a:pt x="513" y="530"/>
                  </a:lnTo>
                  <a:lnTo>
                    <a:pt x="538" y="566"/>
                  </a:lnTo>
                  <a:lnTo>
                    <a:pt x="576" y="539"/>
                  </a:lnTo>
                  <a:lnTo>
                    <a:pt x="572" y="534"/>
                  </a:lnTo>
                  <a:lnTo>
                    <a:pt x="559" y="520"/>
                  </a:lnTo>
                  <a:lnTo>
                    <a:pt x="542" y="498"/>
                  </a:lnTo>
                  <a:lnTo>
                    <a:pt x="517" y="471"/>
                  </a:lnTo>
                  <a:lnTo>
                    <a:pt x="488" y="437"/>
                  </a:lnTo>
                  <a:lnTo>
                    <a:pt x="454" y="399"/>
                  </a:lnTo>
                  <a:lnTo>
                    <a:pt x="418" y="355"/>
                  </a:lnTo>
                  <a:lnTo>
                    <a:pt x="378" y="311"/>
                  </a:lnTo>
                  <a:lnTo>
                    <a:pt x="334" y="266"/>
                  </a:lnTo>
                  <a:lnTo>
                    <a:pt x="293" y="218"/>
                  </a:lnTo>
                  <a:lnTo>
                    <a:pt x="247" y="173"/>
                  </a:lnTo>
                  <a:lnTo>
                    <a:pt x="203" y="131"/>
                  </a:lnTo>
                  <a:lnTo>
                    <a:pt x="160" y="89"/>
                  </a:lnTo>
                  <a:lnTo>
                    <a:pt x="118" y="55"/>
                  </a:lnTo>
                  <a:lnTo>
                    <a:pt x="78" y="22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65"/>
            <p:cNvSpPr>
              <a:spLocks/>
            </p:cNvSpPr>
            <p:nvPr/>
          </p:nvSpPr>
          <p:spPr bwMode="auto">
            <a:xfrm>
              <a:off x="8177537" y="561811"/>
              <a:ext cx="438879" cy="78739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7" y="240"/>
                </a:cxn>
                <a:cxn ang="0">
                  <a:pos x="30" y="225"/>
                </a:cxn>
                <a:cxn ang="0">
                  <a:pos x="64" y="204"/>
                </a:cxn>
                <a:cxn ang="0">
                  <a:pos x="116" y="177"/>
                </a:cxn>
                <a:cxn ang="0">
                  <a:pos x="177" y="145"/>
                </a:cxn>
                <a:cxn ang="0">
                  <a:pos x="247" y="114"/>
                </a:cxn>
                <a:cxn ang="0">
                  <a:pos x="329" y="82"/>
                </a:cxn>
                <a:cxn ang="0">
                  <a:pos x="420" y="55"/>
                </a:cxn>
                <a:cxn ang="0">
                  <a:pos x="519" y="29"/>
                </a:cxn>
                <a:cxn ang="0">
                  <a:pos x="627" y="12"/>
                </a:cxn>
                <a:cxn ang="0">
                  <a:pos x="739" y="0"/>
                </a:cxn>
                <a:cxn ang="0">
                  <a:pos x="857" y="0"/>
                </a:cxn>
                <a:cxn ang="0">
                  <a:pos x="977" y="12"/>
                </a:cxn>
                <a:cxn ang="0">
                  <a:pos x="1102" y="38"/>
                </a:cxn>
                <a:cxn ang="0">
                  <a:pos x="1230" y="78"/>
                </a:cxn>
                <a:cxn ang="0">
                  <a:pos x="1361" y="137"/>
                </a:cxn>
                <a:cxn ang="0">
                  <a:pos x="1370" y="183"/>
                </a:cxn>
                <a:cxn ang="0">
                  <a:pos x="1363" y="177"/>
                </a:cxn>
                <a:cxn ang="0">
                  <a:pos x="1342" y="168"/>
                </a:cxn>
                <a:cxn ang="0">
                  <a:pos x="1308" y="150"/>
                </a:cxn>
                <a:cxn ang="0">
                  <a:pos x="1264" y="133"/>
                </a:cxn>
                <a:cxn ang="0">
                  <a:pos x="1207" y="112"/>
                </a:cxn>
                <a:cxn ang="0">
                  <a:pos x="1140" y="92"/>
                </a:cxn>
                <a:cxn ang="0">
                  <a:pos x="1064" y="73"/>
                </a:cxn>
                <a:cxn ang="0">
                  <a:pos x="979" y="59"/>
                </a:cxn>
                <a:cxn ang="0">
                  <a:pos x="884" y="48"/>
                </a:cxn>
                <a:cxn ang="0">
                  <a:pos x="783" y="44"/>
                </a:cxn>
                <a:cxn ang="0">
                  <a:pos x="671" y="50"/>
                </a:cxn>
                <a:cxn ang="0">
                  <a:pos x="557" y="67"/>
                </a:cxn>
                <a:cxn ang="0">
                  <a:pos x="435" y="93"/>
                </a:cxn>
                <a:cxn ang="0">
                  <a:pos x="310" y="135"/>
                </a:cxn>
                <a:cxn ang="0">
                  <a:pos x="178" y="192"/>
                </a:cxn>
                <a:cxn ang="0">
                  <a:pos x="45" y="266"/>
                </a:cxn>
                <a:cxn ang="0">
                  <a:pos x="0" y="246"/>
                </a:cxn>
                <a:cxn ang="0">
                  <a:pos x="0" y="246"/>
                </a:cxn>
              </a:cxnLst>
              <a:rect l="0" t="0" r="r" b="b"/>
              <a:pathLst>
                <a:path w="1370" h="266">
                  <a:moveTo>
                    <a:pt x="0" y="246"/>
                  </a:moveTo>
                  <a:lnTo>
                    <a:pt x="7" y="240"/>
                  </a:lnTo>
                  <a:lnTo>
                    <a:pt x="30" y="225"/>
                  </a:lnTo>
                  <a:lnTo>
                    <a:pt x="64" y="204"/>
                  </a:lnTo>
                  <a:lnTo>
                    <a:pt x="116" y="177"/>
                  </a:lnTo>
                  <a:lnTo>
                    <a:pt x="177" y="145"/>
                  </a:lnTo>
                  <a:lnTo>
                    <a:pt x="247" y="114"/>
                  </a:lnTo>
                  <a:lnTo>
                    <a:pt x="329" y="82"/>
                  </a:lnTo>
                  <a:lnTo>
                    <a:pt x="420" y="55"/>
                  </a:lnTo>
                  <a:lnTo>
                    <a:pt x="519" y="29"/>
                  </a:lnTo>
                  <a:lnTo>
                    <a:pt x="627" y="12"/>
                  </a:lnTo>
                  <a:lnTo>
                    <a:pt x="739" y="0"/>
                  </a:lnTo>
                  <a:lnTo>
                    <a:pt x="857" y="0"/>
                  </a:lnTo>
                  <a:lnTo>
                    <a:pt x="977" y="12"/>
                  </a:lnTo>
                  <a:lnTo>
                    <a:pt x="1102" y="38"/>
                  </a:lnTo>
                  <a:lnTo>
                    <a:pt x="1230" y="78"/>
                  </a:lnTo>
                  <a:lnTo>
                    <a:pt x="1361" y="137"/>
                  </a:lnTo>
                  <a:lnTo>
                    <a:pt x="1370" y="183"/>
                  </a:lnTo>
                  <a:lnTo>
                    <a:pt x="1363" y="177"/>
                  </a:lnTo>
                  <a:lnTo>
                    <a:pt x="1342" y="168"/>
                  </a:lnTo>
                  <a:lnTo>
                    <a:pt x="1308" y="150"/>
                  </a:lnTo>
                  <a:lnTo>
                    <a:pt x="1264" y="133"/>
                  </a:lnTo>
                  <a:lnTo>
                    <a:pt x="1207" y="112"/>
                  </a:lnTo>
                  <a:lnTo>
                    <a:pt x="1140" y="92"/>
                  </a:lnTo>
                  <a:lnTo>
                    <a:pt x="1064" y="73"/>
                  </a:lnTo>
                  <a:lnTo>
                    <a:pt x="979" y="59"/>
                  </a:lnTo>
                  <a:lnTo>
                    <a:pt x="884" y="48"/>
                  </a:lnTo>
                  <a:lnTo>
                    <a:pt x="783" y="44"/>
                  </a:lnTo>
                  <a:lnTo>
                    <a:pt x="671" y="50"/>
                  </a:lnTo>
                  <a:lnTo>
                    <a:pt x="557" y="67"/>
                  </a:lnTo>
                  <a:lnTo>
                    <a:pt x="435" y="93"/>
                  </a:lnTo>
                  <a:lnTo>
                    <a:pt x="310" y="135"/>
                  </a:lnTo>
                  <a:lnTo>
                    <a:pt x="178" y="192"/>
                  </a:lnTo>
                  <a:lnTo>
                    <a:pt x="45" y="266"/>
                  </a:lnTo>
                  <a:lnTo>
                    <a:pt x="0" y="246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66"/>
            <p:cNvSpPr>
              <a:spLocks/>
            </p:cNvSpPr>
            <p:nvPr/>
          </p:nvSpPr>
          <p:spPr bwMode="auto">
            <a:xfrm>
              <a:off x="8259546" y="662456"/>
              <a:ext cx="352385" cy="53282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6" y="64"/>
                </a:cxn>
                <a:cxn ang="0">
                  <a:pos x="23" y="59"/>
                </a:cxn>
                <a:cxn ang="0">
                  <a:pos x="52" y="49"/>
                </a:cxn>
                <a:cxn ang="0">
                  <a:pos x="94" y="41"/>
                </a:cxn>
                <a:cxn ang="0">
                  <a:pos x="141" y="28"/>
                </a:cxn>
                <a:cxn ang="0">
                  <a:pos x="200" y="19"/>
                </a:cxn>
                <a:cxn ang="0">
                  <a:pos x="267" y="9"/>
                </a:cxn>
                <a:cxn ang="0">
                  <a:pos x="341" y="5"/>
                </a:cxn>
                <a:cxn ang="0">
                  <a:pos x="419" y="0"/>
                </a:cxn>
                <a:cxn ang="0">
                  <a:pos x="504" y="1"/>
                </a:cxn>
                <a:cxn ang="0">
                  <a:pos x="595" y="5"/>
                </a:cxn>
                <a:cxn ang="0">
                  <a:pos x="690" y="19"/>
                </a:cxn>
                <a:cxn ang="0">
                  <a:pos x="787" y="38"/>
                </a:cxn>
                <a:cxn ang="0">
                  <a:pos x="886" y="64"/>
                </a:cxn>
                <a:cxn ang="0">
                  <a:pos x="989" y="100"/>
                </a:cxn>
                <a:cxn ang="0">
                  <a:pos x="1094" y="148"/>
                </a:cxn>
                <a:cxn ang="0">
                  <a:pos x="1099" y="180"/>
                </a:cxn>
                <a:cxn ang="0">
                  <a:pos x="1092" y="176"/>
                </a:cxn>
                <a:cxn ang="0">
                  <a:pos x="1073" y="171"/>
                </a:cxn>
                <a:cxn ang="0">
                  <a:pos x="1044" y="157"/>
                </a:cxn>
                <a:cxn ang="0">
                  <a:pos x="1004" y="144"/>
                </a:cxn>
                <a:cxn ang="0">
                  <a:pos x="955" y="129"/>
                </a:cxn>
                <a:cxn ang="0">
                  <a:pos x="896" y="112"/>
                </a:cxn>
                <a:cxn ang="0">
                  <a:pos x="829" y="97"/>
                </a:cxn>
                <a:cxn ang="0">
                  <a:pos x="757" y="79"/>
                </a:cxn>
                <a:cxn ang="0">
                  <a:pos x="675" y="64"/>
                </a:cxn>
                <a:cxn ang="0">
                  <a:pos x="592" y="55"/>
                </a:cxn>
                <a:cxn ang="0">
                  <a:pos x="502" y="45"/>
                </a:cxn>
                <a:cxn ang="0">
                  <a:pos x="409" y="41"/>
                </a:cxn>
                <a:cxn ang="0">
                  <a:pos x="310" y="43"/>
                </a:cxn>
                <a:cxn ang="0">
                  <a:pos x="211" y="51"/>
                </a:cxn>
                <a:cxn ang="0">
                  <a:pos x="111" y="68"/>
                </a:cxn>
                <a:cxn ang="0">
                  <a:pos x="10" y="91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1099" h="180">
                  <a:moveTo>
                    <a:pt x="0" y="68"/>
                  </a:moveTo>
                  <a:lnTo>
                    <a:pt x="6" y="64"/>
                  </a:lnTo>
                  <a:lnTo>
                    <a:pt x="23" y="59"/>
                  </a:lnTo>
                  <a:lnTo>
                    <a:pt x="52" y="49"/>
                  </a:lnTo>
                  <a:lnTo>
                    <a:pt x="94" y="41"/>
                  </a:lnTo>
                  <a:lnTo>
                    <a:pt x="141" y="28"/>
                  </a:lnTo>
                  <a:lnTo>
                    <a:pt x="200" y="19"/>
                  </a:lnTo>
                  <a:lnTo>
                    <a:pt x="267" y="9"/>
                  </a:lnTo>
                  <a:lnTo>
                    <a:pt x="341" y="5"/>
                  </a:lnTo>
                  <a:lnTo>
                    <a:pt x="419" y="0"/>
                  </a:lnTo>
                  <a:lnTo>
                    <a:pt x="504" y="1"/>
                  </a:lnTo>
                  <a:lnTo>
                    <a:pt x="595" y="5"/>
                  </a:lnTo>
                  <a:lnTo>
                    <a:pt x="690" y="19"/>
                  </a:lnTo>
                  <a:lnTo>
                    <a:pt x="787" y="38"/>
                  </a:lnTo>
                  <a:lnTo>
                    <a:pt x="886" y="64"/>
                  </a:lnTo>
                  <a:lnTo>
                    <a:pt x="989" y="100"/>
                  </a:lnTo>
                  <a:lnTo>
                    <a:pt x="1094" y="148"/>
                  </a:lnTo>
                  <a:lnTo>
                    <a:pt x="1099" y="180"/>
                  </a:lnTo>
                  <a:lnTo>
                    <a:pt x="1092" y="176"/>
                  </a:lnTo>
                  <a:lnTo>
                    <a:pt x="1073" y="171"/>
                  </a:lnTo>
                  <a:lnTo>
                    <a:pt x="1044" y="157"/>
                  </a:lnTo>
                  <a:lnTo>
                    <a:pt x="1004" y="144"/>
                  </a:lnTo>
                  <a:lnTo>
                    <a:pt x="955" y="129"/>
                  </a:lnTo>
                  <a:lnTo>
                    <a:pt x="896" y="112"/>
                  </a:lnTo>
                  <a:lnTo>
                    <a:pt x="829" y="97"/>
                  </a:lnTo>
                  <a:lnTo>
                    <a:pt x="757" y="79"/>
                  </a:lnTo>
                  <a:lnTo>
                    <a:pt x="675" y="64"/>
                  </a:lnTo>
                  <a:lnTo>
                    <a:pt x="592" y="55"/>
                  </a:lnTo>
                  <a:lnTo>
                    <a:pt x="502" y="45"/>
                  </a:lnTo>
                  <a:lnTo>
                    <a:pt x="409" y="41"/>
                  </a:lnTo>
                  <a:lnTo>
                    <a:pt x="310" y="43"/>
                  </a:lnTo>
                  <a:lnTo>
                    <a:pt x="211" y="51"/>
                  </a:lnTo>
                  <a:lnTo>
                    <a:pt x="111" y="68"/>
                  </a:lnTo>
                  <a:lnTo>
                    <a:pt x="10" y="91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7"/>
            <p:cNvSpPr>
              <a:spLocks/>
            </p:cNvSpPr>
            <p:nvPr/>
          </p:nvSpPr>
          <p:spPr bwMode="auto">
            <a:xfrm>
              <a:off x="8431254" y="489584"/>
              <a:ext cx="14736" cy="79332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0" y="0"/>
                </a:cxn>
                <a:cxn ang="0">
                  <a:pos x="45" y="9"/>
                </a:cxn>
                <a:cxn ang="0">
                  <a:pos x="34" y="264"/>
                </a:cxn>
                <a:cxn ang="0">
                  <a:pos x="0" y="268"/>
                </a:cxn>
                <a:cxn ang="0">
                  <a:pos x="0" y="268"/>
                </a:cxn>
              </a:cxnLst>
              <a:rect l="0" t="0" r="r" b="b"/>
              <a:pathLst>
                <a:path w="45" h="268">
                  <a:moveTo>
                    <a:pt x="0" y="268"/>
                  </a:moveTo>
                  <a:lnTo>
                    <a:pt x="0" y="0"/>
                  </a:lnTo>
                  <a:lnTo>
                    <a:pt x="45" y="9"/>
                  </a:lnTo>
                  <a:lnTo>
                    <a:pt x="34" y="264"/>
                  </a:lnTo>
                  <a:lnTo>
                    <a:pt x="0" y="268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8"/>
            <p:cNvSpPr>
              <a:spLocks/>
            </p:cNvSpPr>
            <p:nvPr/>
          </p:nvSpPr>
          <p:spPr bwMode="auto">
            <a:xfrm>
              <a:off x="8526718" y="507345"/>
              <a:ext cx="15377" cy="76964"/>
            </a:xfrm>
            <a:custGeom>
              <a:avLst/>
              <a:gdLst/>
              <a:ahLst/>
              <a:cxnLst>
                <a:cxn ang="0">
                  <a:pos x="11" y="239"/>
                </a:cxn>
                <a:cxn ang="0">
                  <a:pos x="0" y="0"/>
                </a:cxn>
                <a:cxn ang="0">
                  <a:pos x="40" y="5"/>
                </a:cxn>
                <a:cxn ang="0">
                  <a:pos x="50" y="258"/>
                </a:cxn>
                <a:cxn ang="0">
                  <a:pos x="11" y="239"/>
                </a:cxn>
                <a:cxn ang="0">
                  <a:pos x="11" y="239"/>
                </a:cxn>
              </a:cxnLst>
              <a:rect l="0" t="0" r="r" b="b"/>
              <a:pathLst>
                <a:path w="50" h="258">
                  <a:moveTo>
                    <a:pt x="11" y="239"/>
                  </a:moveTo>
                  <a:lnTo>
                    <a:pt x="0" y="0"/>
                  </a:lnTo>
                  <a:lnTo>
                    <a:pt x="40" y="5"/>
                  </a:lnTo>
                  <a:lnTo>
                    <a:pt x="50" y="258"/>
                  </a:lnTo>
                  <a:lnTo>
                    <a:pt x="11" y="239"/>
                  </a:lnTo>
                  <a:lnTo>
                    <a:pt x="11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69"/>
            <p:cNvSpPr>
              <a:spLocks/>
            </p:cNvSpPr>
            <p:nvPr/>
          </p:nvSpPr>
          <p:spPr bwMode="auto">
            <a:xfrm>
              <a:off x="7510569" y="646471"/>
              <a:ext cx="219119" cy="48546"/>
            </a:xfrm>
            <a:custGeom>
              <a:avLst/>
              <a:gdLst/>
              <a:ahLst/>
              <a:cxnLst>
                <a:cxn ang="0">
                  <a:pos x="656" y="0"/>
                </a:cxn>
                <a:cxn ang="0">
                  <a:pos x="652" y="0"/>
                </a:cxn>
                <a:cxn ang="0">
                  <a:pos x="639" y="0"/>
                </a:cxn>
                <a:cxn ang="0">
                  <a:pos x="618" y="2"/>
                </a:cxn>
                <a:cxn ang="0">
                  <a:pos x="593" y="6"/>
                </a:cxn>
                <a:cxn ang="0">
                  <a:pos x="559" y="8"/>
                </a:cxn>
                <a:cxn ang="0">
                  <a:pos x="523" y="12"/>
                </a:cxn>
                <a:cxn ang="0">
                  <a:pos x="479" y="16"/>
                </a:cxn>
                <a:cxn ang="0">
                  <a:pos x="435" y="23"/>
                </a:cxn>
                <a:cxn ang="0">
                  <a:pos x="384" y="29"/>
                </a:cxn>
                <a:cxn ang="0">
                  <a:pos x="333" y="35"/>
                </a:cxn>
                <a:cxn ang="0">
                  <a:pos x="280" y="42"/>
                </a:cxn>
                <a:cxn ang="0">
                  <a:pos x="226" y="52"/>
                </a:cxn>
                <a:cxn ang="0">
                  <a:pos x="169" y="61"/>
                </a:cxn>
                <a:cxn ang="0">
                  <a:pos x="114" y="73"/>
                </a:cxn>
                <a:cxn ang="0">
                  <a:pos x="61" y="82"/>
                </a:cxn>
                <a:cxn ang="0">
                  <a:pos x="10" y="95"/>
                </a:cxn>
                <a:cxn ang="0">
                  <a:pos x="0" y="164"/>
                </a:cxn>
                <a:cxn ang="0">
                  <a:pos x="2" y="160"/>
                </a:cxn>
                <a:cxn ang="0">
                  <a:pos x="13" y="156"/>
                </a:cxn>
                <a:cxn ang="0">
                  <a:pos x="29" y="151"/>
                </a:cxn>
                <a:cxn ang="0">
                  <a:pos x="51" y="145"/>
                </a:cxn>
                <a:cxn ang="0">
                  <a:pos x="78" y="135"/>
                </a:cxn>
                <a:cxn ang="0">
                  <a:pos x="112" y="128"/>
                </a:cxn>
                <a:cxn ang="0">
                  <a:pos x="150" y="116"/>
                </a:cxn>
                <a:cxn ang="0">
                  <a:pos x="194" y="107"/>
                </a:cxn>
                <a:cxn ang="0">
                  <a:pos x="242" y="95"/>
                </a:cxn>
                <a:cxn ang="0">
                  <a:pos x="295" y="82"/>
                </a:cxn>
                <a:cxn ang="0">
                  <a:pos x="352" y="73"/>
                </a:cxn>
                <a:cxn ang="0">
                  <a:pos x="413" y="63"/>
                </a:cxn>
                <a:cxn ang="0">
                  <a:pos x="475" y="52"/>
                </a:cxn>
                <a:cxn ang="0">
                  <a:pos x="542" y="44"/>
                </a:cxn>
                <a:cxn ang="0">
                  <a:pos x="612" y="38"/>
                </a:cxn>
                <a:cxn ang="0">
                  <a:pos x="684" y="35"/>
                </a:cxn>
                <a:cxn ang="0">
                  <a:pos x="656" y="0"/>
                </a:cxn>
                <a:cxn ang="0">
                  <a:pos x="656" y="0"/>
                </a:cxn>
              </a:cxnLst>
              <a:rect l="0" t="0" r="r" b="b"/>
              <a:pathLst>
                <a:path w="684" h="164">
                  <a:moveTo>
                    <a:pt x="656" y="0"/>
                  </a:moveTo>
                  <a:lnTo>
                    <a:pt x="652" y="0"/>
                  </a:lnTo>
                  <a:lnTo>
                    <a:pt x="639" y="0"/>
                  </a:lnTo>
                  <a:lnTo>
                    <a:pt x="618" y="2"/>
                  </a:lnTo>
                  <a:lnTo>
                    <a:pt x="593" y="6"/>
                  </a:lnTo>
                  <a:lnTo>
                    <a:pt x="559" y="8"/>
                  </a:lnTo>
                  <a:lnTo>
                    <a:pt x="523" y="12"/>
                  </a:lnTo>
                  <a:lnTo>
                    <a:pt x="479" y="16"/>
                  </a:lnTo>
                  <a:lnTo>
                    <a:pt x="435" y="23"/>
                  </a:lnTo>
                  <a:lnTo>
                    <a:pt x="384" y="29"/>
                  </a:lnTo>
                  <a:lnTo>
                    <a:pt x="333" y="35"/>
                  </a:lnTo>
                  <a:lnTo>
                    <a:pt x="280" y="42"/>
                  </a:lnTo>
                  <a:lnTo>
                    <a:pt x="226" y="52"/>
                  </a:lnTo>
                  <a:lnTo>
                    <a:pt x="169" y="61"/>
                  </a:lnTo>
                  <a:lnTo>
                    <a:pt x="114" y="73"/>
                  </a:lnTo>
                  <a:lnTo>
                    <a:pt x="61" y="82"/>
                  </a:lnTo>
                  <a:lnTo>
                    <a:pt x="10" y="95"/>
                  </a:lnTo>
                  <a:lnTo>
                    <a:pt x="0" y="164"/>
                  </a:lnTo>
                  <a:lnTo>
                    <a:pt x="2" y="160"/>
                  </a:lnTo>
                  <a:lnTo>
                    <a:pt x="13" y="156"/>
                  </a:lnTo>
                  <a:lnTo>
                    <a:pt x="29" y="151"/>
                  </a:lnTo>
                  <a:lnTo>
                    <a:pt x="51" y="145"/>
                  </a:lnTo>
                  <a:lnTo>
                    <a:pt x="78" y="135"/>
                  </a:lnTo>
                  <a:lnTo>
                    <a:pt x="112" y="128"/>
                  </a:lnTo>
                  <a:lnTo>
                    <a:pt x="150" y="116"/>
                  </a:lnTo>
                  <a:lnTo>
                    <a:pt x="194" y="107"/>
                  </a:lnTo>
                  <a:lnTo>
                    <a:pt x="242" y="95"/>
                  </a:lnTo>
                  <a:lnTo>
                    <a:pt x="295" y="82"/>
                  </a:lnTo>
                  <a:lnTo>
                    <a:pt x="352" y="73"/>
                  </a:lnTo>
                  <a:lnTo>
                    <a:pt x="413" y="63"/>
                  </a:lnTo>
                  <a:lnTo>
                    <a:pt x="475" y="52"/>
                  </a:lnTo>
                  <a:lnTo>
                    <a:pt x="542" y="44"/>
                  </a:lnTo>
                  <a:lnTo>
                    <a:pt x="612" y="38"/>
                  </a:lnTo>
                  <a:lnTo>
                    <a:pt x="684" y="35"/>
                  </a:lnTo>
                  <a:lnTo>
                    <a:pt x="656" y="0"/>
                  </a:lnTo>
                  <a:lnTo>
                    <a:pt x="65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70"/>
            <p:cNvSpPr>
              <a:spLocks/>
            </p:cNvSpPr>
            <p:nvPr/>
          </p:nvSpPr>
          <p:spPr bwMode="auto">
            <a:xfrm>
              <a:off x="7515694" y="726395"/>
              <a:ext cx="236418" cy="79923"/>
            </a:xfrm>
            <a:custGeom>
              <a:avLst/>
              <a:gdLst/>
              <a:ahLst/>
              <a:cxnLst>
                <a:cxn ang="0">
                  <a:pos x="740" y="0"/>
                </a:cxn>
                <a:cxn ang="0">
                  <a:pos x="734" y="0"/>
                </a:cxn>
                <a:cxn ang="0">
                  <a:pos x="721" y="4"/>
                </a:cxn>
                <a:cxn ang="0">
                  <a:pos x="700" y="8"/>
                </a:cxn>
                <a:cxn ang="0">
                  <a:pos x="671" y="16"/>
                </a:cxn>
                <a:cxn ang="0">
                  <a:pos x="635" y="25"/>
                </a:cxn>
                <a:cxn ang="0">
                  <a:pos x="593" y="35"/>
                </a:cxn>
                <a:cxn ang="0">
                  <a:pos x="548" y="48"/>
                </a:cxn>
                <a:cxn ang="0">
                  <a:pos x="497" y="63"/>
                </a:cxn>
                <a:cxn ang="0">
                  <a:pos x="441" y="76"/>
                </a:cxn>
                <a:cxn ang="0">
                  <a:pos x="384" y="93"/>
                </a:cxn>
                <a:cxn ang="0">
                  <a:pos x="324" y="112"/>
                </a:cxn>
                <a:cxn ang="0">
                  <a:pos x="261" y="133"/>
                </a:cxn>
                <a:cxn ang="0">
                  <a:pos x="196" y="154"/>
                </a:cxn>
                <a:cxn ang="0">
                  <a:pos x="133" y="175"/>
                </a:cxn>
                <a:cxn ang="0">
                  <a:pos x="71" y="198"/>
                </a:cxn>
                <a:cxn ang="0">
                  <a:pos x="8" y="223"/>
                </a:cxn>
                <a:cxn ang="0">
                  <a:pos x="0" y="270"/>
                </a:cxn>
                <a:cxn ang="0">
                  <a:pos x="4" y="266"/>
                </a:cxn>
                <a:cxn ang="0">
                  <a:pos x="17" y="261"/>
                </a:cxn>
                <a:cxn ang="0">
                  <a:pos x="38" y="253"/>
                </a:cxn>
                <a:cxn ang="0">
                  <a:pos x="67" y="242"/>
                </a:cxn>
                <a:cxn ang="0">
                  <a:pos x="101" y="228"/>
                </a:cxn>
                <a:cxn ang="0">
                  <a:pos x="143" y="211"/>
                </a:cxn>
                <a:cxn ang="0">
                  <a:pos x="189" y="196"/>
                </a:cxn>
                <a:cxn ang="0">
                  <a:pos x="240" y="179"/>
                </a:cxn>
                <a:cxn ang="0">
                  <a:pos x="291" y="158"/>
                </a:cxn>
                <a:cxn ang="0">
                  <a:pos x="348" y="141"/>
                </a:cxn>
                <a:cxn ang="0">
                  <a:pos x="407" y="120"/>
                </a:cxn>
                <a:cxn ang="0">
                  <a:pos x="470" y="103"/>
                </a:cxn>
                <a:cxn ang="0">
                  <a:pos x="531" y="84"/>
                </a:cxn>
                <a:cxn ang="0">
                  <a:pos x="593" y="67"/>
                </a:cxn>
                <a:cxn ang="0">
                  <a:pos x="654" y="52"/>
                </a:cxn>
                <a:cxn ang="0">
                  <a:pos x="715" y="40"/>
                </a:cxn>
                <a:cxn ang="0">
                  <a:pos x="740" y="0"/>
                </a:cxn>
                <a:cxn ang="0">
                  <a:pos x="740" y="0"/>
                </a:cxn>
              </a:cxnLst>
              <a:rect l="0" t="0" r="r" b="b"/>
              <a:pathLst>
                <a:path w="740" h="270">
                  <a:moveTo>
                    <a:pt x="740" y="0"/>
                  </a:moveTo>
                  <a:lnTo>
                    <a:pt x="734" y="0"/>
                  </a:lnTo>
                  <a:lnTo>
                    <a:pt x="721" y="4"/>
                  </a:lnTo>
                  <a:lnTo>
                    <a:pt x="700" y="8"/>
                  </a:lnTo>
                  <a:lnTo>
                    <a:pt x="671" y="16"/>
                  </a:lnTo>
                  <a:lnTo>
                    <a:pt x="635" y="25"/>
                  </a:lnTo>
                  <a:lnTo>
                    <a:pt x="593" y="35"/>
                  </a:lnTo>
                  <a:lnTo>
                    <a:pt x="548" y="48"/>
                  </a:lnTo>
                  <a:lnTo>
                    <a:pt x="497" y="63"/>
                  </a:lnTo>
                  <a:lnTo>
                    <a:pt x="441" y="76"/>
                  </a:lnTo>
                  <a:lnTo>
                    <a:pt x="384" y="93"/>
                  </a:lnTo>
                  <a:lnTo>
                    <a:pt x="324" y="112"/>
                  </a:lnTo>
                  <a:lnTo>
                    <a:pt x="261" y="133"/>
                  </a:lnTo>
                  <a:lnTo>
                    <a:pt x="196" y="154"/>
                  </a:lnTo>
                  <a:lnTo>
                    <a:pt x="133" y="175"/>
                  </a:lnTo>
                  <a:lnTo>
                    <a:pt x="71" y="198"/>
                  </a:lnTo>
                  <a:lnTo>
                    <a:pt x="8" y="223"/>
                  </a:lnTo>
                  <a:lnTo>
                    <a:pt x="0" y="270"/>
                  </a:lnTo>
                  <a:lnTo>
                    <a:pt x="4" y="266"/>
                  </a:lnTo>
                  <a:lnTo>
                    <a:pt x="17" y="261"/>
                  </a:lnTo>
                  <a:lnTo>
                    <a:pt x="38" y="253"/>
                  </a:lnTo>
                  <a:lnTo>
                    <a:pt x="67" y="242"/>
                  </a:lnTo>
                  <a:lnTo>
                    <a:pt x="101" y="228"/>
                  </a:lnTo>
                  <a:lnTo>
                    <a:pt x="143" y="211"/>
                  </a:lnTo>
                  <a:lnTo>
                    <a:pt x="189" y="196"/>
                  </a:lnTo>
                  <a:lnTo>
                    <a:pt x="240" y="179"/>
                  </a:lnTo>
                  <a:lnTo>
                    <a:pt x="291" y="158"/>
                  </a:lnTo>
                  <a:lnTo>
                    <a:pt x="348" y="141"/>
                  </a:lnTo>
                  <a:lnTo>
                    <a:pt x="407" y="120"/>
                  </a:lnTo>
                  <a:lnTo>
                    <a:pt x="470" y="103"/>
                  </a:lnTo>
                  <a:lnTo>
                    <a:pt x="531" y="84"/>
                  </a:lnTo>
                  <a:lnTo>
                    <a:pt x="593" y="67"/>
                  </a:lnTo>
                  <a:lnTo>
                    <a:pt x="654" y="52"/>
                  </a:lnTo>
                  <a:lnTo>
                    <a:pt x="715" y="40"/>
                  </a:lnTo>
                  <a:lnTo>
                    <a:pt x="740" y="0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71"/>
            <p:cNvSpPr>
              <a:spLocks/>
            </p:cNvSpPr>
            <p:nvPr/>
          </p:nvSpPr>
          <p:spPr bwMode="auto">
            <a:xfrm>
              <a:off x="8267876" y="876769"/>
              <a:ext cx="345337" cy="9354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7" y="4"/>
                </a:cxn>
                <a:cxn ang="0">
                  <a:pos x="31" y="9"/>
                </a:cxn>
                <a:cxn ang="0">
                  <a:pos x="53" y="23"/>
                </a:cxn>
                <a:cxn ang="0">
                  <a:pos x="86" y="40"/>
                </a:cxn>
                <a:cxn ang="0">
                  <a:pos x="124" y="57"/>
                </a:cxn>
                <a:cxn ang="0">
                  <a:pos x="173" y="78"/>
                </a:cxn>
                <a:cxn ang="0">
                  <a:pos x="230" y="101"/>
                </a:cxn>
                <a:cxn ang="0">
                  <a:pos x="295" y="125"/>
                </a:cxn>
                <a:cxn ang="0">
                  <a:pos x="367" y="148"/>
                </a:cxn>
                <a:cxn ang="0">
                  <a:pos x="447" y="171"/>
                </a:cxn>
                <a:cxn ang="0">
                  <a:pos x="534" y="192"/>
                </a:cxn>
                <a:cxn ang="0">
                  <a:pos x="629" y="213"/>
                </a:cxn>
                <a:cxn ang="0">
                  <a:pos x="730" y="232"/>
                </a:cxn>
                <a:cxn ang="0">
                  <a:pos x="838" y="245"/>
                </a:cxn>
                <a:cxn ang="0">
                  <a:pos x="954" y="257"/>
                </a:cxn>
                <a:cxn ang="0">
                  <a:pos x="1080" y="264"/>
                </a:cxn>
                <a:cxn ang="0">
                  <a:pos x="1080" y="315"/>
                </a:cxn>
                <a:cxn ang="0">
                  <a:pos x="1070" y="314"/>
                </a:cxn>
                <a:cxn ang="0">
                  <a:pos x="1048" y="314"/>
                </a:cxn>
                <a:cxn ang="0">
                  <a:pos x="1013" y="312"/>
                </a:cxn>
                <a:cxn ang="0">
                  <a:pos x="968" y="310"/>
                </a:cxn>
                <a:cxn ang="0">
                  <a:pos x="909" y="304"/>
                </a:cxn>
                <a:cxn ang="0">
                  <a:pos x="842" y="296"/>
                </a:cxn>
                <a:cxn ang="0">
                  <a:pos x="768" y="287"/>
                </a:cxn>
                <a:cxn ang="0">
                  <a:pos x="690" y="277"/>
                </a:cxn>
                <a:cxn ang="0">
                  <a:pos x="605" y="262"/>
                </a:cxn>
                <a:cxn ang="0">
                  <a:pos x="517" y="241"/>
                </a:cxn>
                <a:cxn ang="0">
                  <a:pos x="428" y="219"/>
                </a:cxn>
                <a:cxn ang="0">
                  <a:pos x="339" y="194"/>
                </a:cxn>
                <a:cxn ang="0">
                  <a:pos x="247" y="160"/>
                </a:cxn>
                <a:cxn ang="0">
                  <a:pos x="162" y="123"/>
                </a:cxn>
                <a:cxn ang="0">
                  <a:pos x="78" y="82"/>
                </a:cxn>
                <a:cxn ang="0">
                  <a:pos x="0" y="34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80" h="315">
                  <a:moveTo>
                    <a:pt x="13" y="0"/>
                  </a:moveTo>
                  <a:lnTo>
                    <a:pt x="17" y="4"/>
                  </a:lnTo>
                  <a:lnTo>
                    <a:pt x="31" y="9"/>
                  </a:lnTo>
                  <a:lnTo>
                    <a:pt x="53" y="23"/>
                  </a:lnTo>
                  <a:lnTo>
                    <a:pt x="86" y="40"/>
                  </a:lnTo>
                  <a:lnTo>
                    <a:pt x="124" y="57"/>
                  </a:lnTo>
                  <a:lnTo>
                    <a:pt x="173" y="78"/>
                  </a:lnTo>
                  <a:lnTo>
                    <a:pt x="230" y="101"/>
                  </a:lnTo>
                  <a:lnTo>
                    <a:pt x="295" y="125"/>
                  </a:lnTo>
                  <a:lnTo>
                    <a:pt x="367" y="148"/>
                  </a:lnTo>
                  <a:lnTo>
                    <a:pt x="447" y="171"/>
                  </a:lnTo>
                  <a:lnTo>
                    <a:pt x="534" y="192"/>
                  </a:lnTo>
                  <a:lnTo>
                    <a:pt x="629" y="213"/>
                  </a:lnTo>
                  <a:lnTo>
                    <a:pt x="730" y="232"/>
                  </a:lnTo>
                  <a:lnTo>
                    <a:pt x="838" y="245"/>
                  </a:lnTo>
                  <a:lnTo>
                    <a:pt x="954" y="257"/>
                  </a:lnTo>
                  <a:lnTo>
                    <a:pt x="1080" y="264"/>
                  </a:lnTo>
                  <a:lnTo>
                    <a:pt x="1080" y="315"/>
                  </a:lnTo>
                  <a:lnTo>
                    <a:pt x="1070" y="314"/>
                  </a:lnTo>
                  <a:lnTo>
                    <a:pt x="1048" y="314"/>
                  </a:lnTo>
                  <a:lnTo>
                    <a:pt x="1013" y="312"/>
                  </a:lnTo>
                  <a:lnTo>
                    <a:pt x="968" y="310"/>
                  </a:lnTo>
                  <a:lnTo>
                    <a:pt x="909" y="304"/>
                  </a:lnTo>
                  <a:lnTo>
                    <a:pt x="842" y="296"/>
                  </a:lnTo>
                  <a:lnTo>
                    <a:pt x="768" y="287"/>
                  </a:lnTo>
                  <a:lnTo>
                    <a:pt x="690" y="277"/>
                  </a:lnTo>
                  <a:lnTo>
                    <a:pt x="605" y="262"/>
                  </a:lnTo>
                  <a:lnTo>
                    <a:pt x="517" y="241"/>
                  </a:lnTo>
                  <a:lnTo>
                    <a:pt x="428" y="219"/>
                  </a:lnTo>
                  <a:lnTo>
                    <a:pt x="339" y="194"/>
                  </a:lnTo>
                  <a:lnTo>
                    <a:pt x="247" y="160"/>
                  </a:lnTo>
                  <a:lnTo>
                    <a:pt x="162" y="123"/>
                  </a:lnTo>
                  <a:lnTo>
                    <a:pt x="78" y="82"/>
                  </a:lnTo>
                  <a:lnTo>
                    <a:pt x="0" y="34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72"/>
            <p:cNvSpPr>
              <a:spLocks/>
            </p:cNvSpPr>
            <p:nvPr/>
          </p:nvSpPr>
          <p:spPr bwMode="auto">
            <a:xfrm>
              <a:off x="8193554" y="963205"/>
              <a:ext cx="417096" cy="17524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4" y="3"/>
                </a:cxn>
                <a:cxn ang="0">
                  <a:pos x="57" y="19"/>
                </a:cxn>
                <a:cxn ang="0">
                  <a:pos x="78" y="41"/>
                </a:cxn>
                <a:cxn ang="0">
                  <a:pos x="110" y="74"/>
                </a:cxn>
                <a:cxn ang="0">
                  <a:pos x="150" y="110"/>
                </a:cxn>
                <a:cxn ang="0">
                  <a:pos x="202" y="152"/>
                </a:cxn>
                <a:cxn ang="0">
                  <a:pos x="263" y="195"/>
                </a:cxn>
                <a:cxn ang="0">
                  <a:pos x="335" y="243"/>
                </a:cxn>
                <a:cxn ang="0">
                  <a:pos x="415" y="291"/>
                </a:cxn>
                <a:cxn ang="0">
                  <a:pos x="508" y="338"/>
                </a:cxn>
                <a:cxn ang="0">
                  <a:pos x="610" y="384"/>
                </a:cxn>
                <a:cxn ang="0">
                  <a:pos x="725" y="426"/>
                </a:cxn>
                <a:cxn ang="0">
                  <a:pos x="850" y="465"/>
                </a:cxn>
                <a:cxn ang="0">
                  <a:pos x="989" y="498"/>
                </a:cxn>
                <a:cxn ang="0">
                  <a:pos x="1135" y="524"/>
                </a:cxn>
                <a:cxn ang="0">
                  <a:pos x="1299" y="543"/>
                </a:cxn>
                <a:cxn ang="0">
                  <a:pos x="1302" y="591"/>
                </a:cxn>
                <a:cxn ang="0">
                  <a:pos x="1293" y="589"/>
                </a:cxn>
                <a:cxn ang="0">
                  <a:pos x="1264" y="587"/>
                </a:cxn>
                <a:cxn ang="0">
                  <a:pos x="1219" y="583"/>
                </a:cxn>
                <a:cxn ang="0">
                  <a:pos x="1158" y="576"/>
                </a:cxn>
                <a:cxn ang="0">
                  <a:pos x="1086" y="564"/>
                </a:cxn>
                <a:cxn ang="0">
                  <a:pos x="1002" y="549"/>
                </a:cxn>
                <a:cxn ang="0">
                  <a:pos x="911" y="528"/>
                </a:cxn>
                <a:cxn ang="0">
                  <a:pos x="812" y="505"/>
                </a:cxn>
                <a:cxn ang="0">
                  <a:pos x="705" y="473"/>
                </a:cxn>
                <a:cxn ang="0">
                  <a:pos x="599" y="433"/>
                </a:cxn>
                <a:cxn ang="0">
                  <a:pos x="489" y="387"/>
                </a:cxn>
                <a:cxn ang="0">
                  <a:pos x="382" y="334"/>
                </a:cxn>
                <a:cxn ang="0">
                  <a:pos x="276" y="272"/>
                </a:cxn>
                <a:cxn ang="0">
                  <a:pos x="177" y="197"/>
                </a:cxn>
                <a:cxn ang="0">
                  <a:pos x="84" y="116"/>
                </a:cxn>
                <a:cxn ang="0">
                  <a:pos x="0" y="22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1302" h="591">
                  <a:moveTo>
                    <a:pt x="40" y="0"/>
                  </a:moveTo>
                  <a:lnTo>
                    <a:pt x="44" y="3"/>
                  </a:lnTo>
                  <a:lnTo>
                    <a:pt x="57" y="19"/>
                  </a:lnTo>
                  <a:lnTo>
                    <a:pt x="78" y="41"/>
                  </a:lnTo>
                  <a:lnTo>
                    <a:pt x="110" y="74"/>
                  </a:lnTo>
                  <a:lnTo>
                    <a:pt x="150" y="110"/>
                  </a:lnTo>
                  <a:lnTo>
                    <a:pt x="202" y="152"/>
                  </a:lnTo>
                  <a:lnTo>
                    <a:pt x="263" y="195"/>
                  </a:lnTo>
                  <a:lnTo>
                    <a:pt x="335" y="243"/>
                  </a:lnTo>
                  <a:lnTo>
                    <a:pt x="415" y="291"/>
                  </a:lnTo>
                  <a:lnTo>
                    <a:pt x="508" y="338"/>
                  </a:lnTo>
                  <a:lnTo>
                    <a:pt x="610" y="384"/>
                  </a:lnTo>
                  <a:lnTo>
                    <a:pt x="725" y="426"/>
                  </a:lnTo>
                  <a:lnTo>
                    <a:pt x="850" y="465"/>
                  </a:lnTo>
                  <a:lnTo>
                    <a:pt x="989" y="498"/>
                  </a:lnTo>
                  <a:lnTo>
                    <a:pt x="1135" y="524"/>
                  </a:lnTo>
                  <a:lnTo>
                    <a:pt x="1299" y="543"/>
                  </a:lnTo>
                  <a:lnTo>
                    <a:pt x="1302" y="591"/>
                  </a:lnTo>
                  <a:lnTo>
                    <a:pt x="1293" y="589"/>
                  </a:lnTo>
                  <a:lnTo>
                    <a:pt x="1264" y="587"/>
                  </a:lnTo>
                  <a:lnTo>
                    <a:pt x="1219" y="583"/>
                  </a:lnTo>
                  <a:lnTo>
                    <a:pt x="1158" y="576"/>
                  </a:lnTo>
                  <a:lnTo>
                    <a:pt x="1086" y="564"/>
                  </a:lnTo>
                  <a:lnTo>
                    <a:pt x="1002" y="549"/>
                  </a:lnTo>
                  <a:lnTo>
                    <a:pt x="911" y="528"/>
                  </a:lnTo>
                  <a:lnTo>
                    <a:pt x="812" y="505"/>
                  </a:lnTo>
                  <a:lnTo>
                    <a:pt x="705" y="473"/>
                  </a:lnTo>
                  <a:lnTo>
                    <a:pt x="599" y="433"/>
                  </a:lnTo>
                  <a:lnTo>
                    <a:pt x="489" y="387"/>
                  </a:lnTo>
                  <a:lnTo>
                    <a:pt x="382" y="334"/>
                  </a:lnTo>
                  <a:lnTo>
                    <a:pt x="276" y="272"/>
                  </a:lnTo>
                  <a:lnTo>
                    <a:pt x="177" y="197"/>
                  </a:lnTo>
                  <a:lnTo>
                    <a:pt x="84" y="116"/>
                  </a:lnTo>
                  <a:lnTo>
                    <a:pt x="0" y="22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73"/>
            <p:cNvSpPr>
              <a:spLocks/>
            </p:cNvSpPr>
            <p:nvPr/>
          </p:nvSpPr>
          <p:spPr bwMode="auto">
            <a:xfrm>
              <a:off x="7886659" y="867889"/>
              <a:ext cx="217838" cy="426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15" y="6"/>
                </a:cxn>
                <a:cxn ang="0">
                  <a:pos x="32" y="12"/>
                </a:cxn>
                <a:cxn ang="0">
                  <a:pos x="57" y="21"/>
                </a:cxn>
                <a:cxn ang="0">
                  <a:pos x="88" y="31"/>
                </a:cxn>
                <a:cxn ang="0">
                  <a:pos x="124" y="42"/>
                </a:cxn>
                <a:cxn ang="0">
                  <a:pos x="164" y="54"/>
                </a:cxn>
                <a:cxn ang="0">
                  <a:pos x="211" y="67"/>
                </a:cxn>
                <a:cxn ang="0">
                  <a:pos x="261" y="77"/>
                </a:cxn>
                <a:cxn ang="0">
                  <a:pos x="312" y="88"/>
                </a:cxn>
                <a:cxn ang="0">
                  <a:pos x="369" y="96"/>
                </a:cxn>
                <a:cxn ang="0">
                  <a:pos x="428" y="105"/>
                </a:cxn>
                <a:cxn ang="0">
                  <a:pos x="487" y="109"/>
                </a:cxn>
                <a:cxn ang="0">
                  <a:pos x="549" y="113"/>
                </a:cxn>
                <a:cxn ang="0">
                  <a:pos x="614" y="111"/>
                </a:cxn>
                <a:cxn ang="0">
                  <a:pos x="681" y="107"/>
                </a:cxn>
                <a:cxn ang="0">
                  <a:pos x="620" y="143"/>
                </a:cxn>
                <a:cxn ang="0">
                  <a:pos x="614" y="143"/>
                </a:cxn>
                <a:cxn ang="0">
                  <a:pos x="601" y="143"/>
                </a:cxn>
                <a:cxn ang="0">
                  <a:pos x="578" y="143"/>
                </a:cxn>
                <a:cxn ang="0">
                  <a:pos x="549" y="145"/>
                </a:cxn>
                <a:cxn ang="0">
                  <a:pos x="513" y="143"/>
                </a:cxn>
                <a:cxn ang="0">
                  <a:pos x="475" y="143"/>
                </a:cxn>
                <a:cxn ang="0">
                  <a:pos x="432" y="141"/>
                </a:cxn>
                <a:cxn ang="0">
                  <a:pos x="386" y="139"/>
                </a:cxn>
                <a:cxn ang="0">
                  <a:pos x="337" y="135"/>
                </a:cxn>
                <a:cxn ang="0">
                  <a:pos x="289" y="130"/>
                </a:cxn>
                <a:cxn ang="0">
                  <a:pos x="238" y="122"/>
                </a:cxn>
                <a:cxn ang="0">
                  <a:pos x="190" y="115"/>
                </a:cxn>
                <a:cxn ang="0">
                  <a:pos x="143" y="103"/>
                </a:cxn>
                <a:cxn ang="0">
                  <a:pos x="99" y="92"/>
                </a:cxn>
                <a:cxn ang="0">
                  <a:pos x="59" y="77"/>
                </a:cxn>
                <a:cxn ang="0">
                  <a:pos x="25" y="5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81" h="145">
                  <a:moveTo>
                    <a:pt x="0" y="0"/>
                  </a:moveTo>
                  <a:lnTo>
                    <a:pt x="4" y="0"/>
                  </a:lnTo>
                  <a:lnTo>
                    <a:pt x="15" y="6"/>
                  </a:lnTo>
                  <a:lnTo>
                    <a:pt x="32" y="12"/>
                  </a:lnTo>
                  <a:lnTo>
                    <a:pt x="57" y="21"/>
                  </a:lnTo>
                  <a:lnTo>
                    <a:pt x="88" y="31"/>
                  </a:lnTo>
                  <a:lnTo>
                    <a:pt x="124" y="42"/>
                  </a:lnTo>
                  <a:lnTo>
                    <a:pt x="164" y="54"/>
                  </a:lnTo>
                  <a:lnTo>
                    <a:pt x="211" y="67"/>
                  </a:lnTo>
                  <a:lnTo>
                    <a:pt x="261" y="77"/>
                  </a:lnTo>
                  <a:lnTo>
                    <a:pt x="312" y="88"/>
                  </a:lnTo>
                  <a:lnTo>
                    <a:pt x="369" y="96"/>
                  </a:lnTo>
                  <a:lnTo>
                    <a:pt x="428" y="105"/>
                  </a:lnTo>
                  <a:lnTo>
                    <a:pt x="487" y="109"/>
                  </a:lnTo>
                  <a:lnTo>
                    <a:pt x="549" y="113"/>
                  </a:lnTo>
                  <a:lnTo>
                    <a:pt x="614" y="111"/>
                  </a:lnTo>
                  <a:lnTo>
                    <a:pt x="681" y="107"/>
                  </a:lnTo>
                  <a:lnTo>
                    <a:pt x="620" y="143"/>
                  </a:lnTo>
                  <a:lnTo>
                    <a:pt x="614" y="143"/>
                  </a:lnTo>
                  <a:lnTo>
                    <a:pt x="601" y="143"/>
                  </a:lnTo>
                  <a:lnTo>
                    <a:pt x="578" y="143"/>
                  </a:lnTo>
                  <a:lnTo>
                    <a:pt x="549" y="145"/>
                  </a:lnTo>
                  <a:lnTo>
                    <a:pt x="513" y="143"/>
                  </a:lnTo>
                  <a:lnTo>
                    <a:pt x="475" y="143"/>
                  </a:lnTo>
                  <a:lnTo>
                    <a:pt x="432" y="141"/>
                  </a:lnTo>
                  <a:lnTo>
                    <a:pt x="386" y="139"/>
                  </a:lnTo>
                  <a:lnTo>
                    <a:pt x="337" y="135"/>
                  </a:lnTo>
                  <a:lnTo>
                    <a:pt x="289" y="130"/>
                  </a:lnTo>
                  <a:lnTo>
                    <a:pt x="238" y="122"/>
                  </a:lnTo>
                  <a:lnTo>
                    <a:pt x="190" y="115"/>
                  </a:lnTo>
                  <a:lnTo>
                    <a:pt x="143" y="103"/>
                  </a:lnTo>
                  <a:lnTo>
                    <a:pt x="99" y="92"/>
                  </a:lnTo>
                  <a:lnTo>
                    <a:pt x="59" y="77"/>
                  </a:lnTo>
                  <a:lnTo>
                    <a:pt x="25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374"/>
            <p:cNvSpPr>
              <a:spLocks/>
            </p:cNvSpPr>
            <p:nvPr/>
          </p:nvSpPr>
          <p:spPr bwMode="auto">
            <a:xfrm>
              <a:off x="8267876" y="667784"/>
              <a:ext cx="178755" cy="219642"/>
            </a:xfrm>
            <a:custGeom>
              <a:avLst/>
              <a:gdLst/>
              <a:ahLst/>
              <a:cxnLst>
                <a:cxn ang="0">
                  <a:pos x="523" y="0"/>
                </a:cxn>
                <a:cxn ang="0">
                  <a:pos x="521" y="3"/>
                </a:cxn>
                <a:cxn ang="0">
                  <a:pos x="519" y="19"/>
                </a:cxn>
                <a:cxn ang="0">
                  <a:pos x="515" y="45"/>
                </a:cxn>
                <a:cxn ang="0">
                  <a:pos x="508" y="78"/>
                </a:cxn>
                <a:cxn ang="0">
                  <a:pos x="496" y="117"/>
                </a:cxn>
                <a:cxn ang="0">
                  <a:pos x="483" y="165"/>
                </a:cxn>
                <a:cxn ang="0">
                  <a:pos x="464" y="214"/>
                </a:cxn>
                <a:cxn ang="0">
                  <a:pos x="441" y="271"/>
                </a:cxn>
                <a:cxn ang="0">
                  <a:pos x="411" y="327"/>
                </a:cxn>
                <a:cxn ang="0">
                  <a:pos x="375" y="386"/>
                </a:cxn>
                <a:cxn ang="0">
                  <a:pos x="333" y="444"/>
                </a:cxn>
                <a:cxn ang="0">
                  <a:pos x="283" y="503"/>
                </a:cxn>
                <a:cxn ang="0">
                  <a:pos x="224" y="560"/>
                </a:cxn>
                <a:cxn ang="0">
                  <a:pos x="160" y="612"/>
                </a:cxn>
                <a:cxn ang="0">
                  <a:pos x="84" y="661"/>
                </a:cxn>
                <a:cxn ang="0">
                  <a:pos x="0" y="709"/>
                </a:cxn>
                <a:cxn ang="0">
                  <a:pos x="36" y="741"/>
                </a:cxn>
                <a:cxn ang="0">
                  <a:pos x="40" y="737"/>
                </a:cxn>
                <a:cxn ang="0">
                  <a:pos x="57" y="732"/>
                </a:cxn>
                <a:cxn ang="0">
                  <a:pos x="80" y="718"/>
                </a:cxn>
                <a:cxn ang="0">
                  <a:pos x="110" y="701"/>
                </a:cxn>
                <a:cxn ang="0">
                  <a:pos x="148" y="676"/>
                </a:cxn>
                <a:cxn ang="0">
                  <a:pos x="190" y="648"/>
                </a:cxn>
                <a:cxn ang="0">
                  <a:pos x="234" y="612"/>
                </a:cxn>
                <a:cxn ang="0">
                  <a:pos x="281" y="572"/>
                </a:cxn>
                <a:cxn ang="0">
                  <a:pos x="327" y="522"/>
                </a:cxn>
                <a:cxn ang="0">
                  <a:pos x="375" y="469"/>
                </a:cxn>
                <a:cxn ang="0">
                  <a:pos x="418" y="408"/>
                </a:cxn>
                <a:cxn ang="0">
                  <a:pos x="460" y="342"/>
                </a:cxn>
                <a:cxn ang="0">
                  <a:pos x="494" y="266"/>
                </a:cxn>
                <a:cxn ang="0">
                  <a:pos x="523" y="184"/>
                </a:cxn>
                <a:cxn ang="0">
                  <a:pos x="544" y="95"/>
                </a:cxn>
                <a:cxn ang="0">
                  <a:pos x="559" y="0"/>
                </a:cxn>
                <a:cxn ang="0">
                  <a:pos x="523" y="0"/>
                </a:cxn>
                <a:cxn ang="0">
                  <a:pos x="523" y="0"/>
                </a:cxn>
              </a:cxnLst>
              <a:rect l="0" t="0" r="r" b="b"/>
              <a:pathLst>
                <a:path w="559" h="741">
                  <a:moveTo>
                    <a:pt x="523" y="0"/>
                  </a:moveTo>
                  <a:lnTo>
                    <a:pt x="521" y="3"/>
                  </a:lnTo>
                  <a:lnTo>
                    <a:pt x="519" y="19"/>
                  </a:lnTo>
                  <a:lnTo>
                    <a:pt x="515" y="45"/>
                  </a:lnTo>
                  <a:lnTo>
                    <a:pt x="508" y="78"/>
                  </a:lnTo>
                  <a:lnTo>
                    <a:pt x="496" y="117"/>
                  </a:lnTo>
                  <a:lnTo>
                    <a:pt x="483" y="165"/>
                  </a:lnTo>
                  <a:lnTo>
                    <a:pt x="464" y="214"/>
                  </a:lnTo>
                  <a:lnTo>
                    <a:pt x="441" y="271"/>
                  </a:lnTo>
                  <a:lnTo>
                    <a:pt x="411" y="327"/>
                  </a:lnTo>
                  <a:lnTo>
                    <a:pt x="375" y="386"/>
                  </a:lnTo>
                  <a:lnTo>
                    <a:pt x="333" y="444"/>
                  </a:lnTo>
                  <a:lnTo>
                    <a:pt x="283" y="503"/>
                  </a:lnTo>
                  <a:lnTo>
                    <a:pt x="224" y="560"/>
                  </a:lnTo>
                  <a:lnTo>
                    <a:pt x="160" y="612"/>
                  </a:lnTo>
                  <a:lnTo>
                    <a:pt x="84" y="661"/>
                  </a:lnTo>
                  <a:lnTo>
                    <a:pt x="0" y="709"/>
                  </a:lnTo>
                  <a:lnTo>
                    <a:pt x="36" y="741"/>
                  </a:lnTo>
                  <a:lnTo>
                    <a:pt x="40" y="737"/>
                  </a:lnTo>
                  <a:lnTo>
                    <a:pt x="57" y="732"/>
                  </a:lnTo>
                  <a:lnTo>
                    <a:pt x="80" y="718"/>
                  </a:lnTo>
                  <a:lnTo>
                    <a:pt x="110" y="701"/>
                  </a:lnTo>
                  <a:lnTo>
                    <a:pt x="148" y="676"/>
                  </a:lnTo>
                  <a:lnTo>
                    <a:pt x="190" y="648"/>
                  </a:lnTo>
                  <a:lnTo>
                    <a:pt x="234" y="612"/>
                  </a:lnTo>
                  <a:lnTo>
                    <a:pt x="281" y="572"/>
                  </a:lnTo>
                  <a:lnTo>
                    <a:pt x="327" y="522"/>
                  </a:lnTo>
                  <a:lnTo>
                    <a:pt x="375" y="469"/>
                  </a:lnTo>
                  <a:lnTo>
                    <a:pt x="418" y="408"/>
                  </a:lnTo>
                  <a:lnTo>
                    <a:pt x="460" y="342"/>
                  </a:lnTo>
                  <a:lnTo>
                    <a:pt x="494" y="266"/>
                  </a:lnTo>
                  <a:lnTo>
                    <a:pt x="523" y="184"/>
                  </a:lnTo>
                  <a:lnTo>
                    <a:pt x="544" y="95"/>
                  </a:lnTo>
                  <a:lnTo>
                    <a:pt x="559" y="0"/>
                  </a:lnTo>
                  <a:lnTo>
                    <a:pt x="523" y="0"/>
                  </a:lnTo>
                  <a:lnTo>
                    <a:pt x="5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375"/>
            <p:cNvSpPr>
              <a:spLocks/>
            </p:cNvSpPr>
            <p:nvPr/>
          </p:nvSpPr>
          <p:spPr bwMode="auto">
            <a:xfrm>
              <a:off x="8395375" y="684360"/>
              <a:ext cx="135828" cy="253979"/>
            </a:xfrm>
            <a:custGeom>
              <a:avLst/>
              <a:gdLst/>
              <a:ahLst/>
              <a:cxnLst>
                <a:cxn ang="0">
                  <a:pos x="392" y="0"/>
                </a:cxn>
                <a:cxn ang="0">
                  <a:pos x="388" y="5"/>
                </a:cxn>
                <a:cxn ang="0">
                  <a:pos x="386" y="26"/>
                </a:cxn>
                <a:cxn ang="0">
                  <a:pos x="379" y="57"/>
                </a:cxn>
                <a:cxn ang="0">
                  <a:pos x="369" y="99"/>
                </a:cxn>
                <a:cxn ang="0">
                  <a:pos x="358" y="148"/>
                </a:cxn>
                <a:cxn ang="0">
                  <a:pos x="343" y="205"/>
                </a:cxn>
                <a:cxn ang="0">
                  <a:pos x="325" y="268"/>
                </a:cxn>
                <a:cxn ang="0">
                  <a:pos x="303" y="334"/>
                </a:cxn>
                <a:cxn ang="0">
                  <a:pos x="278" y="403"/>
                </a:cxn>
                <a:cxn ang="0">
                  <a:pos x="249" y="473"/>
                </a:cxn>
                <a:cxn ang="0">
                  <a:pos x="217" y="543"/>
                </a:cxn>
                <a:cxn ang="0">
                  <a:pos x="183" y="614"/>
                </a:cxn>
                <a:cxn ang="0">
                  <a:pos x="143" y="678"/>
                </a:cxn>
                <a:cxn ang="0">
                  <a:pos x="99" y="739"/>
                </a:cxn>
                <a:cxn ang="0">
                  <a:pos x="52" y="794"/>
                </a:cxn>
                <a:cxn ang="0">
                  <a:pos x="0" y="842"/>
                </a:cxn>
                <a:cxn ang="0">
                  <a:pos x="50" y="857"/>
                </a:cxn>
                <a:cxn ang="0">
                  <a:pos x="52" y="853"/>
                </a:cxn>
                <a:cxn ang="0">
                  <a:pos x="61" y="842"/>
                </a:cxn>
                <a:cxn ang="0">
                  <a:pos x="78" y="825"/>
                </a:cxn>
                <a:cxn ang="0">
                  <a:pos x="99" y="798"/>
                </a:cxn>
                <a:cxn ang="0">
                  <a:pos x="122" y="766"/>
                </a:cxn>
                <a:cxn ang="0">
                  <a:pos x="152" y="728"/>
                </a:cxn>
                <a:cxn ang="0">
                  <a:pos x="183" y="680"/>
                </a:cxn>
                <a:cxn ang="0">
                  <a:pos x="215" y="631"/>
                </a:cxn>
                <a:cxn ang="0">
                  <a:pos x="247" y="570"/>
                </a:cxn>
                <a:cxn ang="0">
                  <a:pos x="280" y="507"/>
                </a:cxn>
                <a:cxn ang="0">
                  <a:pos x="310" y="435"/>
                </a:cxn>
                <a:cxn ang="0">
                  <a:pos x="341" y="361"/>
                </a:cxn>
                <a:cxn ang="0">
                  <a:pos x="367" y="277"/>
                </a:cxn>
                <a:cxn ang="0">
                  <a:pos x="392" y="190"/>
                </a:cxn>
                <a:cxn ang="0">
                  <a:pos x="411" y="97"/>
                </a:cxn>
                <a:cxn ang="0">
                  <a:pos x="424" y="0"/>
                </a:cxn>
                <a:cxn ang="0">
                  <a:pos x="392" y="0"/>
                </a:cxn>
                <a:cxn ang="0">
                  <a:pos x="392" y="0"/>
                </a:cxn>
              </a:cxnLst>
              <a:rect l="0" t="0" r="r" b="b"/>
              <a:pathLst>
                <a:path w="424" h="857">
                  <a:moveTo>
                    <a:pt x="392" y="0"/>
                  </a:moveTo>
                  <a:lnTo>
                    <a:pt x="388" y="5"/>
                  </a:lnTo>
                  <a:lnTo>
                    <a:pt x="386" y="26"/>
                  </a:lnTo>
                  <a:lnTo>
                    <a:pt x="379" y="57"/>
                  </a:lnTo>
                  <a:lnTo>
                    <a:pt x="369" y="99"/>
                  </a:lnTo>
                  <a:lnTo>
                    <a:pt x="358" y="148"/>
                  </a:lnTo>
                  <a:lnTo>
                    <a:pt x="343" y="205"/>
                  </a:lnTo>
                  <a:lnTo>
                    <a:pt x="325" y="268"/>
                  </a:lnTo>
                  <a:lnTo>
                    <a:pt x="303" y="334"/>
                  </a:lnTo>
                  <a:lnTo>
                    <a:pt x="278" y="403"/>
                  </a:lnTo>
                  <a:lnTo>
                    <a:pt x="249" y="473"/>
                  </a:lnTo>
                  <a:lnTo>
                    <a:pt x="217" y="543"/>
                  </a:lnTo>
                  <a:lnTo>
                    <a:pt x="183" y="614"/>
                  </a:lnTo>
                  <a:lnTo>
                    <a:pt x="143" y="678"/>
                  </a:lnTo>
                  <a:lnTo>
                    <a:pt x="99" y="739"/>
                  </a:lnTo>
                  <a:lnTo>
                    <a:pt x="52" y="794"/>
                  </a:lnTo>
                  <a:lnTo>
                    <a:pt x="0" y="842"/>
                  </a:lnTo>
                  <a:lnTo>
                    <a:pt x="50" y="857"/>
                  </a:lnTo>
                  <a:lnTo>
                    <a:pt x="52" y="853"/>
                  </a:lnTo>
                  <a:lnTo>
                    <a:pt x="61" y="842"/>
                  </a:lnTo>
                  <a:lnTo>
                    <a:pt x="78" y="825"/>
                  </a:lnTo>
                  <a:lnTo>
                    <a:pt x="99" y="798"/>
                  </a:lnTo>
                  <a:lnTo>
                    <a:pt x="122" y="766"/>
                  </a:lnTo>
                  <a:lnTo>
                    <a:pt x="152" y="728"/>
                  </a:lnTo>
                  <a:lnTo>
                    <a:pt x="183" y="680"/>
                  </a:lnTo>
                  <a:lnTo>
                    <a:pt x="215" y="631"/>
                  </a:lnTo>
                  <a:lnTo>
                    <a:pt x="247" y="570"/>
                  </a:lnTo>
                  <a:lnTo>
                    <a:pt x="280" y="507"/>
                  </a:lnTo>
                  <a:lnTo>
                    <a:pt x="310" y="435"/>
                  </a:lnTo>
                  <a:lnTo>
                    <a:pt x="341" y="361"/>
                  </a:lnTo>
                  <a:lnTo>
                    <a:pt x="367" y="277"/>
                  </a:lnTo>
                  <a:lnTo>
                    <a:pt x="392" y="190"/>
                  </a:lnTo>
                  <a:lnTo>
                    <a:pt x="411" y="97"/>
                  </a:lnTo>
                  <a:lnTo>
                    <a:pt x="424" y="0"/>
                  </a:lnTo>
                  <a:lnTo>
                    <a:pt x="392" y="0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76"/>
            <p:cNvSpPr>
              <a:spLocks/>
            </p:cNvSpPr>
            <p:nvPr/>
          </p:nvSpPr>
          <p:spPr bwMode="auto">
            <a:xfrm>
              <a:off x="8083354" y="1018856"/>
              <a:ext cx="182600" cy="27233"/>
            </a:xfrm>
            <a:custGeom>
              <a:avLst/>
              <a:gdLst/>
              <a:ahLst/>
              <a:cxnLst>
                <a:cxn ang="0">
                  <a:pos x="542" y="0"/>
                </a:cxn>
                <a:cxn ang="0">
                  <a:pos x="540" y="0"/>
                </a:cxn>
                <a:cxn ang="0">
                  <a:pos x="529" y="2"/>
                </a:cxn>
                <a:cxn ang="0">
                  <a:pos x="513" y="4"/>
                </a:cxn>
                <a:cxn ang="0">
                  <a:pos x="492" y="9"/>
                </a:cxn>
                <a:cxn ang="0">
                  <a:pos x="466" y="13"/>
                </a:cxn>
                <a:cxn ang="0">
                  <a:pos x="437" y="19"/>
                </a:cxn>
                <a:cxn ang="0">
                  <a:pos x="403" y="25"/>
                </a:cxn>
                <a:cxn ang="0">
                  <a:pos x="369" y="32"/>
                </a:cxn>
                <a:cxn ang="0">
                  <a:pos x="331" y="38"/>
                </a:cxn>
                <a:cxn ang="0">
                  <a:pos x="293" y="42"/>
                </a:cxn>
                <a:cxn ang="0">
                  <a:pos x="253" y="45"/>
                </a:cxn>
                <a:cxn ang="0">
                  <a:pos x="213" y="51"/>
                </a:cxn>
                <a:cxn ang="0">
                  <a:pos x="173" y="53"/>
                </a:cxn>
                <a:cxn ang="0">
                  <a:pos x="133" y="55"/>
                </a:cxn>
                <a:cxn ang="0">
                  <a:pos x="95" y="53"/>
                </a:cxn>
                <a:cxn ang="0">
                  <a:pos x="61" y="51"/>
                </a:cxn>
                <a:cxn ang="0">
                  <a:pos x="0" y="80"/>
                </a:cxn>
                <a:cxn ang="0">
                  <a:pos x="2" y="80"/>
                </a:cxn>
                <a:cxn ang="0">
                  <a:pos x="10" y="80"/>
                </a:cxn>
                <a:cxn ang="0">
                  <a:pos x="23" y="82"/>
                </a:cxn>
                <a:cxn ang="0">
                  <a:pos x="42" y="85"/>
                </a:cxn>
                <a:cxn ang="0">
                  <a:pos x="65" y="87"/>
                </a:cxn>
                <a:cxn ang="0">
                  <a:pos x="93" y="89"/>
                </a:cxn>
                <a:cxn ang="0">
                  <a:pos x="126" y="89"/>
                </a:cxn>
                <a:cxn ang="0">
                  <a:pos x="162" y="91"/>
                </a:cxn>
                <a:cxn ang="0">
                  <a:pos x="202" y="89"/>
                </a:cxn>
                <a:cxn ang="0">
                  <a:pos x="245" y="87"/>
                </a:cxn>
                <a:cxn ang="0">
                  <a:pos x="291" y="82"/>
                </a:cxn>
                <a:cxn ang="0">
                  <a:pos x="342" y="76"/>
                </a:cxn>
                <a:cxn ang="0">
                  <a:pos x="396" y="66"/>
                </a:cxn>
                <a:cxn ang="0">
                  <a:pos x="453" y="55"/>
                </a:cxn>
                <a:cxn ang="0">
                  <a:pos x="510" y="42"/>
                </a:cxn>
                <a:cxn ang="0">
                  <a:pos x="570" y="23"/>
                </a:cxn>
                <a:cxn ang="0">
                  <a:pos x="542" y="0"/>
                </a:cxn>
                <a:cxn ang="0">
                  <a:pos x="542" y="0"/>
                </a:cxn>
              </a:cxnLst>
              <a:rect l="0" t="0" r="r" b="b"/>
              <a:pathLst>
                <a:path w="570" h="91">
                  <a:moveTo>
                    <a:pt x="542" y="0"/>
                  </a:moveTo>
                  <a:lnTo>
                    <a:pt x="540" y="0"/>
                  </a:lnTo>
                  <a:lnTo>
                    <a:pt x="529" y="2"/>
                  </a:lnTo>
                  <a:lnTo>
                    <a:pt x="513" y="4"/>
                  </a:lnTo>
                  <a:lnTo>
                    <a:pt x="492" y="9"/>
                  </a:lnTo>
                  <a:lnTo>
                    <a:pt x="466" y="13"/>
                  </a:lnTo>
                  <a:lnTo>
                    <a:pt x="437" y="19"/>
                  </a:lnTo>
                  <a:lnTo>
                    <a:pt x="403" y="25"/>
                  </a:lnTo>
                  <a:lnTo>
                    <a:pt x="369" y="32"/>
                  </a:lnTo>
                  <a:lnTo>
                    <a:pt x="331" y="38"/>
                  </a:lnTo>
                  <a:lnTo>
                    <a:pt x="293" y="42"/>
                  </a:lnTo>
                  <a:lnTo>
                    <a:pt x="253" y="45"/>
                  </a:lnTo>
                  <a:lnTo>
                    <a:pt x="213" y="51"/>
                  </a:lnTo>
                  <a:lnTo>
                    <a:pt x="173" y="53"/>
                  </a:lnTo>
                  <a:lnTo>
                    <a:pt x="133" y="55"/>
                  </a:lnTo>
                  <a:lnTo>
                    <a:pt x="95" y="53"/>
                  </a:lnTo>
                  <a:lnTo>
                    <a:pt x="61" y="51"/>
                  </a:lnTo>
                  <a:lnTo>
                    <a:pt x="0" y="80"/>
                  </a:lnTo>
                  <a:lnTo>
                    <a:pt x="2" y="80"/>
                  </a:lnTo>
                  <a:lnTo>
                    <a:pt x="10" y="80"/>
                  </a:lnTo>
                  <a:lnTo>
                    <a:pt x="23" y="82"/>
                  </a:lnTo>
                  <a:lnTo>
                    <a:pt x="42" y="85"/>
                  </a:lnTo>
                  <a:lnTo>
                    <a:pt x="65" y="87"/>
                  </a:lnTo>
                  <a:lnTo>
                    <a:pt x="93" y="89"/>
                  </a:lnTo>
                  <a:lnTo>
                    <a:pt x="126" y="89"/>
                  </a:lnTo>
                  <a:lnTo>
                    <a:pt x="162" y="91"/>
                  </a:lnTo>
                  <a:lnTo>
                    <a:pt x="202" y="89"/>
                  </a:lnTo>
                  <a:lnTo>
                    <a:pt x="245" y="87"/>
                  </a:lnTo>
                  <a:lnTo>
                    <a:pt x="291" y="82"/>
                  </a:lnTo>
                  <a:lnTo>
                    <a:pt x="342" y="76"/>
                  </a:lnTo>
                  <a:lnTo>
                    <a:pt x="396" y="66"/>
                  </a:lnTo>
                  <a:lnTo>
                    <a:pt x="453" y="55"/>
                  </a:lnTo>
                  <a:lnTo>
                    <a:pt x="510" y="42"/>
                  </a:lnTo>
                  <a:lnTo>
                    <a:pt x="570" y="23"/>
                  </a:lnTo>
                  <a:lnTo>
                    <a:pt x="542" y="0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77"/>
            <p:cNvSpPr>
              <a:spLocks/>
            </p:cNvSpPr>
            <p:nvPr/>
          </p:nvSpPr>
          <p:spPr bwMode="auto">
            <a:xfrm>
              <a:off x="8346681" y="1066810"/>
              <a:ext cx="74321" cy="195369"/>
            </a:xfrm>
            <a:custGeom>
              <a:avLst/>
              <a:gdLst/>
              <a:ahLst/>
              <a:cxnLst>
                <a:cxn ang="0">
                  <a:pos x="162" y="632"/>
                </a:cxn>
                <a:cxn ang="0">
                  <a:pos x="162" y="626"/>
                </a:cxn>
                <a:cxn ang="0">
                  <a:pos x="158" y="615"/>
                </a:cxn>
                <a:cxn ang="0">
                  <a:pos x="154" y="592"/>
                </a:cxn>
                <a:cxn ang="0">
                  <a:pos x="149" y="567"/>
                </a:cxn>
                <a:cxn ang="0">
                  <a:pos x="141" y="531"/>
                </a:cxn>
                <a:cxn ang="0">
                  <a:pos x="133" y="493"/>
                </a:cxn>
                <a:cxn ang="0">
                  <a:pos x="124" y="451"/>
                </a:cxn>
                <a:cxn ang="0">
                  <a:pos x="114" y="405"/>
                </a:cxn>
                <a:cxn ang="0">
                  <a:pos x="103" y="354"/>
                </a:cxn>
                <a:cxn ang="0">
                  <a:pos x="92" y="303"/>
                </a:cxn>
                <a:cxn ang="0">
                  <a:pos x="76" y="251"/>
                </a:cxn>
                <a:cxn ang="0">
                  <a:pos x="63" y="200"/>
                </a:cxn>
                <a:cxn ang="0">
                  <a:pos x="48" y="147"/>
                </a:cxn>
                <a:cxn ang="0">
                  <a:pos x="33" y="96"/>
                </a:cxn>
                <a:cxn ang="0">
                  <a:pos x="15" y="48"/>
                </a:cxn>
                <a:cxn ang="0">
                  <a:pos x="0" y="2"/>
                </a:cxn>
                <a:cxn ang="0">
                  <a:pos x="55" y="0"/>
                </a:cxn>
                <a:cxn ang="0">
                  <a:pos x="55" y="4"/>
                </a:cxn>
                <a:cxn ang="0">
                  <a:pos x="59" y="16"/>
                </a:cxn>
                <a:cxn ang="0">
                  <a:pos x="67" y="35"/>
                </a:cxn>
                <a:cxn ang="0">
                  <a:pos x="74" y="63"/>
                </a:cxn>
                <a:cxn ang="0">
                  <a:pos x="84" y="94"/>
                </a:cxn>
                <a:cxn ang="0">
                  <a:pos x="95" y="134"/>
                </a:cxn>
                <a:cxn ang="0">
                  <a:pos x="109" y="175"/>
                </a:cxn>
                <a:cxn ang="0">
                  <a:pos x="124" y="223"/>
                </a:cxn>
                <a:cxn ang="0">
                  <a:pos x="137" y="272"/>
                </a:cxn>
                <a:cxn ang="0">
                  <a:pos x="152" y="326"/>
                </a:cxn>
                <a:cxn ang="0">
                  <a:pos x="166" y="379"/>
                </a:cxn>
                <a:cxn ang="0">
                  <a:pos x="181" y="434"/>
                </a:cxn>
                <a:cxn ang="0">
                  <a:pos x="194" y="489"/>
                </a:cxn>
                <a:cxn ang="0">
                  <a:pos x="207" y="546"/>
                </a:cxn>
                <a:cxn ang="0">
                  <a:pos x="221" y="599"/>
                </a:cxn>
                <a:cxn ang="0">
                  <a:pos x="232" y="653"/>
                </a:cxn>
                <a:cxn ang="0">
                  <a:pos x="230" y="658"/>
                </a:cxn>
                <a:cxn ang="0">
                  <a:pos x="223" y="660"/>
                </a:cxn>
                <a:cxn ang="0">
                  <a:pos x="217" y="656"/>
                </a:cxn>
                <a:cxn ang="0">
                  <a:pos x="211" y="656"/>
                </a:cxn>
                <a:cxn ang="0">
                  <a:pos x="204" y="653"/>
                </a:cxn>
                <a:cxn ang="0">
                  <a:pos x="198" y="651"/>
                </a:cxn>
                <a:cxn ang="0">
                  <a:pos x="192" y="647"/>
                </a:cxn>
                <a:cxn ang="0">
                  <a:pos x="185" y="643"/>
                </a:cxn>
                <a:cxn ang="0">
                  <a:pos x="179" y="641"/>
                </a:cxn>
                <a:cxn ang="0">
                  <a:pos x="173" y="637"/>
                </a:cxn>
                <a:cxn ang="0">
                  <a:pos x="166" y="634"/>
                </a:cxn>
                <a:cxn ang="0">
                  <a:pos x="162" y="632"/>
                </a:cxn>
                <a:cxn ang="0">
                  <a:pos x="162" y="632"/>
                </a:cxn>
              </a:cxnLst>
              <a:rect l="0" t="0" r="r" b="b"/>
              <a:pathLst>
                <a:path w="232" h="660">
                  <a:moveTo>
                    <a:pt x="162" y="632"/>
                  </a:moveTo>
                  <a:lnTo>
                    <a:pt x="162" y="626"/>
                  </a:lnTo>
                  <a:lnTo>
                    <a:pt x="158" y="615"/>
                  </a:lnTo>
                  <a:lnTo>
                    <a:pt x="154" y="592"/>
                  </a:lnTo>
                  <a:lnTo>
                    <a:pt x="149" y="567"/>
                  </a:lnTo>
                  <a:lnTo>
                    <a:pt x="141" y="531"/>
                  </a:lnTo>
                  <a:lnTo>
                    <a:pt x="133" y="493"/>
                  </a:lnTo>
                  <a:lnTo>
                    <a:pt x="124" y="451"/>
                  </a:lnTo>
                  <a:lnTo>
                    <a:pt x="114" y="405"/>
                  </a:lnTo>
                  <a:lnTo>
                    <a:pt x="103" y="354"/>
                  </a:lnTo>
                  <a:lnTo>
                    <a:pt x="92" y="303"/>
                  </a:lnTo>
                  <a:lnTo>
                    <a:pt x="76" y="251"/>
                  </a:lnTo>
                  <a:lnTo>
                    <a:pt x="63" y="200"/>
                  </a:lnTo>
                  <a:lnTo>
                    <a:pt x="48" y="147"/>
                  </a:lnTo>
                  <a:lnTo>
                    <a:pt x="33" y="96"/>
                  </a:lnTo>
                  <a:lnTo>
                    <a:pt x="15" y="48"/>
                  </a:lnTo>
                  <a:lnTo>
                    <a:pt x="0" y="2"/>
                  </a:lnTo>
                  <a:lnTo>
                    <a:pt x="55" y="0"/>
                  </a:lnTo>
                  <a:lnTo>
                    <a:pt x="55" y="4"/>
                  </a:lnTo>
                  <a:lnTo>
                    <a:pt x="59" y="16"/>
                  </a:lnTo>
                  <a:lnTo>
                    <a:pt x="67" y="35"/>
                  </a:lnTo>
                  <a:lnTo>
                    <a:pt x="74" y="63"/>
                  </a:lnTo>
                  <a:lnTo>
                    <a:pt x="84" y="94"/>
                  </a:lnTo>
                  <a:lnTo>
                    <a:pt x="95" y="134"/>
                  </a:lnTo>
                  <a:lnTo>
                    <a:pt x="109" y="175"/>
                  </a:lnTo>
                  <a:lnTo>
                    <a:pt x="124" y="223"/>
                  </a:lnTo>
                  <a:lnTo>
                    <a:pt x="137" y="272"/>
                  </a:lnTo>
                  <a:lnTo>
                    <a:pt x="152" y="326"/>
                  </a:lnTo>
                  <a:lnTo>
                    <a:pt x="166" y="379"/>
                  </a:lnTo>
                  <a:lnTo>
                    <a:pt x="181" y="434"/>
                  </a:lnTo>
                  <a:lnTo>
                    <a:pt x="194" y="489"/>
                  </a:lnTo>
                  <a:lnTo>
                    <a:pt x="207" y="546"/>
                  </a:lnTo>
                  <a:lnTo>
                    <a:pt x="221" y="599"/>
                  </a:lnTo>
                  <a:lnTo>
                    <a:pt x="232" y="653"/>
                  </a:lnTo>
                  <a:lnTo>
                    <a:pt x="230" y="658"/>
                  </a:lnTo>
                  <a:lnTo>
                    <a:pt x="223" y="660"/>
                  </a:lnTo>
                  <a:lnTo>
                    <a:pt x="217" y="656"/>
                  </a:lnTo>
                  <a:lnTo>
                    <a:pt x="211" y="656"/>
                  </a:lnTo>
                  <a:lnTo>
                    <a:pt x="204" y="653"/>
                  </a:lnTo>
                  <a:lnTo>
                    <a:pt x="198" y="651"/>
                  </a:lnTo>
                  <a:lnTo>
                    <a:pt x="192" y="647"/>
                  </a:lnTo>
                  <a:lnTo>
                    <a:pt x="185" y="643"/>
                  </a:lnTo>
                  <a:lnTo>
                    <a:pt x="179" y="641"/>
                  </a:lnTo>
                  <a:lnTo>
                    <a:pt x="173" y="637"/>
                  </a:lnTo>
                  <a:lnTo>
                    <a:pt x="166" y="634"/>
                  </a:lnTo>
                  <a:lnTo>
                    <a:pt x="162" y="632"/>
                  </a:lnTo>
                  <a:lnTo>
                    <a:pt x="162" y="6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78"/>
            <p:cNvSpPr>
              <a:spLocks/>
            </p:cNvSpPr>
            <p:nvPr/>
          </p:nvSpPr>
          <p:spPr bwMode="auto">
            <a:xfrm>
              <a:off x="8493402" y="782637"/>
              <a:ext cx="119811" cy="19537"/>
            </a:xfrm>
            <a:custGeom>
              <a:avLst/>
              <a:gdLst/>
              <a:ahLst/>
              <a:cxnLst>
                <a:cxn ang="0">
                  <a:pos x="29" y="4"/>
                </a:cxn>
                <a:cxn ang="0">
                  <a:pos x="31" y="2"/>
                </a:cxn>
                <a:cxn ang="0">
                  <a:pos x="38" y="2"/>
                </a:cxn>
                <a:cxn ang="0">
                  <a:pos x="50" y="2"/>
                </a:cxn>
                <a:cxn ang="0">
                  <a:pos x="65" y="2"/>
                </a:cxn>
                <a:cxn ang="0">
                  <a:pos x="82" y="0"/>
                </a:cxn>
                <a:cxn ang="0">
                  <a:pos x="105" y="0"/>
                </a:cxn>
                <a:cxn ang="0">
                  <a:pos x="130" y="0"/>
                </a:cxn>
                <a:cxn ang="0">
                  <a:pos x="156" y="0"/>
                </a:cxn>
                <a:cxn ang="0">
                  <a:pos x="183" y="0"/>
                </a:cxn>
                <a:cxn ang="0">
                  <a:pos x="211" y="2"/>
                </a:cxn>
                <a:cxn ang="0">
                  <a:pos x="238" y="2"/>
                </a:cxn>
                <a:cxn ang="0">
                  <a:pos x="267" y="6"/>
                </a:cxn>
                <a:cxn ang="0">
                  <a:pos x="295" y="10"/>
                </a:cxn>
                <a:cxn ang="0">
                  <a:pos x="320" y="16"/>
                </a:cxn>
                <a:cxn ang="0">
                  <a:pos x="345" y="21"/>
                </a:cxn>
                <a:cxn ang="0">
                  <a:pos x="369" y="31"/>
                </a:cxn>
                <a:cxn ang="0">
                  <a:pos x="375" y="67"/>
                </a:cxn>
                <a:cxn ang="0">
                  <a:pos x="371" y="65"/>
                </a:cxn>
                <a:cxn ang="0">
                  <a:pos x="365" y="63"/>
                </a:cxn>
                <a:cxn ang="0">
                  <a:pos x="352" y="61"/>
                </a:cxn>
                <a:cxn ang="0">
                  <a:pos x="339" y="57"/>
                </a:cxn>
                <a:cxn ang="0">
                  <a:pos x="320" y="54"/>
                </a:cxn>
                <a:cxn ang="0">
                  <a:pos x="299" y="50"/>
                </a:cxn>
                <a:cxn ang="0">
                  <a:pos x="274" y="46"/>
                </a:cxn>
                <a:cxn ang="0">
                  <a:pos x="249" y="42"/>
                </a:cxn>
                <a:cxn ang="0">
                  <a:pos x="219" y="38"/>
                </a:cxn>
                <a:cxn ang="0">
                  <a:pos x="191" y="35"/>
                </a:cxn>
                <a:cxn ang="0">
                  <a:pos x="160" y="33"/>
                </a:cxn>
                <a:cxn ang="0">
                  <a:pos x="128" y="33"/>
                </a:cxn>
                <a:cxn ang="0">
                  <a:pos x="95" y="31"/>
                </a:cxn>
                <a:cxn ang="0">
                  <a:pos x="63" y="33"/>
                </a:cxn>
                <a:cxn ang="0">
                  <a:pos x="31" y="33"/>
                </a:cxn>
                <a:cxn ang="0">
                  <a:pos x="0" y="38"/>
                </a:cxn>
                <a:cxn ang="0">
                  <a:pos x="29" y="4"/>
                </a:cxn>
                <a:cxn ang="0">
                  <a:pos x="29" y="4"/>
                </a:cxn>
              </a:cxnLst>
              <a:rect l="0" t="0" r="r" b="b"/>
              <a:pathLst>
                <a:path w="375" h="67">
                  <a:moveTo>
                    <a:pt x="29" y="4"/>
                  </a:moveTo>
                  <a:lnTo>
                    <a:pt x="31" y="2"/>
                  </a:lnTo>
                  <a:lnTo>
                    <a:pt x="38" y="2"/>
                  </a:lnTo>
                  <a:lnTo>
                    <a:pt x="50" y="2"/>
                  </a:lnTo>
                  <a:lnTo>
                    <a:pt x="65" y="2"/>
                  </a:lnTo>
                  <a:lnTo>
                    <a:pt x="82" y="0"/>
                  </a:lnTo>
                  <a:lnTo>
                    <a:pt x="105" y="0"/>
                  </a:lnTo>
                  <a:lnTo>
                    <a:pt x="130" y="0"/>
                  </a:lnTo>
                  <a:lnTo>
                    <a:pt x="156" y="0"/>
                  </a:lnTo>
                  <a:lnTo>
                    <a:pt x="183" y="0"/>
                  </a:lnTo>
                  <a:lnTo>
                    <a:pt x="211" y="2"/>
                  </a:lnTo>
                  <a:lnTo>
                    <a:pt x="238" y="2"/>
                  </a:lnTo>
                  <a:lnTo>
                    <a:pt x="267" y="6"/>
                  </a:lnTo>
                  <a:lnTo>
                    <a:pt x="295" y="10"/>
                  </a:lnTo>
                  <a:lnTo>
                    <a:pt x="320" y="16"/>
                  </a:lnTo>
                  <a:lnTo>
                    <a:pt x="345" y="21"/>
                  </a:lnTo>
                  <a:lnTo>
                    <a:pt x="369" y="31"/>
                  </a:lnTo>
                  <a:lnTo>
                    <a:pt x="375" y="67"/>
                  </a:lnTo>
                  <a:lnTo>
                    <a:pt x="371" y="65"/>
                  </a:lnTo>
                  <a:lnTo>
                    <a:pt x="365" y="63"/>
                  </a:lnTo>
                  <a:lnTo>
                    <a:pt x="352" y="61"/>
                  </a:lnTo>
                  <a:lnTo>
                    <a:pt x="339" y="57"/>
                  </a:lnTo>
                  <a:lnTo>
                    <a:pt x="320" y="54"/>
                  </a:lnTo>
                  <a:lnTo>
                    <a:pt x="299" y="50"/>
                  </a:lnTo>
                  <a:lnTo>
                    <a:pt x="274" y="46"/>
                  </a:lnTo>
                  <a:lnTo>
                    <a:pt x="249" y="42"/>
                  </a:lnTo>
                  <a:lnTo>
                    <a:pt x="219" y="38"/>
                  </a:lnTo>
                  <a:lnTo>
                    <a:pt x="191" y="35"/>
                  </a:lnTo>
                  <a:lnTo>
                    <a:pt x="160" y="33"/>
                  </a:lnTo>
                  <a:lnTo>
                    <a:pt x="128" y="33"/>
                  </a:lnTo>
                  <a:lnTo>
                    <a:pt x="95" y="31"/>
                  </a:lnTo>
                  <a:lnTo>
                    <a:pt x="63" y="33"/>
                  </a:lnTo>
                  <a:lnTo>
                    <a:pt x="31" y="33"/>
                  </a:lnTo>
                  <a:lnTo>
                    <a:pt x="0" y="38"/>
                  </a:lnTo>
                  <a:lnTo>
                    <a:pt x="29" y="4"/>
                  </a:lnTo>
                  <a:lnTo>
                    <a:pt x="29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379"/>
            <p:cNvSpPr>
              <a:spLocks/>
            </p:cNvSpPr>
            <p:nvPr/>
          </p:nvSpPr>
          <p:spPr bwMode="auto">
            <a:xfrm>
              <a:off x="8454960" y="862561"/>
              <a:ext cx="158253" cy="39074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94" y="95"/>
                </a:cxn>
                <a:cxn ang="0">
                  <a:pos x="494" y="132"/>
                </a:cxn>
                <a:cxn ang="0">
                  <a:pos x="0" y="23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494" h="132">
                  <a:moveTo>
                    <a:pt x="40" y="0"/>
                  </a:moveTo>
                  <a:lnTo>
                    <a:pt x="494" y="95"/>
                  </a:lnTo>
                  <a:lnTo>
                    <a:pt x="494" y="132"/>
                  </a:lnTo>
                  <a:lnTo>
                    <a:pt x="0" y="23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380"/>
            <p:cNvSpPr>
              <a:spLocks/>
            </p:cNvSpPr>
            <p:nvPr/>
          </p:nvSpPr>
          <p:spPr bwMode="auto">
            <a:xfrm>
              <a:off x="8192914" y="1033065"/>
              <a:ext cx="81369" cy="223786"/>
            </a:xfrm>
            <a:custGeom>
              <a:avLst/>
              <a:gdLst/>
              <a:ahLst/>
              <a:cxnLst>
                <a:cxn ang="0">
                  <a:pos x="255" y="755"/>
                </a:cxn>
                <a:cxn ang="0">
                  <a:pos x="247" y="753"/>
                </a:cxn>
                <a:cxn ang="0">
                  <a:pos x="238" y="753"/>
                </a:cxn>
                <a:cxn ang="0">
                  <a:pos x="230" y="753"/>
                </a:cxn>
                <a:cxn ang="0">
                  <a:pos x="223" y="753"/>
                </a:cxn>
                <a:cxn ang="0">
                  <a:pos x="215" y="751"/>
                </a:cxn>
                <a:cxn ang="0">
                  <a:pos x="208" y="751"/>
                </a:cxn>
                <a:cxn ang="0">
                  <a:pos x="198" y="751"/>
                </a:cxn>
                <a:cxn ang="0">
                  <a:pos x="190" y="751"/>
                </a:cxn>
                <a:cxn ang="0">
                  <a:pos x="185" y="715"/>
                </a:cxn>
                <a:cxn ang="0">
                  <a:pos x="179" y="675"/>
                </a:cxn>
                <a:cxn ang="0">
                  <a:pos x="171" y="633"/>
                </a:cxn>
                <a:cxn ang="0">
                  <a:pos x="166" y="590"/>
                </a:cxn>
                <a:cxn ang="0">
                  <a:pos x="154" y="542"/>
                </a:cxn>
                <a:cxn ang="0">
                  <a:pos x="147" y="495"/>
                </a:cxn>
                <a:cxn ang="0">
                  <a:pos x="135" y="443"/>
                </a:cxn>
                <a:cxn ang="0">
                  <a:pos x="126" y="394"/>
                </a:cxn>
                <a:cxn ang="0">
                  <a:pos x="112" y="343"/>
                </a:cxn>
                <a:cxn ang="0">
                  <a:pos x="101" y="291"/>
                </a:cxn>
                <a:cxn ang="0">
                  <a:pos x="86" y="240"/>
                </a:cxn>
                <a:cxn ang="0">
                  <a:pos x="73" y="189"/>
                </a:cxn>
                <a:cxn ang="0">
                  <a:pos x="54" y="139"/>
                </a:cxn>
                <a:cxn ang="0">
                  <a:pos x="36" y="92"/>
                </a:cxn>
                <a:cxn ang="0">
                  <a:pos x="17" y="44"/>
                </a:cxn>
                <a:cxn ang="0">
                  <a:pos x="0" y="0"/>
                </a:cxn>
                <a:cxn ang="0">
                  <a:pos x="80" y="14"/>
                </a:cxn>
                <a:cxn ang="0">
                  <a:pos x="80" y="18"/>
                </a:cxn>
                <a:cxn ang="0">
                  <a:pos x="84" y="29"/>
                </a:cxn>
                <a:cxn ang="0">
                  <a:pos x="92" y="48"/>
                </a:cxn>
                <a:cxn ang="0">
                  <a:pos x="99" y="75"/>
                </a:cxn>
                <a:cxn ang="0">
                  <a:pos x="109" y="107"/>
                </a:cxn>
                <a:cxn ang="0">
                  <a:pos x="120" y="145"/>
                </a:cxn>
                <a:cxn ang="0">
                  <a:pos x="133" y="191"/>
                </a:cxn>
                <a:cxn ang="0">
                  <a:pos x="147" y="240"/>
                </a:cxn>
                <a:cxn ang="0">
                  <a:pos x="160" y="293"/>
                </a:cxn>
                <a:cxn ang="0">
                  <a:pos x="175" y="350"/>
                </a:cxn>
                <a:cxn ang="0">
                  <a:pos x="189" y="411"/>
                </a:cxn>
                <a:cxn ang="0">
                  <a:pos x="204" y="476"/>
                </a:cxn>
                <a:cxn ang="0">
                  <a:pos x="217" y="542"/>
                </a:cxn>
                <a:cxn ang="0">
                  <a:pos x="232" y="611"/>
                </a:cxn>
                <a:cxn ang="0">
                  <a:pos x="244" y="681"/>
                </a:cxn>
                <a:cxn ang="0">
                  <a:pos x="255" y="755"/>
                </a:cxn>
                <a:cxn ang="0">
                  <a:pos x="255" y="755"/>
                </a:cxn>
              </a:cxnLst>
              <a:rect l="0" t="0" r="r" b="b"/>
              <a:pathLst>
                <a:path w="255" h="755">
                  <a:moveTo>
                    <a:pt x="255" y="755"/>
                  </a:moveTo>
                  <a:lnTo>
                    <a:pt x="247" y="753"/>
                  </a:lnTo>
                  <a:lnTo>
                    <a:pt x="238" y="753"/>
                  </a:lnTo>
                  <a:lnTo>
                    <a:pt x="230" y="753"/>
                  </a:lnTo>
                  <a:lnTo>
                    <a:pt x="223" y="753"/>
                  </a:lnTo>
                  <a:lnTo>
                    <a:pt x="215" y="751"/>
                  </a:lnTo>
                  <a:lnTo>
                    <a:pt x="208" y="751"/>
                  </a:lnTo>
                  <a:lnTo>
                    <a:pt x="198" y="751"/>
                  </a:lnTo>
                  <a:lnTo>
                    <a:pt x="190" y="751"/>
                  </a:lnTo>
                  <a:lnTo>
                    <a:pt x="185" y="715"/>
                  </a:lnTo>
                  <a:lnTo>
                    <a:pt x="179" y="675"/>
                  </a:lnTo>
                  <a:lnTo>
                    <a:pt x="171" y="633"/>
                  </a:lnTo>
                  <a:lnTo>
                    <a:pt x="166" y="590"/>
                  </a:lnTo>
                  <a:lnTo>
                    <a:pt x="154" y="542"/>
                  </a:lnTo>
                  <a:lnTo>
                    <a:pt x="147" y="495"/>
                  </a:lnTo>
                  <a:lnTo>
                    <a:pt x="135" y="443"/>
                  </a:lnTo>
                  <a:lnTo>
                    <a:pt x="126" y="394"/>
                  </a:lnTo>
                  <a:lnTo>
                    <a:pt x="112" y="343"/>
                  </a:lnTo>
                  <a:lnTo>
                    <a:pt x="101" y="291"/>
                  </a:lnTo>
                  <a:lnTo>
                    <a:pt x="86" y="240"/>
                  </a:lnTo>
                  <a:lnTo>
                    <a:pt x="73" y="189"/>
                  </a:lnTo>
                  <a:lnTo>
                    <a:pt x="54" y="139"/>
                  </a:lnTo>
                  <a:lnTo>
                    <a:pt x="36" y="92"/>
                  </a:lnTo>
                  <a:lnTo>
                    <a:pt x="17" y="44"/>
                  </a:lnTo>
                  <a:lnTo>
                    <a:pt x="0" y="0"/>
                  </a:lnTo>
                  <a:lnTo>
                    <a:pt x="80" y="14"/>
                  </a:lnTo>
                  <a:lnTo>
                    <a:pt x="80" y="18"/>
                  </a:lnTo>
                  <a:lnTo>
                    <a:pt x="84" y="29"/>
                  </a:lnTo>
                  <a:lnTo>
                    <a:pt x="92" y="48"/>
                  </a:lnTo>
                  <a:lnTo>
                    <a:pt x="99" y="75"/>
                  </a:lnTo>
                  <a:lnTo>
                    <a:pt x="109" y="107"/>
                  </a:lnTo>
                  <a:lnTo>
                    <a:pt x="120" y="145"/>
                  </a:lnTo>
                  <a:lnTo>
                    <a:pt x="133" y="191"/>
                  </a:lnTo>
                  <a:lnTo>
                    <a:pt x="147" y="240"/>
                  </a:lnTo>
                  <a:lnTo>
                    <a:pt x="160" y="293"/>
                  </a:lnTo>
                  <a:lnTo>
                    <a:pt x="175" y="350"/>
                  </a:lnTo>
                  <a:lnTo>
                    <a:pt x="189" y="411"/>
                  </a:lnTo>
                  <a:lnTo>
                    <a:pt x="204" y="476"/>
                  </a:lnTo>
                  <a:lnTo>
                    <a:pt x="217" y="542"/>
                  </a:lnTo>
                  <a:lnTo>
                    <a:pt x="232" y="611"/>
                  </a:lnTo>
                  <a:lnTo>
                    <a:pt x="244" y="681"/>
                  </a:lnTo>
                  <a:lnTo>
                    <a:pt x="255" y="755"/>
                  </a:lnTo>
                  <a:lnTo>
                    <a:pt x="255" y="7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81"/>
            <p:cNvSpPr>
              <a:spLocks/>
            </p:cNvSpPr>
            <p:nvPr/>
          </p:nvSpPr>
          <p:spPr bwMode="auto">
            <a:xfrm>
              <a:off x="7539400" y="785597"/>
              <a:ext cx="185803" cy="66899"/>
            </a:xfrm>
            <a:custGeom>
              <a:avLst/>
              <a:gdLst/>
              <a:ahLst/>
              <a:cxnLst>
                <a:cxn ang="0">
                  <a:pos x="580" y="190"/>
                </a:cxn>
                <a:cxn ang="0">
                  <a:pos x="573" y="188"/>
                </a:cxn>
                <a:cxn ang="0">
                  <a:pos x="561" y="184"/>
                </a:cxn>
                <a:cxn ang="0">
                  <a:pos x="540" y="177"/>
                </a:cxn>
                <a:cxn ang="0">
                  <a:pos x="514" y="169"/>
                </a:cxn>
                <a:cxn ang="0">
                  <a:pos x="480" y="160"/>
                </a:cxn>
                <a:cxn ang="0">
                  <a:pos x="445" y="148"/>
                </a:cxn>
                <a:cxn ang="0">
                  <a:pos x="405" y="135"/>
                </a:cxn>
                <a:cxn ang="0">
                  <a:pos x="364" y="122"/>
                </a:cxn>
                <a:cxn ang="0">
                  <a:pos x="318" y="106"/>
                </a:cxn>
                <a:cxn ang="0">
                  <a:pos x="274" y="89"/>
                </a:cxn>
                <a:cxn ang="0">
                  <a:pos x="230" y="74"/>
                </a:cxn>
                <a:cxn ang="0">
                  <a:pos x="189" y="59"/>
                </a:cxn>
                <a:cxn ang="0">
                  <a:pos x="149" y="42"/>
                </a:cxn>
                <a:cxn ang="0">
                  <a:pos x="115" y="27"/>
                </a:cxn>
                <a:cxn ang="0">
                  <a:pos x="82" y="11"/>
                </a:cxn>
                <a:cxn ang="0">
                  <a:pos x="58" y="0"/>
                </a:cxn>
                <a:cxn ang="0">
                  <a:pos x="0" y="23"/>
                </a:cxn>
                <a:cxn ang="0">
                  <a:pos x="4" y="25"/>
                </a:cxn>
                <a:cxn ang="0">
                  <a:pos x="16" y="28"/>
                </a:cxn>
                <a:cxn ang="0">
                  <a:pos x="35" y="38"/>
                </a:cxn>
                <a:cxn ang="0">
                  <a:pos x="59" y="49"/>
                </a:cxn>
                <a:cxn ang="0">
                  <a:pos x="90" y="61"/>
                </a:cxn>
                <a:cxn ang="0">
                  <a:pos x="126" y="76"/>
                </a:cxn>
                <a:cxn ang="0">
                  <a:pos x="166" y="93"/>
                </a:cxn>
                <a:cxn ang="0">
                  <a:pos x="208" y="110"/>
                </a:cxn>
                <a:cxn ang="0">
                  <a:pos x="253" y="127"/>
                </a:cxn>
                <a:cxn ang="0">
                  <a:pos x="301" y="144"/>
                </a:cxn>
                <a:cxn ang="0">
                  <a:pos x="348" y="162"/>
                </a:cxn>
                <a:cxn ang="0">
                  <a:pos x="398" y="179"/>
                </a:cxn>
                <a:cxn ang="0">
                  <a:pos x="443" y="192"/>
                </a:cxn>
                <a:cxn ang="0">
                  <a:pos x="491" y="205"/>
                </a:cxn>
                <a:cxn ang="0">
                  <a:pos x="537" y="217"/>
                </a:cxn>
                <a:cxn ang="0">
                  <a:pos x="580" y="226"/>
                </a:cxn>
                <a:cxn ang="0">
                  <a:pos x="580" y="190"/>
                </a:cxn>
                <a:cxn ang="0">
                  <a:pos x="580" y="190"/>
                </a:cxn>
              </a:cxnLst>
              <a:rect l="0" t="0" r="r" b="b"/>
              <a:pathLst>
                <a:path w="580" h="226">
                  <a:moveTo>
                    <a:pt x="580" y="190"/>
                  </a:moveTo>
                  <a:lnTo>
                    <a:pt x="573" y="188"/>
                  </a:lnTo>
                  <a:lnTo>
                    <a:pt x="561" y="184"/>
                  </a:lnTo>
                  <a:lnTo>
                    <a:pt x="540" y="177"/>
                  </a:lnTo>
                  <a:lnTo>
                    <a:pt x="514" y="169"/>
                  </a:lnTo>
                  <a:lnTo>
                    <a:pt x="480" y="160"/>
                  </a:lnTo>
                  <a:lnTo>
                    <a:pt x="445" y="148"/>
                  </a:lnTo>
                  <a:lnTo>
                    <a:pt x="405" y="135"/>
                  </a:lnTo>
                  <a:lnTo>
                    <a:pt x="364" y="122"/>
                  </a:lnTo>
                  <a:lnTo>
                    <a:pt x="318" y="106"/>
                  </a:lnTo>
                  <a:lnTo>
                    <a:pt x="274" y="89"/>
                  </a:lnTo>
                  <a:lnTo>
                    <a:pt x="230" y="74"/>
                  </a:lnTo>
                  <a:lnTo>
                    <a:pt x="189" y="59"/>
                  </a:lnTo>
                  <a:lnTo>
                    <a:pt x="149" y="42"/>
                  </a:lnTo>
                  <a:lnTo>
                    <a:pt x="115" y="27"/>
                  </a:lnTo>
                  <a:lnTo>
                    <a:pt x="82" y="11"/>
                  </a:lnTo>
                  <a:lnTo>
                    <a:pt x="58" y="0"/>
                  </a:lnTo>
                  <a:lnTo>
                    <a:pt x="0" y="23"/>
                  </a:lnTo>
                  <a:lnTo>
                    <a:pt x="4" y="25"/>
                  </a:lnTo>
                  <a:lnTo>
                    <a:pt x="16" y="28"/>
                  </a:lnTo>
                  <a:lnTo>
                    <a:pt x="35" y="38"/>
                  </a:lnTo>
                  <a:lnTo>
                    <a:pt x="59" y="49"/>
                  </a:lnTo>
                  <a:lnTo>
                    <a:pt x="90" y="61"/>
                  </a:lnTo>
                  <a:lnTo>
                    <a:pt x="126" y="76"/>
                  </a:lnTo>
                  <a:lnTo>
                    <a:pt x="166" y="93"/>
                  </a:lnTo>
                  <a:lnTo>
                    <a:pt x="208" y="110"/>
                  </a:lnTo>
                  <a:lnTo>
                    <a:pt x="253" y="127"/>
                  </a:lnTo>
                  <a:lnTo>
                    <a:pt x="301" y="144"/>
                  </a:lnTo>
                  <a:lnTo>
                    <a:pt x="348" y="162"/>
                  </a:lnTo>
                  <a:lnTo>
                    <a:pt x="398" y="179"/>
                  </a:lnTo>
                  <a:lnTo>
                    <a:pt x="443" y="192"/>
                  </a:lnTo>
                  <a:lnTo>
                    <a:pt x="491" y="205"/>
                  </a:lnTo>
                  <a:lnTo>
                    <a:pt x="537" y="217"/>
                  </a:lnTo>
                  <a:lnTo>
                    <a:pt x="580" y="226"/>
                  </a:lnTo>
                  <a:lnTo>
                    <a:pt x="580" y="190"/>
                  </a:lnTo>
                  <a:lnTo>
                    <a:pt x="580" y="1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82"/>
            <p:cNvSpPr>
              <a:spLocks/>
            </p:cNvSpPr>
            <p:nvPr/>
          </p:nvSpPr>
          <p:spPr bwMode="auto">
            <a:xfrm>
              <a:off x="7516335" y="908147"/>
              <a:ext cx="273579" cy="84068"/>
            </a:xfrm>
            <a:custGeom>
              <a:avLst/>
              <a:gdLst/>
              <a:ahLst/>
              <a:cxnLst>
                <a:cxn ang="0">
                  <a:pos x="856" y="284"/>
                </a:cxn>
                <a:cxn ang="0">
                  <a:pos x="829" y="282"/>
                </a:cxn>
                <a:cxn ang="0">
                  <a:pos x="797" y="278"/>
                </a:cxn>
                <a:cxn ang="0">
                  <a:pos x="753" y="272"/>
                </a:cxn>
                <a:cxn ang="0">
                  <a:pos x="704" y="267"/>
                </a:cxn>
                <a:cxn ang="0">
                  <a:pos x="648" y="255"/>
                </a:cxn>
                <a:cxn ang="0">
                  <a:pos x="591" y="246"/>
                </a:cxn>
                <a:cxn ang="0">
                  <a:pos x="527" y="232"/>
                </a:cxn>
                <a:cxn ang="0">
                  <a:pos x="464" y="219"/>
                </a:cxn>
                <a:cxn ang="0">
                  <a:pos x="398" y="204"/>
                </a:cxn>
                <a:cxn ang="0">
                  <a:pos x="331" y="187"/>
                </a:cxn>
                <a:cxn ang="0">
                  <a:pos x="266" y="168"/>
                </a:cxn>
                <a:cxn ang="0">
                  <a:pos x="207" y="149"/>
                </a:cxn>
                <a:cxn ang="0">
                  <a:pos x="149" y="126"/>
                </a:cxn>
                <a:cxn ang="0">
                  <a:pos x="97" y="107"/>
                </a:cxn>
                <a:cxn ang="0">
                  <a:pos x="50" y="84"/>
                </a:cxn>
                <a:cxn ang="0">
                  <a:pos x="12" y="61"/>
                </a:cxn>
                <a:cxn ang="0">
                  <a:pos x="0" y="0"/>
                </a:cxn>
                <a:cxn ang="0">
                  <a:pos x="6" y="2"/>
                </a:cxn>
                <a:cxn ang="0">
                  <a:pos x="21" y="10"/>
                </a:cxn>
                <a:cxn ang="0">
                  <a:pos x="46" y="19"/>
                </a:cxn>
                <a:cxn ang="0">
                  <a:pos x="80" y="33"/>
                </a:cxn>
                <a:cxn ang="0">
                  <a:pos x="120" y="48"/>
                </a:cxn>
                <a:cxn ang="0">
                  <a:pos x="168" y="65"/>
                </a:cxn>
                <a:cxn ang="0">
                  <a:pos x="223" y="84"/>
                </a:cxn>
                <a:cxn ang="0">
                  <a:pos x="283" y="107"/>
                </a:cxn>
                <a:cxn ang="0">
                  <a:pos x="344" y="126"/>
                </a:cxn>
                <a:cxn ang="0">
                  <a:pos x="411" y="147"/>
                </a:cxn>
                <a:cxn ang="0">
                  <a:pos x="479" y="168"/>
                </a:cxn>
                <a:cxn ang="0">
                  <a:pos x="552" y="187"/>
                </a:cxn>
                <a:cxn ang="0">
                  <a:pos x="622" y="204"/>
                </a:cxn>
                <a:cxn ang="0">
                  <a:pos x="694" y="217"/>
                </a:cxn>
                <a:cxn ang="0">
                  <a:pos x="763" y="228"/>
                </a:cxn>
                <a:cxn ang="0">
                  <a:pos x="831" y="238"/>
                </a:cxn>
                <a:cxn ang="0">
                  <a:pos x="856" y="284"/>
                </a:cxn>
                <a:cxn ang="0">
                  <a:pos x="856" y="284"/>
                </a:cxn>
              </a:cxnLst>
              <a:rect l="0" t="0" r="r" b="b"/>
              <a:pathLst>
                <a:path w="856" h="284">
                  <a:moveTo>
                    <a:pt x="856" y="284"/>
                  </a:moveTo>
                  <a:lnTo>
                    <a:pt x="829" y="282"/>
                  </a:lnTo>
                  <a:lnTo>
                    <a:pt x="797" y="278"/>
                  </a:lnTo>
                  <a:lnTo>
                    <a:pt x="753" y="272"/>
                  </a:lnTo>
                  <a:lnTo>
                    <a:pt x="704" y="267"/>
                  </a:lnTo>
                  <a:lnTo>
                    <a:pt x="648" y="255"/>
                  </a:lnTo>
                  <a:lnTo>
                    <a:pt x="591" y="246"/>
                  </a:lnTo>
                  <a:lnTo>
                    <a:pt x="527" y="232"/>
                  </a:lnTo>
                  <a:lnTo>
                    <a:pt x="464" y="219"/>
                  </a:lnTo>
                  <a:lnTo>
                    <a:pt x="398" y="204"/>
                  </a:lnTo>
                  <a:lnTo>
                    <a:pt x="331" y="187"/>
                  </a:lnTo>
                  <a:lnTo>
                    <a:pt x="266" y="168"/>
                  </a:lnTo>
                  <a:lnTo>
                    <a:pt x="207" y="149"/>
                  </a:lnTo>
                  <a:lnTo>
                    <a:pt x="149" y="126"/>
                  </a:lnTo>
                  <a:lnTo>
                    <a:pt x="97" y="107"/>
                  </a:lnTo>
                  <a:lnTo>
                    <a:pt x="50" y="84"/>
                  </a:lnTo>
                  <a:lnTo>
                    <a:pt x="12" y="61"/>
                  </a:lnTo>
                  <a:lnTo>
                    <a:pt x="0" y="0"/>
                  </a:lnTo>
                  <a:lnTo>
                    <a:pt x="6" y="2"/>
                  </a:lnTo>
                  <a:lnTo>
                    <a:pt x="21" y="10"/>
                  </a:lnTo>
                  <a:lnTo>
                    <a:pt x="46" y="19"/>
                  </a:lnTo>
                  <a:lnTo>
                    <a:pt x="80" y="33"/>
                  </a:lnTo>
                  <a:lnTo>
                    <a:pt x="120" y="48"/>
                  </a:lnTo>
                  <a:lnTo>
                    <a:pt x="168" y="65"/>
                  </a:lnTo>
                  <a:lnTo>
                    <a:pt x="223" y="84"/>
                  </a:lnTo>
                  <a:lnTo>
                    <a:pt x="283" y="107"/>
                  </a:lnTo>
                  <a:lnTo>
                    <a:pt x="344" y="126"/>
                  </a:lnTo>
                  <a:lnTo>
                    <a:pt x="411" y="147"/>
                  </a:lnTo>
                  <a:lnTo>
                    <a:pt x="479" y="168"/>
                  </a:lnTo>
                  <a:lnTo>
                    <a:pt x="552" y="187"/>
                  </a:lnTo>
                  <a:lnTo>
                    <a:pt x="622" y="204"/>
                  </a:lnTo>
                  <a:lnTo>
                    <a:pt x="694" y="217"/>
                  </a:lnTo>
                  <a:lnTo>
                    <a:pt x="763" y="228"/>
                  </a:lnTo>
                  <a:lnTo>
                    <a:pt x="831" y="238"/>
                  </a:lnTo>
                  <a:lnTo>
                    <a:pt x="856" y="284"/>
                  </a:lnTo>
                  <a:lnTo>
                    <a:pt x="856" y="2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89"/>
            <p:cNvSpPr>
              <a:spLocks/>
            </p:cNvSpPr>
            <p:nvPr/>
          </p:nvSpPr>
          <p:spPr bwMode="auto">
            <a:xfrm>
              <a:off x="7500958" y="446366"/>
              <a:ext cx="1124428" cy="820550"/>
            </a:xfrm>
            <a:custGeom>
              <a:avLst/>
              <a:gdLst/>
              <a:ahLst/>
              <a:cxnLst>
                <a:cxn ang="0">
                  <a:pos x="1190" y="41"/>
                </a:cxn>
                <a:cxn ang="0">
                  <a:pos x="1127" y="36"/>
                </a:cxn>
                <a:cxn ang="0">
                  <a:pos x="1013" y="28"/>
                </a:cxn>
                <a:cxn ang="0">
                  <a:pos x="863" y="20"/>
                </a:cxn>
                <a:cxn ang="0">
                  <a:pos x="682" y="11"/>
                </a:cxn>
                <a:cxn ang="0">
                  <a:pos x="484" y="3"/>
                </a:cxn>
                <a:cxn ang="0">
                  <a:pos x="285" y="0"/>
                </a:cxn>
                <a:cxn ang="0">
                  <a:pos x="89" y="1"/>
                </a:cxn>
                <a:cxn ang="0">
                  <a:pos x="0" y="30"/>
                </a:cxn>
                <a:cxn ang="0">
                  <a:pos x="2" y="224"/>
                </a:cxn>
                <a:cxn ang="0">
                  <a:pos x="7" y="564"/>
                </a:cxn>
                <a:cxn ang="0">
                  <a:pos x="15" y="998"/>
                </a:cxn>
                <a:cxn ang="0">
                  <a:pos x="19" y="1477"/>
                </a:cxn>
                <a:cxn ang="0">
                  <a:pos x="23" y="1950"/>
                </a:cxn>
                <a:cxn ang="0">
                  <a:pos x="23" y="2365"/>
                </a:cxn>
                <a:cxn ang="0">
                  <a:pos x="15" y="2672"/>
                </a:cxn>
                <a:cxn ang="0">
                  <a:pos x="1905" y="2771"/>
                </a:cxn>
                <a:cxn ang="0">
                  <a:pos x="1962" y="2771"/>
                </a:cxn>
                <a:cxn ang="0">
                  <a:pos x="2119" y="2769"/>
                </a:cxn>
                <a:cxn ang="0">
                  <a:pos x="2344" y="2766"/>
                </a:cxn>
                <a:cxn ang="0">
                  <a:pos x="2610" y="2766"/>
                </a:cxn>
                <a:cxn ang="0">
                  <a:pos x="2886" y="2764"/>
                </a:cxn>
                <a:cxn ang="0">
                  <a:pos x="3146" y="2766"/>
                </a:cxn>
                <a:cxn ang="0">
                  <a:pos x="3359" y="2766"/>
                </a:cxn>
                <a:cxn ang="0">
                  <a:pos x="3498" y="2771"/>
                </a:cxn>
                <a:cxn ang="0">
                  <a:pos x="3496" y="2701"/>
                </a:cxn>
                <a:cxn ang="0">
                  <a:pos x="3492" y="2511"/>
                </a:cxn>
                <a:cxn ang="0">
                  <a:pos x="3490" y="2222"/>
                </a:cxn>
                <a:cxn ang="0">
                  <a:pos x="3490" y="1865"/>
                </a:cxn>
                <a:cxn ang="0">
                  <a:pos x="3488" y="1460"/>
                </a:cxn>
                <a:cxn ang="0">
                  <a:pos x="3490" y="1038"/>
                </a:cxn>
                <a:cxn ang="0">
                  <a:pos x="3496" y="623"/>
                </a:cxn>
                <a:cxn ang="0">
                  <a:pos x="3509" y="241"/>
                </a:cxn>
                <a:cxn ang="0">
                  <a:pos x="3467" y="233"/>
                </a:cxn>
                <a:cxn ang="0">
                  <a:pos x="3357" y="211"/>
                </a:cxn>
                <a:cxn ang="0">
                  <a:pos x="3197" y="180"/>
                </a:cxn>
                <a:cxn ang="0">
                  <a:pos x="3005" y="146"/>
                </a:cxn>
                <a:cxn ang="0">
                  <a:pos x="2794" y="108"/>
                </a:cxn>
                <a:cxn ang="0">
                  <a:pos x="2589" y="78"/>
                </a:cxn>
                <a:cxn ang="0">
                  <a:pos x="2403" y="53"/>
                </a:cxn>
                <a:cxn ang="0">
                  <a:pos x="2254" y="43"/>
                </a:cxn>
                <a:cxn ang="0">
                  <a:pos x="2251" y="98"/>
                </a:cxn>
                <a:cxn ang="0">
                  <a:pos x="2313" y="102"/>
                </a:cxn>
                <a:cxn ang="0">
                  <a:pos x="2429" y="110"/>
                </a:cxn>
                <a:cxn ang="0">
                  <a:pos x="2585" y="125"/>
                </a:cxn>
                <a:cxn ang="0">
                  <a:pos x="2768" y="144"/>
                </a:cxn>
                <a:cxn ang="0">
                  <a:pos x="2965" y="173"/>
                </a:cxn>
                <a:cxn ang="0">
                  <a:pos x="3169" y="207"/>
                </a:cxn>
                <a:cxn ang="0">
                  <a:pos x="3361" y="252"/>
                </a:cxn>
                <a:cxn ang="0">
                  <a:pos x="3433" y="2697"/>
                </a:cxn>
                <a:cxn ang="0">
                  <a:pos x="83" y="2716"/>
                </a:cxn>
                <a:cxn ang="0">
                  <a:pos x="55" y="70"/>
                </a:cxn>
                <a:cxn ang="0">
                  <a:pos x="81" y="68"/>
                </a:cxn>
                <a:cxn ang="0">
                  <a:pos x="156" y="64"/>
                </a:cxn>
                <a:cxn ang="0">
                  <a:pos x="270" y="60"/>
                </a:cxn>
                <a:cxn ang="0">
                  <a:pos x="420" y="60"/>
                </a:cxn>
                <a:cxn ang="0">
                  <a:pos x="593" y="60"/>
                </a:cxn>
                <a:cxn ang="0">
                  <a:pos x="783" y="66"/>
                </a:cxn>
                <a:cxn ang="0">
                  <a:pos x="984" y="79"/>
                </a:cxn>
                <a:cxn ang="0">
                  <a:pos x="1188" y="98"/>
                </a:cxn>
                <a:cxn ang="0">
                  <a:pos x="1199" y="43"/>
                </a:cxn>
              </a:cxnLst>
              <a:rect l="0" t="0" r="r" b="b"/>
              <a:pathLst>
                <a:path w="3509" h="2771">
                  <a:moveTo>
                    <a:pt x="1199" y="43"/>
                  </a:moveTo>
                  <a:lnTo>
                    <a:pt x="1190" y="41"/>
                  </a:lnTo>
                  <a:lnTo>
                    <a:pt x="1167" y="39"/>
                  </a:lnTo>
                  <a:lnTo>
                    <a:pt x="1127" y="36"/>
                  </a:lnTo>
                  <a:lnTo>
                    <a:pt x="1078" y="34"/>
                  </a:lnTo>
                  <a:lnTo>
                    <a:pt x="1013" y="28"/>
                  </a:lnTo>
                  <a:lnTo>
                    <a:pt x="943" y="24"/>
                  </a:lnTo>
                  <a:lnTo>
                    <a:pt x="863" y="20"/>
                  </a:lnTo>
                  <a:lnTo>
                    <a:pt x="775" y="17"/>
                  </a:lnTo>
                  <a:lnTo>
                    <a:pt x="682" y="11"/>
                  </a:lnTo>
                  <a:lnTo>
                    <a:pt x="585" y="7"/>
                  </a:lnTo>
                  <a:lnTo>
                    <a:pt x="484" y="3"/>
                  </a:lnTo>
                  <a:lnTo>
                    <a:pt x="386" y="1"/>
                  </a:lnTo>
                  <a:lnTo>
                    <a:pt x="285" y="0"/>
                  </a:lnTo>
                  <a:lnTo>
                    <a:pt x="186" y="0"/>
                  </a:lnTo>
                  <a:lnTo>
                    <a:pt x="89" y="1"/>
                  </a:lnTo>
                  <a:lnTo>
                    <a:pt x="0" y="5"/>
                  </a:lnTo>
                  <a:lnTo>
                    <a:pt x="0" y="30"/>
                  </a:lnTo>
                  <a:lnTo>
                    <a:pt x="0" y="108"/>
                  </a:lnTo>
                  <a:lnTo>
                    <a:pt x="2" y="224"/>
                  </a:lnTo>
                  <a:lnTo>
                    <a:pt x="5" y="380"/>
                  </a:lnTo>
                  <a:lnTo>
                    <a:pt x="7" y="564"/>
                  </a:lnTo>
                  <a:lnTo>
                    <a:pt x="11" y="771"/>
                  </a:lnTo>
                  <a:lnTo>
                    <a:pt x="15" y="998"/>
                  </a:lnTo>
                  <a:lnTo>
                    <a:pt x="19" y="1235"/>
                  </a:lnTo>
                  <a:lnTo>
                    <a:pt x="19" y="1477"/>
                  </a:lnTo>
                  <a:lnTo>
                    <a:pt x="23" y="1718"/>
                  </a:lnTo>
                  <a:lnTo>
                    <a:pt x="23" y="1950"/>
                  </a:lnTo>
                  <a:lnTo>
                    <a:pt x="23" y="2169"/>
                  </a:lnTo>
                  <a:lnTo>
                    <a:pt x="23" y="2365"/>
                  </a:lnTo>
                  <a:lnTo>
                    <a:pt x="19" y="2538"/>
                  </a:lnTo>
                  <a:lnTo>
                    <a:pt x="15" y="2672"/>
                  </a:lnTo>
                  <a:lnTo>
                    <a:pt x="9" y="2771"/>
                  </a:lnTo>
                  <a:lnTo>
                    <a:pt x="1905" y="2771"/>
                  </a:lnTo>
                  <a:lnTo>
                    <a:pt x="1920" y="2771"/>
                  </a:lnTo>
                  <a:lnTo>
                    <a:pt x="1962" y="2771"/>
                  </a:lnTo>
                  <a:lnTo>
                    <a:pt x="2030" y="2769"/>
                  </a:lnTo>
                  <a:lnTo>
                    <a:pt x="2119" y="2769"/>
                  </a:lnTo>
                  <a:lnTo>
                    <a:pt x="2224" y="2768"/>
                  </a:lnTo>
                  <a:lnTo>
                    <a:pt x="2344" y="2766"/>
                  </a:lnTo>
                  <a:lnTo>
                    <a:pt x="2473" y="2766"/>
                  </a:lnTo>
                  <a:lnTo>
                    <a:pt x="2610" y="2766"/>
                  </a:lnTo>
                  <a:lnTo>
                    <a:pt x="2749" y="2766"/>
                  </a:lnTo>
                  <a:lnTo>
                    <a:pt x="2886" y="2764"/>
                  </a:lnTo>
                  <a:lnTo>
                    <a:pt x="3020" y="2764"/>
                  </a:lnTo>
                  <a:lnTo>
                    <a:pt x="3146" y="2766"/>
                  </a:lnTo>
                  <a:lnTo>
                    <a:pt x="3260" y="2766"/>
                  </a:lnTo>
                  <a:lnTo>
                    <a:pt x="3359" y="2766"/>
                  </a:lnTo>
                  <a:lnTo>
                    <a:pt x="3439" y="2769"/>
                  </a:lnTo>
                  <a:lnTo>
                    <a:pt x="3498" y="2771"/>
                  </a:lnTo>
                  <a:lnTo>
                    <a:pt x="3496" y="2752"/>
                  </a:lnTo>
                  <a:lnTo>
                    <a:pt x="3496" y="2701"/>
                  </a:lnTo>
                  <a:lnTo>
                    <a:pt x="3494" y="2619"/>
                  </a:lnTo>
                  <a:lnTo>
                    <a:pt x="3492" y="2511"/>
                  </a:lnTo>
                  <a:lnTo>
                    <a:pt x="3490" y="2376"/>
                  </a:lnTo>
                  <a:lnTo>
                    <a:pt x="3490" y="2222"/>
                  </a:lnTo>
                  <a:lnTo>
                    <a:pt x="3490" y="2049"/>
                  </a:lnTo>
                  <a:lnTo>
                    <a:pt x="3490" y="1865"/>
                  </a:lnTo>
                  <a:lnTo>
                    <a:pt x="3488" y="1665"/>
                  </a:lnTo>
                  <a:lnTo>
                    <a:pt x="3488" y="1460"/>
                  </a:lnTo>
                  <a:lnTo>
                    <a:pt x="3488" y="1249"/>
                  </a:lnTo>
                  <a:lnTo>
                    <a:pt x="3490" y="1038"/>
                  </a:lnTo>
                  <a:lnTo>
                    <a:pt x="3492" y="827"/>
                  </a:lnTo>
                  <a:lnTo>
                    <a:pt x="3496" y="623"/>
                  </a:lnTo>
                  <a:lnTo>
                    <a:pt x="3501" y="425"/>
                  </a:lnTo>
                  <a:lnTo>
                    <a:pt x="3509" y="241"/>
                  </a:lnTo>
                  <a:lnTo>
                    <a:pt x="3496" y="239"/>
                  </a:lnTo>
                  <a:lnTo>
                    <a:pt x="3467" y="233"/>
                  </a:lnTo>
                  <a:lnTo>
                    <a:pt x="3418" y="222"/>
                  </a:lnTo>
                  <a:lnTo>
                    <a:pt x="3357" y="211"/>
                  </a:lnTo>
                  <a:lnTo>
                    <a:pt x="3283" y="195"/>
                  </a:lnTo>
                  <a:lnTo>
                    <a:pt x="3197" y="180"/>
                  </a:lnTo>
                  <a:lnTo>
                    <a:pt x="3104" y="163"/>
                  </a:lnTo>
                  <a:lnTo>
                    <a:pt x="3005" y="146"/>
                  </a:lnTo>
                  <a:lnTo>
                    <a:pt x="2899" y="127"/>
                  </a:lnTo>
                  <a:lnTo>
                    <a:pt x="2794" y="108"/>
                  </a:lnTo>
                  <a:lnTo>
                    <a:pt x="2690" y="93"/>
                  </a:lnTo>
                  <a:lnTo>
                    <a:pt x="2589" y="78"/>
                  </a:lnTo>
                  <a:lnTo>
                    <a:pt x="2490" y="62"/>
                  </a:lnTo>
                  <a:lnTo>
                    <a:pt x="2403" y="53"/>
                  </a:lnTo>
                  <a:lnTo>
                    <a:pt x="2321" y="47"/>
                  </a:lnTo>
                  <a:lnTo>
                    <a:pt x="2254" y="43"/>
                  </a:lnTo>
                  <a:lnTo>
                    <a:pt x="2243" y="98"/>
                  </a:lnTo>
                  <a:lnTo>
                    <a:pt x="2251" y="98"/>
                  </a:lnTo>
                  <a:lnTo>
                    <a:pt x="2275" y="100"/>
                  </a:lnTo>
                  <a:lnTo>
                    <a:pt x="2313" y="102"/>
                  </a:lnTo>
                  <a:lnTo>
                    <a:pt x="2367" y="106"/>
                  </a:lnTo>
                  <a:lnTo>
                    <a:pt x="2429" y="110"/>
                  </a:lnTo>
                  <a:lnTo>
                    <a:pt x="2503" y="117"/>
                  </a:lnTo>
                  <a:lnTo>
                    <a:pt x="2585" y="125"/>
                  </a:lnTo>
                  <a:lnTo>
                    <a:pt x="2674" y="135"/>
                  </a:lnTo>
                  <a:lnTo>
                    <a:pt x="2768" y="144"/>
                  </a:lnTo>
                  <a:lnTo>
                    <a:pt x="2866" y="157"/>
                  </a:lnTo>
                  <a:lnTo>
                    <a:pt x="2965" y="173"/>
                  </a:lnTo>
                  <a:lnTo>
                    <a:pt x="3068" y="190"/>
                  </a:lnTo>
                  <a:lnTo>
                    <a:pt x="3169" y="207"/>
                  </a:lnTo>
                  <a:lnTo>
                    <a:pt x="3268" y="230"/>
                  </a:lnTo>
                  <a:lnTo>
                    <a:pt x="3361" y="252"/>
                  </a:lnTo>
                  <a:lnTo>
                    <a:pt x="3452" y="279"/>
                  </a:lnTo>
                  <a:lnTo>
                    <a:pt x="3433" y="2697"/>
                  </a:lnTo>
                  <a:lnTo>
                    <a:pt x="1454" y="2726"/>
                  </a:lnTo>
                  <a:lnTo>
                    <a:pt x="83" y="2716"/>
                  </a:lnTo>
                  <a:lnTo>
                    <a:pt x="66" y="1222"/>
                  </a:lnTo>
                  <a:lnTo>
                    <a:pt x="55" y="70"/>
                  </a:lnTo>
                  <a:lnTo>
                    <a:pt x="61" y="70"/>
                  </a:lnTo>
                  <a:lnTo>
                    <a:pt x="81" y="68"/>
                  </a:lnTo>
                  <a:lnTo>
                    <a:pt x="112" y="66"/>
                  </a:lnTo>
                  <a:lnTo>
                    <a:pt x="156" y="64"/>
                  </a:lnTo>
                  <a:lnTo>
                    <a:pt x="209" y="62"/>
                  </a:lnTo>
                  <a:lnTo>
                    <a:pt x="270" y="60"/>
                  </a:lnTo>
                  <a:lnTo>
                    <a:pt x="340" y="60"/>
                  </a:lnTo>
                  <a:lnTo>
                    <a:pt x="420" y="60"/>
                  </a:lnTo>
                  <a:lnTo>
                    <a:pt x="502" y="60"/>
                  </a:lnTo>
                  <a:lnTo>
                    <a:pt x="593" y="60"/>
                  </a:lnTo>
                  <a:lnTo>
                    <a:pt x="686" y="62"/>
                  </a:lnTo>
                  <a:lnTo>
                    <a:pt x="783" y="66"/>
                  </a:lnTo>
                  <a:lnTo>
                    <a:pt x="882" y="70"/>
                  </a:lnTo>
                  <a:lnTo>
                    <a:pt x="984" y="79"/>
                  </a:lnTo>
                  <a:lnTo>
                    <a:pt x="1085" y="87"/>
                  </a:lnTo>
                  <a:lnTo>
                    <a:pt x="1188" y="98"/>
                  </a:lnTo>
                  <a:lnTo>
                    <a:pt x="1199" y="43"/>
                  </a:lnTo>
                  <a:lnTo>
                    <a:pt x="1199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10"/>
            <p:cNvSpPr>
              <a:spLocks/>
            </p:cNvSpPr>
            <p:nvPr/>
          </p:nvSpPr>
          <p:spPr bwMode="auto">
            <a:xfrm>
              <a:off x="7517616" y="1131933"/>
              <a:ext cx="85854" cy="42034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245" y="0"/>
                </a:cxn>
                <a:cxn ang="0">
                  <a:pos x="268" y="55"/>
                </a:cxn>
                <a:cxn ang="0">
                  <a:pos x="0" y="143"/>
                </a:cxn>
                <a:cxn ang="0">
                  <a:pos x="0" y="91"/>
                </a:cxn>
                <a:cxn ang="0">
                  <a:pos x="0" y="91"/>
                </a:cxn>
              </a:cxnLst>
              <a:rect l="0" t="0" r="r" b="b"/>
              <a:pathLst>
                <a:path w="268" h="143">
                  <a:moveTo>
                    <a:pt x="0" y="91"/>
                  </a:moveTo>
                  <a:lnTo>
                    <a:pt x="245" y="0"/>
                  </a:lnTo>
                  <a:lnTo>
                    <a:pt x="268" y="55"/>
                  </a:lnTo>
                  <a:lnTo>
                    <a:pt x="0" y="143"/>
                  </a:lnTo>
                  <a:lnTo>
                    <a:pt x="0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11"/>
            <p:cNvSpPr>
              <a:spLocks/>
            </p:cNvSpPr>
            <p:nvPr/>
          </p:nvSpPr>
          <p:spPr bwMode="auto">
            <a:xfrm>
              <a:off x="7656648" y="1087531"/>
              <a:ext cx="82010" cy="36113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17" y="121"/>
                </a:cxn>
                <a:cxn ang="0">
                  <a:pos x="255" y="45"/>
                </a:cxn>
                <a:cxn ang="0">
                  <a:pos x="249" y="0"/>
                </a:cxn>
                <a:cxn ang="0">
                  <a:pos x="0" y="83"/>
                </a:cxn>
                <a:cxn ang="0">
                  <a:pos x="0" y="83"/>
                </a:cxn>
              </a:cxnLst>
              <a:rect l="0" t="0" r="r" b="b"/>
              <a:pathLst>
                <a:path w="255" h="121">
                  <a:moveTo>
                    <a:pt x="0" y="83"/>
                  </a:moveTo>
                  <a:lnTo>
                    <a:pt x="17" y="121"/>
                  </a:lnTo>
                  <a:lnTo>
                    <a:pt x="255" y="45"/>
                  </a:lnTo>
                  <a:lnTo>
                    <a:pt x="249" y="0"/>
                  </a:lnTo>
                  <a:lnTo>
                    <a:pt x="0" y="83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12"/>
            <p:cNvSpPr>
              <a:spLocks/>
            </p:cNvSpPr>
            <p:nvPr/>
          </p:nvSpPr>
          <p:spPr bwMode="auto">
            <a:xfrm>
              <a:off x="7799524" y="1047865"/>
              <a:ext cx="79447" cy="34338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10" y="116"/>
                </a:cxn>
                <a:cxn ang="0">
                  <a:pos x="249" y="32"/>
                </a:cxn>
                <a:cxn ang="0">
                  <a:pos x="240" y="0"/>
                </a:cxn>
                <a:cxn ang="0">
                  <a:pos x="0" y="85"/>
                </a:cxn>
                <a:cxn ang="0">
                  <a:pos x="0" y="85"/>
                </a:cxn>
              </a:cxnLst>
              <a:rect l="0" t="0" r="r" b="b"/>
              <a:pathLst>
                <a:path w="249" h="116">
                  <a:moveTo>
                    <a:pt x="0" y="85"/>
                  </a:moveTo>
                  <a:lnTo>
                    <a:pt x="10" y="116"/>
                  </a:lnTo>
                  <a:lnTo>
                    <a:pt x="249" y="32"/>
                  </a:lnTo>
                  <a:lnTo>
                    <a:pt x="240" y="0"/>
                  </a:lnTo>
                  <a:lnTo>
                    <a:pt x="0" y="85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413"/>
            <p:cNvSpPr>
              <a:spLocks/>
            </p:cNvSpPr>
            <p:nvPr/>
          </p:nvSpPr>
          <p:spPr bwMode="auto">
            <a:xfrm>
              <a:off x="7925101" y="1018856"/>
              <a:ext cx="48053" cy="23681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5" y="80"/>
                </a:cxn>
                <a:cxn ang="0">
                  <a:pos x="150" y="30"/>
                </a:cxn>
                <a:cxn ang="0">
                  <a:pos x="139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150" h="80">
                  <a:moveTo>
                    <a:pt x="0" y="45"/>
                  </a:moveTo>
                  <a:lnTo>
                    <a:pt x="15" y="80"/>
                  </a:lnTo>
                  <a:lnTo>
                    <a:pt x="150" y="30"/>
                  </a:lnTo>
                  <a:lnTo>
                    <a:pt x="139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14"/>
            <p:cNvSpPr>
              <a:spLocks/>
            </p:cNvSpPr>
            <p:nvPr/>
          </p:nvSpPr>
          <p:spPr bwMode="auto">
            <a:xfrm>
              <a:off x="8005829" y="983926"/>
              <a:ext cx="46771" cy="27233"/>
            </a:xfrm>
            <a:custGeom>
              <a:avLst/>
              <a:gdLst/>
              <a:ahLst/>
              <a:cxnLst>
                <a:cxn ang="0">
                  <a:pos x="0" y="65"/>
                </a:cxn>
                <a:cxn ang="0">
                  <a:pos x="15" y="93"/>
                </a:cxn>
                <a:cxn ang="0">
                  <a:pos x="146" y="32"/>
                </a:cxn>
                <a:cxn ang="0">
                  <a:pos x="135" y="0"/>
                </a:cxn>
                <a:cxn ang="0">
                  <a:pos x="0" y="65"/>
                </a:cxn>
                <a:cxn ang="0">
                  <a:pos x="0" y="65"/>
                </a:cxn>
              </a:cxnLst>
              <a:rect l="0" t="0" r="r" b="b"/>
              <a:pathLst>
                <a:path w="146" h="93">
                  <a:moveTo>
                    <a:pt x="0" y="65"/>
                  </a:moveTo>
                  <a:lnTo>
                    <a:pt x="15" y="93"/>
                  </a:lnTo>
                  <a:lnTo>
                    <a:pt x="146" y="32"/>
                  </a:lnTo>
                  <a:lnTo>
                    <a:pt x="135" y="0"/>
                  </a:lnTo>
                  <a:lnTo>
                    <a:pt x="0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15"/>
            <p:cNvSpPr>
              <a:spLocks/>
            </p:cNvSpPr>
            <p:nvPr/>
          </p:nvSpPr>
          <p:spPr bwMode="auto">
            <a:xfrm>
              <a:off x="8080150" y="948405"/>
              <a:ext cx="40364" cy="28417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15" y="97"/>
                </a:cxn>
                <a:cxn ang="0">
                  <a:pos x="127" y="25"/>
                </a:cxn>
                <a:cxn ang="0">
                  <a:pos x="117" y="0"/>
                </a:cxn>
                <a:cxn ang="0">
                  <a:pos x="0" y="76"/>
                </a:cxn>
                <a:cxn ang="0">
                  <a:pos x="0" y="76"/>
                </a:cxn>
              </a:cxnLst>
              <a:rect l="0" t="0" r="r" b="b"/>
              <a:pathLst>
                <a:path w="127" h="97">
                  <a:moveTo>
                    <a:pt x="0" y="76"/>
                  </a:moveTo>
                  <a:lnTo>
                    <a:pt x="15" y="97"/>
                  </a:lnTo>
                  <a:lnTo>
                    <a:pt x="127" y="25"/>
                  </a:lnTo>
                  <a:lnTo>
                    <a:pt x="117" y="0"/>
                  </a:lnTo>
                  <a:lnTo>
                    <a:pt x="0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16"/>
            <p:cNvSpPr>
              <a:spLocks/>
            </p:cNvSpPr>
            <p:nvPr/>
          </p:nvSpPr>
          <p:spPr bwMode="auto">
            <a:xfrm>
              <a:off x="8146143" y="909331"/>
              <a:ext cx="33316" cy="27233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17" y="91"/>
                </a:cxn>
                <a:cxn ang="0">
                  <a:pos x="102" y="23"/>
                </a:cxn>
                <a:cxn ang="0">
                  <a:pos x="91" y="0"/>
                </a:cxn>
                <a:cxn ang="0">
                  <a:pos x="0" y="74"/>
                </a:cxn>
                <a:cxn ang="0">
                  <a:pos x="0" y="74"/>
                </a:cxn>
              </a:cxnLst>
              <a:rect l="0" t="0" r="r" b="b"/>
              <a:pathLst>
                <a:path w="102" h="91">
                  <a:moveTo>
                    <a:pt x="0" y="74"/>
                  </a:moveTo>
                  <a:lnTo>
                    <a:pt x="17" y="91"/>
                  </a:lnTo>
                  <a:lnTo>
                    <a:pt x="102" y="23"/>
                  </a:lnTo>
                  <a:lnTo>
                    <a:pt x="91" y="0"/>
                  </a:lnTo>
                  <a:lnTo>
                    <a:pt x="0" y="74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17"/>
            <p:cNvSpPr>
              <a:spLocks/>
            </p:cNvSpPr>
            <p:nvPr/>
          </p:nvSpPr>
          <p:spPr bwMode="auto">
            <a:xfrm>
              <a:off x="8196117" y="874993"/>
              <a:ext cx="24347" cy="2486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19" y="84"/>
                </a:cxn>
                <a:cxn ang="0">
                  <a:pos x="76" y="15"/>
                </a:cxn>
                <a:cxn ang="0">
                  <a:pos x="61" y="0"/>
                </a:cxn>
                <a:cxn ang="0">
                  <a:pos x="0" y="57"/>
                </a:cxn>
                <a:cxn ang="0">
                  <a:pos x="0" y="57"/>
                </a:cxn>
              </a:cxnLst>
              <a:rect l="0" t="0" r="r" b="b"/>
              <a:pathLst>
                <a:path w="76" h="84">
                  <a:moveTo>
                    <a:pt x="0" y="57"/>
                  </a:moveTo>
                  <a:lnTo>
                    <a:pt x="19" y="84"/>
                  </a:lnTo>
                  <a:lnTo>
                    <a:pt x="76" y="15"/>
                  </a:lnTo>
                  <a:lnTo>
                    <a:pt x="61" y="0"/>
                  </a:lnTo>
                  <a:lnTo>
                    <a:pt x="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18"/>
            <p:cNvSpPr>
              <a:spLocks/>
            </p:cNvSpPr>
            <p:nvPr/>
          </p:nvSpPr>
          <p:spPr bwMode="auto">
            <a:xfrm>
              <a:off x="8230074" y="835919"/>
              <a:ext cx="17940" cy="23089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23" y="78"/>
                </a:cxn>
                <a:cxn ang="0">
                  <a:pos x="57" y="12"/>
                </a:cxn>
                <a:cxn ang="0">
                  <a:pos x="44" y="0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57" h="78">
                  <a:moveTo>
                    <a:pt x="0" y="69"/>
                  </a:moveTo>
                  <a:lnTo>
                    <a:pt x="23" y="78"/>
                  </a:lnTo>
                  <a:lnTo>
                    <a:pt x="57" y="12"/>
                  </a:lnTo>
                  <a:lnTo>
                    <a:pt x="44" y="0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19"/>
            <p:cNvSpPr>
              <a:spLocks/>
            </p:cNvSpPr>
            <p:nvPr/>
          </p:nvSpPr>
          <p:spPr bwMode="auto">
            <a:xfrm>
              <a:off x="8249295" y="796254"/>
              <a:ext cx="10892" cy="21905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1" y="74"/>
                </a:cxn>
                <a:cxn ang="0">
                  <a:pos x="34" y="8"/>
                </a:cxn>
                <a:cxn ang="0">
                  <a:pos x="17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34" h="74">
                  <a:moveTo>
                    <a:pt x="0" y="72"/>
                  </a:moveTo>
                  <a:lnTo>
                    <a:pt x="21" y="74"/>
                  </a:lnTo>
                  <a:lnTo>
                    <a:pt x="34" y="8"/>
                  </a:lnTo>
                  <a:lnTo>
                    <a:pt x="17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20"/>
            <p:cNvSpPr>
              <a:spLocks/>
            </p:cNvSpPr>
            <p:nvPr/>
          </p:nvSpPr>
          <p:spPr bwMode="auto">
            <a:xfrm>
              <a:off x="8248655" y="749483"/>
              <a:ext cx="8970" cy="23681"/>
            </a:xfrm>
            <a:custGeom>
              <a:avLst/>
              <a:gdLst/>
              <a:ahLst/>
              <a:cxnLst>
                <a:cxn ang="0">
                  <a:pos x="10" y="80"/>
                </a:cxn>
                <a:cxn ang="0">
                  <a:pos x="29" y="76"/>
                </a:cxn>
                <a:cxn ang="0">
                  <a:pos x="21" y="0"/>
                </a:cxn>
                <a:cxn ang="0">
                  <a:pos x="0" y="2"/>
                </a:cxn>
                <a:cxn ang="0">
                  <a:pos x="10" y="80"/>
                </a:cxn>
                <a:cxn ang="0">
                  <a:pos x="10" y="80"/>
                </a:cxn>
              </a:cxnLst>
              <a:rect l="0" t="0" r="r" b="b"/>
              <a:pathLst>
                <a:path w="29" h="80">
                  <a:moveTo>
                    <a:pt x="10" y="80"/>
                  </a:moveTo>
                  <a:lnTo>
                    <a:pt x="29" y="76"/>
                  </a:lnTo>
                  <a:lnTo>
                    <a:pt x="21" y="0"/>
                  </a:lnTo>
                  <a:lnTo>
                    <a:pt x="0" y="2"/>
                  </a:lnTo>
                  <a:lnTo>
                    <a:pt x="10" y="80"/>
                  </a:lnTo>
                  <a:lnTo>
                    <a:pt x="1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21"/>
            <p:cNvSpPr>
              <a:spLocks/>
            </p:cNvSpPr>
            <p:nvPr/>
          </p:nvSpPr>
          <p:spPr bwMode="auto">
            <a:xfrm>
              <a:off x="8221745" y="706266"/>
              <a:ext cx="21784" cy="26641"/>
            </a:xfrm>
            <a:custGeom>
              <a:avLst/>
              <a:gdLst/>
              <a:ahLst/>
              <a:cxnLst>
                <a:cxn ang="0">
                  <a:pos x="43" y="89"/>
                </a:cxn>
                <a:cxn ang="0">
                  <a:pos x="68" y="78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43" y="89"/>
                </a:cxn>
                <a:cxn ang="0">
                  <a:pos x="43" y="89"/>
                </a:cxn>
              </a:cxnLst>
              <a:rect l="0" t="0" r="r" b="b"/>
              <a:pathLst>
                <a:path w="68" h="89">
                  <a:moveTo>
                    <a:pt x="43" y="89"/>
                  </a:moveTo>
                  <a:lnTo>
                    <a:pt x="68" y="78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43" y="89"/>
                  </a:lnTo>
                  <a:lnTo>
                    <a:pt x="43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422"/>
            <p:cNvSpPr>
              <a:spLocks/>
            </p:cNvSpPr>
            <p:nvPr/>
          </p:nvSpPr>
          <p:spPr bwMode="auto">
            <a:xfrm>
              <a:off x="8172411" y="673112"/>
              <a:ext cx="30113" cy="20129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93" y="47"/>
                </a:cxn>
                <a:cxn ang="0">
                  <a:pos x="78" y="68"/>
                </a:cxn>
                <a:cxn ang="0">
                  <a:pos x="0" y="19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93" h="68">
                  <a:moveTo>
                    <a:pt x="15" y="0"/>
                  </a:moveTo>
                  <a:lnTo>
                    <a:pt x="93" y="47"/>
                  </a:lnTo>
                  <a:lnTo>
                    <a:pt x="78" y="68"/>
                  </a:lnTo>
                  <a:lnTo>
                    <a:pt x="0" y="19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423"/>
            <p:cNvSpPr>
              <a:spLocks/>
            </p:cNvSpPr>
            <p:nvPr/>
          </p:nvSpPr>
          <p:spPr bwMode="auto">
            <a:xfrm>
              <a:off x="8128203" y="658311"/>
              <a:ext cx="28191" cy="12432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87" y="19"/>
                </a:cxn>
                <a:cxn ang="0">
                  <a:pos x="80" y="42"/>
                </a:cxn>
                <a:cxn ang="0">
                  <a:pos x="0" y="25"/>
                </a:cxn>
                <a:cxn ang="0">
                  <a:pos x="4" y="0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87" h="42">
                  <a:moveTo>
                    <a:pt x="32" y="8"/>
                  </a:moveTo>
                  <a:lnTo>
                    <a:pt x="87" y="19"/>
                  </a:lnTo>
                  <a:lnTo>
                    <a:pt x="80" y="42"/>
                  </a:lnTo>
                  <a:lnTo>
                    <a:pt x="0" y="25"/>
                  </a:lnTo>
                  <a:lnTo>
                    <a:pt x="4" y="0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424"/>
            <p:cNvSpPr>
              <a:spLocks/>
            </p:cNvSpPr>
            <p:nvPr/>
          </p:nvSpPr>
          <p:spPr bwMode="auto">
            <a:xfrm>
              <a:off x="7976998" y="657127"/>
              <a:ext cx="28832" cy="9472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"/>
                </a:cxn>
                <a:cxn ang="0">
                  <a:pos x="0" y="33"/>
                </a:cxn>
                <a:cxn ang="0">
                  <a:pos x="90" y="27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90" h="33">
                  <a:moveTo>
                    <a:pt x="76" y="0"/>
                  </a:moveTo>
                  <a:lnTo>
                    <a:pt x="0" y="4"/>
                  </a:lnTo>
                  <a:lnTo>
                    <a:pt x="0" y="33"/>
                  </a:lnTo>
                  <a:lnTo>
                    <a:pt x="90" y="27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425"/>
            <p:cNvSpPr>
              <a:spLocks/>
            </p:cNvSpPr>
            <p:nvPr/>
          </p:nvSpPr>
          <p:spPr bwMode="auto">
            <a:xfrm>
              <a:off x="7923820" y="661272"/>
              <a:ext cx="34598" cy="11248"/>
            </a:xfrm>
            <a:custGeom>
              <a:avLst/>
              <a:gdLst/>
              <a:ahLst/>
              <a:cxnLst>
                <a:cxn ang="0">
                  <a:pos x="34" y="9"/>
                </a:cxn>
                <a:cxn ang="0">
                  <a:pos x="108" y="0"/>
                </a:cxn>
                <a:cxn ang="0">
                  <a:pos x="108" y="19"/>
                </a:cxn>
                <a:cxn ang="0">
                  <a:pos x="0" y="38"/>
                </a:cxn>
                <a:cxn ang="0">
                  <a:pos x="34" y="9"/>
                </a:cxn>
                <a:cxn ang="0">
                  <a:pos x="34" y="9"/>
                </a:cxn>
              </a:cxnLst>
              <a:rect l="0" t="0" r="r" b="b"/>
              <a:pathLst>
                <a:path w="108" h="38">
                  <a:moveTo>
                    <a:pt x="34" y="9"/>
                  </a:moveTo>
                  <a:lnTo>
                    <a:pt x="108" y="0"/>
                  </a:lnTo>
                  <a:lnTo>
                    <a:pt x="108" y="19"/>
                  </a:lnTo>
                  <a:lnTo>
                    <a:pt x="0" y="38"/>
                  </a:lnTo>
                  <a:lnTo>
                    <a:pt x="34" y="9"/>
                  </a:lnTo>
                  <a:lnTo>
                    <a:pt x="34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426"/>
            <p:cNvSpPr>
              <a:spLocks/>
            </p:cNvSpPr>
            <p:nvPr/>
          </p:nvSpPr>
          <p:spPr bwMode="auto">
            <a:xfrm>
              <a:off x="7515694" y="722842"/>
              <a:ext cx="49975" cy="22497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151" y="0"/>
                </a:cxn>
                <a:cxn ang="0">
                  <a:pos x="156" y="27"/>
                </a:cxn>
                <a:cxn ang="0">
                  <a:pos x="0" y="7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6" h="76">
                  <a:moveTo>
                    <a:pt x="0" y="38"/>
                  </a:moveTo>
                  <a:lnTo>
                    <a:pt x="151" y="0"/>
                  </a:lnTo>
                  <a:lnTo>
                    <a:pt x="156" y="27"/>
                  </a:lnTo>
                  <a:lnTo>
                    <a:pt x="0" y="7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427"/>
            <p:cNvSpPr>
              <a:spLocks/>
            </p:cNvSpPr>
            <p:nvPr/>
          </p:nvSpPr>
          <p:spPr bwMode="auto">
            <a:xfrm>
              <a:off x="7590015" y="704489"/>
              <a:ext cx="58304" cy="19537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" y="67"/>
                </a:cxn>
                <a:cxn ang="0">
                  <a:pos x="183" y="25"/>
                </a:cxn>
                <a:cxn ang="0">
                  <a:pos x="183" y="0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83" h="67">
                  <a:moveTo>
                    <a:pt x="0" y="44"/>
                  </a:moveTo>
                  <a:lnTo>
                    <a:pt x="4" y="67"/>
                  </a:lnTo>
                  <a:lnTo>
                    <a:pt x="183" y="25"/>
                  </a:lnTo>
                  <a:lnTo>
                    <a:pt x="183" y="0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428"/>
            <p:cNvSpPr>
              <a:spLocks/>
            </p:cNvSpPr>
            <p:nvPr/>
          </p:nvSpPr>
          <p:spPr bwMode="auto">
            <a:xfrm>
              <a:off x="7677791" y="693833"/>
              <a:ext cx="37161" cy="14800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" y="49"/>
                </a:cxn>
                <a:cxn ang="0">
                  <a:pos x="116" y="34"/>
                </a:cxn>
                <a:cxn ang="0">
                  <a:pos x="116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6" h="49">
                  <a:moveTo>
                    <a:pt x="0" y="23"/>
                  </a:moveTo>
                  <a:lnTo>
                    <a:pt x="9" y="49"/>
                  </a:lnTo>
                  <a:lnTo>
                    <a:pt x="116" y="34"/>
                  </a:lnTo>
                  <a:lnTo>
                    <a:pt x="116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429"/>
            <p:cNvSpPr>
              <a:spLocks/>
            </p:cNvSpPr>
            <p:nvPr/>
          </p:nvSpPr>
          <p:spPr bwMode="auto">
            <a:xfrm>
              <a:off x="7627176" y="471823"/>
              <a:ext cx="30754" cy="207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4" y="70"/>
                </a:cxn>
                <a:cxn ang="0">
                  <a:pos x="97" y="51"/>
                </a:cxn>
                <a:cxn ang="0">
                  <a:pos x="5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70">
                  <a:moveTo>
                    <a:pt x="0" y="0"/>
                  </a:moveTo>
                  <a:lnTo>
                    <a:pt x="74" y="70"/>
                  </a:lnTo>
                  <a:lnTo>
                    <a:pt x="97" y="51"/>
                  </a:lnTo>
                  <a:lnTo>
                    <a:pt x="5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30"/>
            <p:cNvSpPr>
              <a:spLocks/>
            </p:cNvSpPr>
            <p:nvPr/>
          </p:nvSpPr>
          <p:spPr bwMode="auto">
            <a:xfrm>
              <a:off x="7669462" y="501424"/>
              <a:ext cx="28191" cy="28417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7"/>
                </a:cxn>
                <a:cxn ang="0">
                  <a:pos x="88" y="84"/>
                </a:cxn>
                <a:cxn ang="0">
                  <a:pos x="19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8" h="97">
                  <a:moveTo>
                    <a:pt x="0" y="15"/>
                  </a:moveTo>
                  <a:lnTo>
                    <a:pt x="61" y="97"/>
                  </a:lnTo>
                  <a:lnTo>
                    <a:pt x="88" y="84"/>
                  </a:lnTo>
                  <a:lnTo>
                    <a:pt x="19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31"/>
            <p:cNvSpPr>
              <a:spLocks/>
            </p:cNvSpPr>
            <p:nvPr/>
          </p:nvSpPr>
          <p:spPr bwMode="auto">
            <a:xfrm>
              <a:off x="7714311" y="548786"/>
              <a:ext cx="28191" cy="30785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57" y="104"/>
                </a:cxn>
                <a:cxn ang="0">
                  <a:pos x="89" y="91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89" h="104">
                  <a:moveTo>
                    <a:pt x="0" y="19"/>
                  </a:moveTo>
                  <a:lnTo>
                    <a:pt x="57" y="104"/>
                  </a:lnTo>
                  <a:lnTo>
                    <a:pt x="89" y="91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32"/>
            <p:cNvSpPr>
              <a:spLocks/>
            </p:cNvSpPr>
            <p:nvPr/>
          </p:nvSpPr>
          <p:spPr bwMode="auto">
            <a:xfrm>
              <a:off x="7751472" y="594965"/>
              <a:ext cx="23065" cy="26049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53" y="90"/>
                </a:cxn>
                <a:cxn ang="0">
                  <a:pos x="72" y="76"/>
                </a:cxn>
                <a:cxn ang="0">
                  <a:pos x="13" y="0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72" h="90">
                  <a:moveTo>
                    <a:pt x="0" y="16"/>
                  </a:moveTo>
                  <a:lnTo>
                    <a:pt x="53" y="90"/>
                  </a:lnTo>
                  <a:lnTo>
                    <a:pt x="72" y="76"/>
                  </a:lnTo>
                  <a:lnTo>
                    <a:pt x="13" y="0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33"/>
            <p:cNvSpPr>
              <a:spLocks/>
            </p:cNvSpPr>
            <p:nvPr/>
          </p:nvSpPr>
          <p:spPr bwMode="auto">
            <a:xfrm>
              <a:off x="7781584" y="631670"/>
              <a:ext cx="21143" cy="26049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8" y="89"/>
                </a:cxn>
                <a:cxn ang="0">
                  <a:pos x="67" y="72"/>
                </a:cxn>
                <a:cxn ang="0">
                  <a:pos x="15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67" h="89">
                  <a:moveTo>
                    <a:pt x="0" y="13"/>
                  </a:moveTo>
                  <a:lnTo>
                    <a:pt x="48" y="89"/>
                  </a:lnTo>
                  <a:lnTo>
                    <a:pt x="67" y="72"/>
                  </a:lnTo>
                  <a:lnTo>
                    <a:pt x="15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434"/>
            <p:cNvSpPr>
              <a:spLocks/>
            </p:cNvSpPr>
            <p:nvPr/>
          </p:nvSpPr>
          <p:spPr bwMode="auto">
            <a:xfrm>
              <a:off x="8246092" y="634038"/>
              <a:ext cx="35239" cy="18945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106" y="0"/>
                </a:cxn>
                <a:cxn ang="0">
                  <a:pos x="110" y="26"/>
                </a:cxn>
                <a:cxn ang="0">
                  <a:pos x="19" y="62"/>
                </a:cxn>
                <a:cxn ang="0">
                  <a:pos x="0" y="43"/>
                </a:cxn>
                <a:cxn ang="0">
                  <a:pos x="0" y="43"/>
                </a:cxn>
              </a:cxnLst>
              <a:rect l="0" t="0" r="r" b="b"/>
              <a:pathLst>
                <a:path w="110" h="62">
                  <a:moveTo>
                    <a:pt x="0" y="43"/>
                  </a:moveTo>
                  <a:lnTo>
                    <a:pt x="106" y="0"/>
                  </a:lnTo>
                  <a:lnTo>
                    <a:pt x="110" y="26"/>
                  </a:lnTo>
                  <a:lnTo>
                    <a:pt x="19" y="62"/>
                  </a:lnTo>
                  <a:lnTo>
                    <a:pt x="0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435"/>
            <p:cNvSpPr>
              <a:spLocks/>
            </p:cNvSpPr>
            <p:nvPr/>
          </p:nvSpPr>
          <p:spPr bwMode="auto">
            <a:xfrm>
              <a:off x="8305036" y="623974"/>
              <a:ext cx="33316" cy="1184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" y="40"/>
                </a:cxn>
                <a:cxn ang="0">
                  <a:pos x="105" y="19"/>
                </a:cxn>
                <a:cxn ang="0">
                  <a:pos x="101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105" h="40">
                  <a:moveTo>
                    <a:pt x="0" y="17"/>
                  </a:moveTo>
                  <a:lnTo>
                    <a:pt x="2" y="40"/>
                  </a:lnTo>
                  <a:lnTo>
                    <a:pt x="105" y="19"/>
                  </a:lnTo>
                  <a:lnTo>
                    <a:pt x="101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436"/>
            <p:cNvSpPr>
              <a:spLocks/>
            </p:cNvSpPr>
            <p:nvPr/>
          </p:nvSpPr>
          <p:spPr bwMode="auto">
            <a:xfrm>
              <a:off x="8361418" y="617462"/>
              <a:ext cx="39083" cy="10064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4" y="35"/>
                </a:cxn>
                <a:cxn ang="0">
                  <a:pos x="122" y="31"/>
                </a:cxn>
                <a:cxn ang="0">
                  <a:pos x="122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122" h="35">
                  <a:moveTo>
                    <a:pt x="0" y="12"/>
                  </a:moveTo>
                  <a:lnTo>
                    <a:pt x="4" y="35"/>
                  </a:lnTo>
                  <a:lnTo>
                    <a:pt x="122" y="31"/>
                  </a:lnTo>
                  <a:lnTo>
                    <a:pt x="122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437"/>
            <p:cNvSpPr>
              <a:spLocks/>
            </p:cNvSpPr>
            <p:nvPr/>
          </p:nvSpPr>
          <p:spPr bwMode="auto">
            <a:xfrm>
              <a:off x="8431254" y="617462"/>
              <a:ext cx="40364" cy="1184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1"/>
                </a:cxn>
                <a:cxn ang="0">
                  <a:pos x="119" y="40"/>
                </a:cxn>
                <a:cxn ang="0">
                  <a:pos x="125" y="1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5" h="40">
                  <a:moveTo>
                    <a:pt x="3" y="0"/>
                  </a:moveTo>
                  <a:lnTo>
                    <a:pt x="0" y="31"/>
                  </a:lnTo>
                  <a:lnTo>
                    <a:pt x="119" y="40"/>
                  </a:lnTo>
                  <a:lnTo>
                    <a:pt x="125" y="1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438"/>
            <p:cNvSpPr>
              <a:spLocks/>
            </p:cNvSpPr>
            <p:nvPr/>
          </p:nvSpPr>
          <p:spPr bwMode="auto">
            <a:xfrm>
              <a:off x="8498527" y="626342"/>
              <a:ext cx="39083" cy="1243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116" y="42"/>
                </a:cxn>
                <a:cxn ang="0">
                  <a:pos x="121" y="1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1" h="42">
                  <a:moveTo>
                    <a:pt x="3" y="0"/>
                  </a:moveTo>
                  <a:lnTo>
                    <a:pt x="0" y="25"/>
                  </a:lnTo>
                  <a:lnTo>
                    <a:pt x="116" y="42"/>
                  </a:lnTo>
                  <a:lnTo>
                    <a:pt x="121" y="1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439"/>
            <p:cNvSpPr>
              <a:spLocks/>
            </p:cNvSpPr>
            <p:nvPr/>
          </p:nvSpPr>
          <p:spPr bwMode="auto">
            <a:xfrm>
              <a:off x="8561316" y="637591"/>
              <a:ext cx="32676" cy="1420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9" y="47"/>
                </a:cxn>
                <a:cxn ang="0">
                  <a:pos x="103" y="2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03" h="47">
                  <a:moveTo>
                    <a:pt x="4" y="0"/>
                  </a:moveTo>
                  <a:lnTo>
                    <a:pt x="0" y="28"/>
                  </a:lnTo>
                  <a:lnTo>
                    <a:pt x="99" y="47"/>
                  </a:lnTo>
                  <a:lnTo>
                    <a:pt x="103" y="2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440"/>
            <p:cNvSpPr>
              <a:spLocks/>
            </p:cNvSpPr>
            <p:nvPr/>
          </p:nvSpPr>
          <p:spPr bwMode="auto">
            <a:xfrm>
              <a:off x="8478666" y="512081"/>
              <a:ext cx="8329" cy="27825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91"/>
                </a:cxn>
                <a:cxn ang="0">
                  <a:pos x="25" y="93"/>
                </a:cxn>
                <a:cxn ang="0">
                  <a:pos x="25" y="0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25" h="93">
                  <a:moveTo>
                    <a:pt x="2" y="4"/>
                  </a:moveTo>
                  <a:lnTo>
                    <a:pt x="0" y="91"/>
                  </a:lnTo>
                  <a:lnTo>
                    <a:pt x="25" y="93"/>
                  </a:lnTo>
                  <a:lnTo>
                    <a:pt x="25" y="0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441"/>
            <p:cNvSpPr>
              <a:spLocks/>
            </p:cNvSpPr>
            <p:nvPr/>
          </p:nvSpPr>
          <p:spPr bwMode="auto">
            <a:xfrm>
              <a:off x="8477384" y="551746"/>
              <a:ext cx="9611" cy="18353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0" y="59"/>
                </a:cxn>
                <a:cxn ang="0">
                  <a:pos x="31" y="61"/>
                </a:cxn>
                <a:cxn ang="0">
                  <a:pos x="29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31" h="61">
                  <a:moveTo>
                    <a:pt x="6" y="2"/>
                  </a:moveTo>
                  <a:lnTo>
                    <a:pt x="0" y="59"/>
                  </a:lnTo>
                  <a:lnTo>
                    <a:pt x="31" y="61"/>
                  </a:lnTo>
                  <a:lnTo>
                    <a:pt x="29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42"/>
            <p:cNvSpPr>
              <a:spLocks/>
            </p:cNvSpPr>
            <p:nvPr/>
          </p:nvSpPr>
          <p:spPr bwMode="auto">
            <a:xfrm>
              <a:off x="8237122" y="475375"/>
              <a:ext cx="53178" cy="16577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0" y="33"/>
                </a:cxn>
                <a:cxn ang="0">
                  <a:pos x="13" y="56"/>
                </a:cxn>
                <a:cxn ang="0">
                  <a:pos x="165" y="14"/>
                </a:cxn>
                <a:cxn ang="0">
                  <a:pos x="116" y="0"/>
                </a:cxn>
                <a:cxn ang="0">
                  <a:pos x="116" y="0"/>
                </a:cxn>
              </a:cxnLst>
              <a:rect l="0" t="0" r="r" b="b"/>
              <a:pathLst>
                <a:path w="165" h="56">
                  <a:moveTo>
                    <a:pt x="116" y="0"/>
                  </a:moveTo>
                  <a:lnTo>
                    <a:pt x="0" y="33"/>
                  </a:lnTo>
                  <a:lnTo>
                    <a:pt x="13" y="56"/>
                  </a:lnTo>
                  <a:lnTo>
                    <a:pt x="165" y="14"/>
                  </a:lnTo>
                  <a:lnTo>
                    <a:pt x="116" y="0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443"/>
            <p:cNvSpPr>
              <a:spLocks/>
            </p:cNvSpPr>
            <p:nvPr/>
          </p:nvSpPr>
          <p:spPr bwMode="auto">
            <a:xfrm>
              <a:off x="8484432" y="822303"/>
              <a:ext cx="38442" cy="1184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0" y="12"/>
                </a:cxn>
                <a:cxn ang="0">
                  <a:pos x="114" y="40"/>
                </a:cxn>
                <a:cxn ang="0">
                  <a:pos x="0" y="29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0" h="40">
                  <a:moveTo>
                    <a:pt x="6" y="0"/>
                  </a:moveTo>
                  <a:lnTo>
                    <a:pt x="120" y="12"/>
                  </a:lnTo>
                  <a:lnTo>
                    <a:pt x="114" y="40"/>
                  </a:lnTo>
                  <a:lnTo>
                    <a:pt x="0" y="29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444"/>
            <p:cNvSpPr>
              <a:spLocks/>
            </p:cNvSpPr>
            <p:nvPr/>
          </p:nvSpPr>
          <p:spPr bwMode="auto">
            <a:xfrm>
              <a:off x="8549142" y="831183"/>
              <a:ext cx="35239" cy="1124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3"/>
                </a:cxn>
                <a:cxn ang="0">
                  <a:pos x="103" y="38"/>
                </a:cxn>
                <a:cxn ang="0">
                  <a:pos x="111" y="15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11" h="38">
                  <a:moveTo>
                    <a:pt x="2" y="0"/>
                  </a:moveTo>
                  <a:lnTo>
                    <a:pt x="0" y="23"/>
                  </a:lnTo>
                  <a:lnTo>
                    <a:pt x="103" y="38"/>
                  </a:lnTo>
                  <a:lnTo>
                    <a:pt x="111" y="1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445"/>
            <p:cNvSpPr>
              <a:spLocks/>
            </p:cNvSpPr>
            <p:nvPr/>
          </p:nvSpPr>
          <p:spPr bwMode="auto">
            <a:xfrm>
              <a:off x="8251217" y="934196"/>
              <a:ext cx="37801" cy="26641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7" y="89"/>
                </a:cxn>
                <a:cxn ang="0">
                  <a:pos x="118" y="63"/>
                </a:cxn>
                <a:cxn ang="0">
                  <a:pos x="17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8" h="89">
                  <a:moveTo>
                    <a:pt x="0" y="23"/>
                  </a:moveTo>
                  <a:lnTo>
                    <a:pt x="97" y="89"/>
                  </a:lnTo>
                  <a:lnTo>
                    <a:pt x="118" y="63"/>
                  </a:lnTo>
                  <a:lnTo>
                    <a:pt x="17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446"/>
            <p:cNvSpPr>
              <a:spLocks/>
            </p:cNvSpPr>
            <p:nvPr/>
          </p:nvSpPr>
          <p:spPr bwMode="auto">
            <a:xfrm>
              <a:off x="8309521" y="965574"/>
              <a:ext cx="39723" cy="2486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29"/>
                </a:cxn>
                <a:cxn ang="0">
                  <a:pos x="107" y="84"/>
                </a:cxn>
                <a:cxn ang="0">
                  <a:pos x="124" y="55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24" h="84">
                  <a:moveTo>
                    <a:pt x="16" y="0"/>
                  </a:moveTo>
                  <a:lnTo>
                    <a:pt x="0" y="29"/>
                  </a:lnTo>
                  <a:lnTo>
                    <a:pt x="107" y="84"/>
                  </a:lnTo>
                  <a:lnTo>
                    <a:pt x="124" y="55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447"/>
            <p:cNvSpPr>
              <a:spLocks/>
            </p:cNvSpPr>
            <p:nvPr/>
          </p:nvSpPr>
          <p:spPr bwMode="auto">
            <a:xfrm>
              <a:off x="8376794" y="993399"/>
              <a:ext cx="39083" cy="23089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33"/>
                </a:cxn>
                <a:cxn ang="0">
                  <a:pos x="116" y="78"/>
                </a:cxn>
                <a:cxn ang="0">
                  <a:pos x="124" y="4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24" h="78">
                  <a:moveTo>
                    <a:pt x="14" y="0"/>
                  </a:moveTo>
                  <a:lnTo>
                    <a:pt x="0" y="33"/>
                  </a:lnTo>
                  <a:lnTo>
                    <a:pt x="116" y="78"/>
                  </a:lnTo>
                  <a:lnTo>
                    <a:pt x="124" y="4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448"/>
            <p:cNvSpPr>
              <a:spLocks/>
            </p:cNvSpPr>
            <p:nvPr/>
          </p:nvSpPr>
          <p:spPr bwMode="auto">
            <a:xfrm>
              <a:off x="8447271" y="1015304"/>
              <a:ext cx="39723" cy="1776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2"/>
                </a:cxn>
                <a:cxn ang="0">
                  <a:pos x="114" y="60"/>
                </a:cxn>
                <a:cxn ang="0">
                  <a:pos x="124" y="3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4" h="60">
                  <a:moveTo>
                    <a:pt x="6" y="0"/>
                  </a:moveTo>
                  <a:lnTo>
                    <a:pt x="0" y="32"/>
                  </a:lnTo>
                  <a:lnTo>
                    <a:pt x="114" y="60"/>
                  </a:lnTo>
                  <a:lnTo>
                    <a:pt x="124" y="3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449"/>
            <p:cNvSpPr>
              <a:spLocks/>
            </p:cNvSpPr>
            <p:nvPr/>
          </p:nvSpPr>
          <p:spPr bwMode="auto">
            <a:xfrm>
              <a:off x="8514545" y="1032472"/>
              <a:ext cx="40364" cy="1598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1"/>
                </a:cxn>
                <a:cxn ang="0">
                  <a:pos x="116" y="54"/>
                </a:cxn>
                <a:cxn ang="0">
                  <a:pos x="125" y="21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5" h="54">
                  <a:moveTo>
                    <a:pt x="6" y="0"/>
                  </a:moveTo>
                  <a:lnTo>
                    <a:pt x="0" y="31"/>
                  </a:lnTo>
                  <a:lnTo>
                    <a:pt x="116" y="54"/>
                  </a:lnTo>
                  <a:lnTo>
                    <a:pt x="125" y="21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450"/>
            <p:cNvSpPr>
              <a:spLocks/>
            </p:cNvSpPr>
            <p:nvPr/>
          </p:nvSpPr>
          <p:spPr bwMode="auto">
            <a:xfrm>
              <a:off x="8577333" y="1042537"/>
              <a:ext cx="32035" cy="1361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7" y="45"/>
                </a:cxn>
                <a:cxn ang="0">
                  <a:pos x="99" y="19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99" h="45">
                  <a:moveTo>
                    <a:pt x="4" y="0"/>
                  </a:moveTo>
                  <a:lnTo>
                    <a:pt x="0" y="28"/>
                  </a:lnTo>
                  <a:lnTo>
                    <a:pt x="97" y="45"/>
                  </a:lnTo>
                  <a:lnTo>
                    <a:pt x="99" y="19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451"/>
            <p:cNvSpPr>
              <a:spLocks/>
            </p:cNvSpPr>
            <p:nvPr/>
          </p:nvSpPr>
          <p:spPr bwMode="auto">
            <a:xfrm>
              <a:off x="7957777" y="1101740"/>
              <a:ext cx="30754" cy="2782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3" y="93"/>
                </a:cxn>
                <a:cxn ang="0">
                  <a:pos x="97" y="76"/>
                </a:cxn>
                <a:cxn ang="0">
                  <a:pos x="29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97" h="93">
                  <a:moveTo>
                    <a:pt x="0" y="12"/>
                  </a:moveTo>
                  <a:lnTo>
                    <a:pt x="63" y="93"/>
                  </a:lnTo>
                  <a:lnTo>
                    <a:pt x="97" y="76"/>
                  </a:lnTo>
                  <a:lnTo>
                    <a:pt x="29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452"/>
            <p:cNvSpPr>
              <a:spLocks/>
            </p:cNvSpPr>
            <p:nvPr/>
          </p:nvSpPr>
          <p:spPr bwMode="auto">
            <a:xfrm>
              <a:off x="7994938" y="1139629"/>
              <a:ext cx="28191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71" y="95"/>
                </a:cxn>
                <a:cxn ang="0">
                  <a:pos x="90" y="81"/>
                </a:cxn>
                <a:cxn ang="0">
                  <a:pos x="21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90" h="95">
                  <a:moveTo>
                    <a:pt x="0" y="15"/>
                  </a:moveTo>
                  <a:lnTo>
                    <a:pt x="71" y="95"/>
                  </a:lnTo>
                  <a:lnTo>
                    <a:pt x="90" y="81"/>
                  </a:lnTo>
                  <a:lnTo>
                    <a:pt x="21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453"/>
            <p:cNvSpPr>
              <a:spLocks/>
            </p:cNvSpPr>
            <p:nvPr/>
          </p:nvSpPr>
          <p:spPr bwMode="auto">
            <a:xfrm>
              <a:off x="8032739" y="1181663"/>
              <a:ext cx="31394" cy="30193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7" y="101"/>
                </a:cxn>
                <a:cxn ang="0">
                  <a:pos x="99" y="84"/>
                </a:cxn>
                <a:cxn ang="0">
                  <a:pos x="19" y="0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99" h="101">
                  <a:moveTo>
                    <a:pt x="0" y="14"/>
                  </a:moveTo>
                  <a:lnTo>
                    <a:pt x="67" y="101"/>
                  </a:lnTo>
                  <a:lnTo>
                    <a:pt x="99" y="84"/>
                  </a:lnTo>
                  <a:lnTo>
                    <a:pt x="19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454"/>
            <p:cNvSpPr>
              <a:spLocks/>
            </p:cNvSpPr>
            <p:nvPr/>
          </p:nvSpPr>
          <p:spPr bwMode="auto">
            <a:xfrm>
              <a:off x="8066696" y="1218961"/>
              <a:ext cx="27550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5"/>
                </a:cxn>
                <a:cxn ang="0">
                  <a:pos x="85" y="81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5" h="95">
                  <a:moveTo>
                    <a:pt x="0" y="15"/>
                  </a:moveTo>
                  <a:lnTo>
                    <a:pt x="61" y="95"/>
                  </a:lnTo>
                  <a:lnTo>
                    <a:pt x="85" y="81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455"/>
            <p:cNvSpPr>
              <a:spLocks/>
            </p:cNvSpPr>
            <p:nvPr/>
          </p:nvSpPr>
          <p:spPr bwMode="auto">
            <a:xfrm>
              <a:off x="8156394" y="993991"/>
              <a:ext cx="39723" cy="8880"/>
            </a:xfrm>
            <a:custGeom>
              <a:avLst/>
              <a:gdLst/>
              <a:ahLst/>
              <a:cxnLst>
                <a:cxn ang="0">
                  <a:pos x="21" y="14"/>
                </a:cxn>
                <a:cxn ang="0">
                  <a:pos x="114" y="0"/>
                </a:cxn>
                <a:cxn ang="0">
                  <a:pos x="126" y="21"/>
                </a:cxn>
                <a:cxn ang="0">
                  <a:pos x="0" y="31"/>
                </a:cxn>
                <a:cxn ang="0">
                  <a:pos x="21" y="14"/>
                </a:cxn>
                <a:cxn ang="0">
                  <a:pos x="21" y="14"/>
                </a:cxn>
              </a:cxnLst>
              <a:rect l="0" t="0" r="r" b="b"/>
              <a:pathLst>
                <a:path w="126" h="31">
                  <a:moveTo>
                    <a:pt x="21" y="14"/>
                  </a:moveTo>
                  <a:lnTo>
                    <a:pt x="114" y="0"/>
                  </a:lnTo>
                  <a:lnTo>
                    <a:pt x="126" y="21"/>
                  </a:lnTo>
                  <a:lnTo>
                    <a:pt x="0" y="31"/>
                  </a:lnTo>
                  <a:lnTo>
                    <a:pt x="21" y="14"/>
                  </a:lnTo>
                  <a:lnTo>
                    <a:pt x="21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456"/>
            <p:cNvSpPr>
              <a:spLocks/>
            </p:cNvSpPr>
            <p:nvPr/>
          </p:nvSpPr>
          <p:spPr bwMode="auto">
            <a:xfrm>
              <a:off x="8256343" y="1022408"/>
              <a:ext cx="24347" cy="43218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9" y="147"/>
                </a:cxn>
                <a:cxn ang="0">
                  <a:pos x="76" y="143"/>
                </a:cxn>
                <a:cxn ang="0">
                  <a:pos x="42" y="33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6" h="147">
                  <a:moveTo>
                    <a:pt x="0" y="17"/>
                  </a:moveTo>
                  <a:lnTo>
                    <a:pt x="49" y="147"/>
                  </a:lnTo>
                  <a:lnTo>
                    <a:pt x="76" y="143"/>
                  </a:lnTo>
                  <a:lnTo>
                    <a:pt x="42" y="33"/>
                  </a:lnTo>
                  <a:lnTo>
                    <a:pt x="0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457"/>
            <p:cNvSpPr>
              <a:spLocks/>
            </p:cNvSpPr>
            <p:nvPr/>
          </p:nvSpPr>
          <p:spPr bwMode="auto">
            <a:xfrm>
              <a:off x="8285174" y="1085163"/>
              <a:ext cx="16658" cy="35522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5" y="122"/>
                </a:cxn>
                <a:cxn ang="0">
                  <a:pos x="52" y="120"/>
                </a:cxn>
                <a:cxn ang="0">
                  <a:pos x="27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2" h="122">
                  <a:moveTo>
                    <a:pt x="0" y="4"/>
                  </a:moveTo>
                  <a:lnTo>
                    <a:pt x="25" y="122"/>
                  </a:lnTo>
                  <a:lnTo>
                    <a:pt x="52" y="120"/>
                  </a:lnTo>
                  <a:lnTo>
                    <a:pt x="27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458"/>
            <p:cNvSpPr>
              <a:spLocks/>
            </p:cNvSpPr>
            <p:nvPr/>
          </p:nvSpPr>
          <p:spPr bwMode="auto">
            <a:xfrm>
              <a:off x="8301192" y="1143773"/>
              <a:ext cx="16658" cy="34338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9" y="118"/>
                </a:cxn>
                <a:cxn ang="0">
                  <a:pos x="53" y="116"/>
                </a:cxn>
                <a:cxn ang="0">
                  <a:pos x="26" y="0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53" h="118">
                  <a:moveTo>
                    <a:pt x="0" y="10"/>
                  </a:moveTo>
                  <a:lnTo>
                    <a:pt x="19" y="118"/>
                  </a:lnTo>
                  <a:lnTo>
                    <a:pt x="53" y="116"/>
                  </a:lnTo>
                  <a:lnTo>
                    <a:pt x="26" y="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459"/>
            <p:cNvSpPr>
              <a:spLocks/>
            </p:cNvSpPr>
            <p:nvPr/>
          </p:nvSpPr>
          <p:spPr bwMode="auto">
            <a:xfrm>
              <a:off x="8314646" y="1200608"/>
              <a:ext cx="15377" cy="3374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114"/>
                </a:cxn>
                <a:cxn ang="0">
                  <a:pos x="47" y="112"/>
                </a:cxn>
                <a:cxn ang="0">
                  <a:pos x="32" y="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47" h="114">
                  <a:moveTo>
                    <a:pt x="0" y="6"/>
                  </a:moveTo>
                  <a:lnTo>
                    <a:pt x="15" y="114"/>
                  </a:lnTo>
                  <a:lnTo>
                    <a:pt x="47" y="112"/>
                  </a:lnTo>
                  <a:lnTo>
                    <a:pt x="32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460"/>
            <p:cNvSpPr>
              <a:spLocks/>
            </p:cNvSpPr>
            <p:nvPr/>
          </p:nvSpPr>
          <p:spPr bwMode="auto">
            <a:xfrm>
              <a:off x="7920616" y="925316"/>
              <a:ext cx="35239" cy="153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0" y="27"/>
                </a:cxn>
                <a:cxn ang="0">
                  <a:pos x="106" y="54"/>
                </a:cxn>
                <a:cxn ang="0">
                  <a:pos x="5" y="2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0" h="54">
                  <a:moveTo>
                    <a:pt x="0" y="0"/>
                  </a:moveTo>
                  <a:lnTo>
                    <a:pt x="110" y="27"/>
                  </a:lnTo>
                  <a:lnTo>
                    <a:pt x="106" y="54"/>
                  </a:lnTo>
                  <a:lnTo>
                    <a:pt x="5" y="2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461"/>
            <p:cNvSpPr>
              <a:spLocks/>
            </p:cNvSpPr>
            <p:nvPr/>
          </p:nvSpPr>
          <p:spPr bwMode="auto">
            <a:xfrm>
              <a:off x="7515694" y="834144"/>
              <a:ext cx="42286" cy="2841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33" y="61"/>
                </a:cxn>
                <a:cxn ang="0">
                  <a:pos x="122" y="97"/>
                </a:cxn>
                <a:cxn ang="0">
                  <a:pos x="0" y="46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33" h="97">
                  <a:moveTo>
                    <a:pt x="2" y="0"/>
                  </a:moveTo>
                  <a:lnTo>
                    <a:pt x="133" y="61"/>
                  </a:lnTo>
                  <a:lnTo>
                    <a:pt x="122" y="97"/>
                  </a:lnTo>
                  <a:lnTo>
                    <a:pt x="0" y="46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462"/>
            <p:cNvSpPr>
              <a:spLocks/>
            </p:cNvSpPr>
            <p:nvPr/>
          </p:nvSpPr>
          <p:spPr bwMode="auto">
            <a:xfrm>
              <a:off x="7586171" y="864337"/>
              <a:ext cx="44849" cy="2249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32"/>
                </a:cxn>
                <a:cxn ang="0">
                  <a:pos x="125" y="76"/>
                </a:cxn>
                <a:cxn ang="0">
                  <a:pos x="141" y="48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41" h="76">
                  <a:moveTo>
                    <a:pt x="11" y="0"/>
                  </a:moveTo>
                  <a:lnTo>
                    <a:pt x="0" y="32"/>
                  </a:lnTo>
                  <a:lnTo>
                    <a:pt x="125" y="76"/>
                  </a:lnTo>
                  <a:lnTo>
                    <a:pt x="141" y="48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463"/>
            <p:cNvSpPr>
              <a:spLocks/>
            </p:cNvSpPr>
            <p:nvPr/>
          </p:nvSpPr>
          <p:spPr bwMode="auto">
            <a:xfrm>
              <a:off x="7657289" y="887426"/>
              <a:ext cx="42927" cy="207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29"/>
                </a:cxn>
                <a:cxn ang="0">
                  <a:pos x="124" y="70"/>
                </a:cxn>
                <a:cxn ang="0">
                  <a:pos x="133" y="4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33" h="70">
                  <a:moveTo>
                    <a:pt x="8" y="0"/>
                  </a:moveTo>
                  <a:lnTo>
                    <a:pt x="0" y="29"/>
                  </a:lnTo>
                  <a:lnTo>
                    <a:pt x="124" y="70"/>
                  </a:lnTo>
                  <a:lnTo>
                    <a:pt x="133" y="4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65"/>
            <p:cNvSpPr>
              <a:spLocks/>
            </p:cNvSpPr>
            <p:nvPr/>
          </p:nvSpPr>
          <p:spPr bwMode="auto">
            <a:xfrm>
              <a:off x="7722640" y="907555"/>
              <a:ext cx="24987" cy="1539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74" y="52"/>
                </a:cxn>
                <a:cxn ang="0">
                  <a:pos x="78" y="2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78" h="52">
                  <a:moveTo>
                    <a:pt x="3" y="0"/>
                  </a:moveTo>
                  <a:lnTo>
                    <a:pt x="0" y="25"/>
                  </a:lnTo>
                  <a:lnTo>
                    <a:pt x="74" y="52"/>
                  </a:lnTo>
                  <a:lnTo>
                    <a:pt x="78" y="2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66"/>
            <p:cNvSpPr>
              <a:spLocks/>
            </p:cNvSpPr>
            <p:nvPr/>
          </p:nvSpPr>
          <p:spPr bwMode="auto">
            <a:xfrm>
              <a:off x="7919335" y="592596"/>
              <a:ext cx="33316" cy="19537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5"/>
                </a:cxn>
                <a:cxn ang="0">
                  <a:pos x="17" y="66"/>
                </a:cxn>
                <a:cxn ang="0">
                  <a:pos x="104" y="4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104" h="66">
                  <a:moveTo>
                    <a:pt x="76" y="0"/>
                  </a:moveTo>
                  <a:lnTo>
                    <a:pt x="0" y="45"/>
                  </a:lnTo>
                  <a:lnTo>
                    <a:pt x="17" y="66"/>
                  </a:lnTo>
                  <a:lnTo>
                    <a:pt x="104" y="4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467"/>
            <p:cNvSpPr>
              <a:spLocks/>
            </p:cNvSpPr>
            <p:nvPr/>
          </p:nvSpPr>
          <p:spPr bwMode="auto">
            <a:xfrm>
              <a:off x="7873845" y="617462"/>
              <a:ext cx="33316" cy="26641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105" y="20"/>
                </a:cxn>
                <a:cxn ang="0">
                  <a:pos x="27" y="92"/>
                </a:cxn>
                <a:cxn ang="0">
                  <a:pos x="0" y="77"/>
                </a:cxn>
                <a:cxn ang="0">
                  <a:pos x="91" y="0"/>
                </a:cxn>
                <a:cxn ang="0">
                  <a:pos x="91" y="0"/>
                </a:cxn>
              </a:cxnLst>
              <a:rect l="0" t="0" r="r" b="b"/>
              <a:pathLst>
                <a:path w="105" h="92">
                  <a:moveTo>
                    <a:pt x="91" y="0"/>
                  </a:moveTo>
                  <a:lnTo>
                    <a:pt x="105" y="20"/>
                  </a:lnTo>
                  <a:lnTo>
                    <a:pt x="27" y="92"/>
                  </a:lnTo>
                  <a:lnTo>
                    <a:pt x="0" y="77"/>
                  </a:lnTo>
                  <a:lnTo>
                    <a:pt x="91" y="0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68"/>
            <p:cNvSpPr>
              <a:spLocks/>
            </p:cNvSpPr>
            <p:nvPr/>
          </p:nvSpPr>
          <p:spPr bwMode="auto">
            <a:xfrm>
              <a:off x="7832840" y="658311"/>
              <a:ext cx="35239" cy="34929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110" y="19"/>
                </a:cxn>
                <a:cxn ang="0">
                  <a:pos x="34" y="118"/>
                </a:cxn>
                <a:cxn ang="0">
                  <a:pos x="0" y="103"/>
                </a:cxn>
                <a:cxn ang="0">
                  <a:pos x="85" y="0"/>
                </a:cxn>
                <a:cxn ang="0">
                  <a:pos x="85" y="0"/>
                </a:cxn>
              </a:cxnLst>
              <a:rect l="0" t="0" r="r" b="b"/>
              <a:pathLst>
                <a:path w="110" h="118">
                  <a:moveTo>
                    <a:pt x="85" y="0"/>
                  </a:moveTo>
                  <a:lnTo>
                    <a:pt x="110" y="19"/>
                  </a:lnTo>
                  <a:lnTo>
                    <a:pt x="34" y="118"/>
                  </a:lnTo>
                  <a:lnTo>
                    <a:pt x="0" y="103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469"/>
            <p:cNvSpPr>
              <a:spLocks/>
            </p:cNvSpPr>
            <p:nvPr/>
          </p:nvSpPr>
          <p:spPr bwMode="auto">
            <a:xfrm>
              <a:off x="7805931" y="716922"/>
              <a:ext cx="23065" cy="3966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72" y="17"/>
                </a:cxn>
                <a:cxn ang="0">
                  <a:pos x="25" y="133"/>
                </a:cxn>
                <a:cxn ang="0">
                  <a:pos x="0" y="124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72" h="133">
                  <a:moveTo>
                    <a:pt x="38" y="0"/>
                  </a:moveTo>
                  <a:lnTo>
                    <a:pt x="72" y="17"/>
                  </a:lnTo>
                  <a:lnTo>
                    <a:pt x="25" y="133"/>
                  </a:lnTo>
                  <a:lnTo>
                    <a:pt x="0" y="124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470"/>
            <p:cNvSpPr>
              <a:spLocks/>
            </p:cNvSpPr>
            <p:nvPr/>
          </p:nvSpPr>
          <p:spPr bwMode="auto">
            <a:xfrm>
              <a:off x="7796961" y="781453"/>
              <a:ext cx="11533" cy="3196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36" y="3"/>
                </a:cxn>
                <a:cxn ang="0">
                  <a:pos x="28" y="106"/>
                </a:cxn>
                <a:cxn ang="0">
                  <a:pos x="0" y="106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6" h="106">
                  <a:moveTo>
                    <a:pt x="9" y="0"/>
                  </a:moveTo>
                  <a:lnTo>
                    <a:pt x="36" y="3"/>
                  </a:lnTo>
                  <a:lnTo>
                    <a:pt x="28" y="106"/>
                  </a:lnTo>
                  <a:lnTo>
                    <a:pt x="0" y="106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471"/>
            <p:cNvSpPr>
              <a:spLocks/>
            </p:cNvSpPr>
            <p:nvPr/>
          </p:nvSpPr>
          <p:spPr bwMode="auto">
            <a:xfrm>
              <a:off x="7798243" y="839472"/>
              <a:ext cx="15377" cy="3374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9" y="0"/>
                </a:cxn>
                <a:cxn ang="0">
                  <a:pos x="50" y="107"/>
                </a:cxn>
                <a:cxn ang="0">
                  <a:pos x="23" y="11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0" h="114">
                  <a:moveTo>
                    <a:pt x="0" y="4"/>
                  </a:moveTo>
                  <a:lnTo>
                    <a:pt x="29" y="0"/>
                  </a:lnTo>
                  <a:lnTo>
                    <a:pt x="50" y="107"/>
                  </a:lnTo>
                  <a:lnTo>
                    <a:pt x="23" y="11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472"/>
            <p:cNvSpPr>
              <a:spLocks/>
            </p:cNvSpPr>
            <p:nvPr/>
          </p:nvSpPr>
          <p:spPr bwMode="auto">
            <a:xfrm>
              <a:off x="7813619" y="891570"/>
              <a:ext cx="21784" cy="34929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5" y="0"/>
                </a:cxn>
                <a:cxn ang="0">
                  <a:pos x="66" y="112"/>
                </a:cxn>
                <a:cxn ang="0">
                  <a:pos x="42" y="118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6" h="118">
                  <a:moveTo>
                    <a:pt x="0" y="12"/>
                  </a:moveTo>
                  <a:lnTo>
                    <a:pt x="25" y="0"/>
                  </a:lnTo>
                  <a:lnTo>
                    <a:pt x="66" y="112"/>
                  </a:lnTo>
                  <a:lnTo>
                    <a:pt x="42" y="11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473"/>
            <p:cNvSpPr>
              <a:spLocks/>
            </p:cNvSpPr>
            <p:nvPr/>
          </p:nvSpPr>
          <p:spPr bwMode="auto">
            <a:xfrm>
              <a:off x="7835403" y="942484"/>
              <a:ext cx="23706" cy="3256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9" y="0"/>
                </a:cxn>
                <a:cxn ang="0">
                  <a:pos x="75" y="101"/>
                </a:cxn>
                <a:cxn ang="0">
                  <a:pos x="48" y="111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5" h="111">
                  <a:moveTo>
                    <a:pt x="0" y="17"/>
                  </a:moveTo>
                  <a:lnTo>
                    <a:pt x="29" y="0"/>
                  </a:lnTo>
                  <a:lnTo>
                    <a:pt x="75" y="101"/>
                  </a:lnTo>
                  <a:lnTo>
                    <a:pt x="48" y="111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474"/>
            <p:cNvSpPr>
              <a:spLocks/>
            </p:cNvSpPr>
            <p:nvPr/>
          </p:nvSpPr>
          <p:spPr bwMode="auto">
            <a:xfrm>
              <a:off x="8469696" y="689689"/>
              <a:ext cx="14095" cy="30193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0" y="91"/>
                </a:cxn>
                <a:cxn ang="0">
                  <a:pos x="25" y="100"/>
                </a:cxn>
                <a:cxn ang="0">
                  <a:pos x="44" y="5"/>
                </a:cxn>
                <a:cxn ang="0">
                  <a:pos x="23" y="0"/>
                </a:cxn>
                <a:cxn ang="0">
                  <a:pos x="23" y="0"/>
                </a:cxn>
              </a:cxnLst>
              <a:rect l="0" t="0" r="r" b="b"/>
              <a:pathLst>
                <a:path w="44" h="100">
                  <a:moveTo>
                    <a:pt x="23" y="0"/>
                  </a:moveTo>
                  <a:lnTo>
                    <a:pt x="0" y="91"/>
                  </a:lnTo>
                  <a:lnTo>
                    <a:pt x="25" y="100"/>
                  </a:lnTo>
                  <a:lnTo>
                    <a:pt x="44" y="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475"/>
            <p:cNvSpPr>
              <a:spLocks/>
            </p:cNvSpPr>
            <p:nvPr/>
          </p:nvSpPr>
          <p:spPr bwMode="auto">
            <a:xfrm>
              <a:off x="8453678" y="734091"/>
              <a:ext cx="17940" cy="31377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55" y="11"/>
                </a:cxn>
                <a:cxn ang="0">
                  <a:pos x="19" y="104"/>
                </a:cxn>
                <a:cxn ang="0">
                  <a:pos x="0" y="101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55" h="104">
                  <a:moveTo>
                    <a:pt x="30" y="0"/>
                  </a:moveTo>
                  <a:lnTo>
                    <a:pt x="55" y="11"/>
                  </a:lnTo>
                  <a:lnTo>
                    <a:pt x="19" y="104"/>
                  </a:lnTo>
                  <a:lnTo>
                    <a:pt x="0" y="101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476"/>
            <p:cNvSpPr>
              <a:spLocks/>
            </p:cNvSpPr>
            <p:nvPr/>
          </p:nvSpPr>
          <p:spPr bwMode="auto">
            <a:xfrm>
              <a:off x="8434457" y="777901"/>
              <a:ext cx="19221" cy="30193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1" y="14"/>
                </a:cxn>
                <a:cxn ang="0">
                  <a:pos x="23" y="103"/>
                </a:cxn>
                <a:cxn ang="0">
                  <a:pos x="0" y="90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1" h="103">
                  <a:moveTo>
                    <a:pt x="40" y="0"/>
                  </a:moveTo>
                  <a:lnTo>
                    <a:pt x="61" y="14"/>
                  </a:lnTo>
                  <a:lnTo>
                    <a:pt x="23" y="103"/>
                  </a:lnTo>
                  <a:lnTo>
                    <a:pt x="0" y="90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477"/>
            <p:cNvSpPr>
              <a:spLocks/>
            </p:cNvSpPr>
            <p:nvPr/>
          </p:nvSpPr>
          <p:spPr bwMode="auto">
            <a:xfrm>
              <a:off x="8404344" y="822303"/>
              <a:ext cx="24987" cy="28417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78" y="16"/>
                </a:cxn>
                <a:cxn ang="0">
                  <a:pos x="17" y="97"/>
                </a:cxn>
                <a:cxn ang="0">
                  <a:pos x="0" y="82"/>
                </a:cxn>
                <a:cxn ang="0">
                  <a:pos x="57" y="0"/>
                </a:cxn>
                <a:cxn ang="0">
                  <a:pos x="57" y="0"/>
                </a:cxn>
              </a:cxnLst>
              <a:rect l="0" t="0" r="r" b="b"/>
              <a:pathLst>
                <a:path w="78" h="97">
                  <a:moveTo>
                    <a:pt x="57" y="0"/>
                  </a:moveTo>
                  <a:lnTo>
                    <a:pt x="78" y="16"/>
                  </a:lnTo>
                  <a:lnTo>
                    <a:pt x="17" y="97"/>
                  </a:lnTo>
                  <a:lnTo>
                    <a:pt x="0" y="82"/>
                  </a:lnTo>
                  <a:lnTo>
                    <a:pt x="57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478"/>
            <p:cNvSpPr>
              <a:spLocks/>
            </p:cNvSpPr>
            <p:nvPr/>
          </p:nvSpPr>
          <p:spPr bwMode="auto">
            <a:xfrm>
              <a:off x="8362699" y="864337"/>
              <a:ext cx="30113" cy="30785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95" y="23"/>
                </a:cxn>
                <a:cxn ang="0">
                  <a:pos x="23" y="105"/>
                </a:cxn>
                <a:cxn ang="0">
                  <a:pos x="0" y="84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95" h="105">
                  <a:moveTo>
                    <a:pt x="68" y="0"/>
                  </a:moveTo>
                  <a:lnTo>
                    <a:pt x="95" y="23"/>
                  </a:lnTo>
                  <a:lnTo>
                    <a:pt x="23" y="105"/>
                  </a:lnTo>
                  <a:lnTo>
                    <a:pt x="0" y="84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479"/>
            <p:cNvSpPr>
              <a:spLocks/>
            </p:cNvSpPr>
            <p:nvPr/>
          </p:nvSpPr>
          <p:spPr bwMode="auto">
            <a:xfrm>
              <a:off x="8340274" y="902226"/>
              <a:ext cx="17940" cy="1361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57" y="16"/>
                </a:cxn>
                <a:cxn ang="0">
                  <a:pos x="23" y="48"/>
                </a:cxn>
                <a:cxn ang="0">
                  <a:pos x="0" y="38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57" h="48">
                  <a:moveTo>
                    <a:pt x="38" y="0"/>
                  </a:moveTo>
                  <a:lnTo>
                    <a:pt x="57" y="16"/>
                  </a:lnTo>
                  <a:lnTo>
                    <a:pt x="23" y="48"/>
                  </a:lnTo>
                  <a:lnTo>
                    <a:pt x="0" y="38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480"/>
            <p:cNvSpPr>
              <a:spLocks/>
            </p:cNvSpPr>
            <p:nvPr/>
          </p:nvSpPr>
          <p:spPr bwMode="auto">
            <a:xfrm>
              <a:off x="7535556" y="671928"/>
              <a:ext cx="711177" cy="569530"/>
            </a:xfrm>
            <a:custGeom>
              <a:avLst/>
              <a:gdLst/>
              <a:ahLst/>
              <a:cxnLst>
                <a:cxn ang="0">
                  <a:pos x="0" y="1386"/>
                </a:cxn>
                <a:cxn ang="0">
                  <a:pos x="2" y="1582"/>
                </a:cxn>
                <a:cxn ang="0">
                  <a:pos x="203" y="1517"/>
                </a:cxn>
                <a:cxn ang="0">
                  <a:pos x="255" y="1620"/>
                </a:cxn>
                <a:cxn ang="0">
                  <a:pos x="4" y="1722"/>
                </a:cxn>
                <a:cxn ang="0">
                  <a:pos x="8" y="1916"/>
                </a:cxn>
                <a:cxn ang="0">
                  <a:pos x="107" y="1924"/>
                </a:cxn>
                <a:cxn ang="0">
                  <a:pos x="673" y="1684"/>
                </a:cxn>
                <a:cxn ang="0">
                  <a:pos x="586" y="1500"/>
                </a:cxn>
                <a:cxn ang="0">
                  <a:pos x="367" y="1566"/>
                </a:cxn>
                <a:cxn ang="0">
                  <a:pos x="325" y="1471"/>
                </a:cxn>
                <a:cxn ang="0">
                  <a:pos x="517" y="1405"/>
                </a:cxn>
                <a:cxn ang="0">
                  <a:pos x="945" y="1270"/>
                </a:cxn>
                <a:cxn ang="0">
                  <a:pos x="1160" y="1201"/>
                </a:cxn>
                <a:cxn ang="0">
                  <a:pos x="1413" y="1110"/>
                </a:cxn>
                <a:cxn ang="0">
                  <a:pos x="1625" y="1009"/>
                </a:cxn>
                <a:cxn ang="0">
                  <a:pos x="1797" y="909"/>
                </a:cxn>
                <a:cxn ang="0">
                  <a:pos x="1914" y="833"/>
                </a:cxn>
                <a:cxn ang="0">
                  <a:pos x="2028" y="743"/>
                </a:cxn>
                <a:cxn ang="0">
                  <a:pos x="2105" y="660"/>
                </a:cxn>
                <a:cxn ang="0">
                  <a:pos x="2169" y="566"/>
                </a:cxn>
                <a:cxn ang="0">
                  <a:pos x="2209" y="477"/>
                </a:cxn>
                <a:cxn ang="0">
                  <a:pos x="2220" y="386"/>
                </a:cxn>
                <a:cxn ang="0">
                  <a:pos x="2205" y="291"/>
                </a:cxn>
                <a:cxn ang="0">
                  <a:pos x="2160" y="209"/>
                </a:cxn>
                <a:cxn ang="0">
                  <a:pos x="2097" y="129"/>
                </a:cxn>
                <a:cxn ang="0">
                  <a:pos x="2004" y="59"/>
                </a:cxn>
                <a:cxn ang="0">
                  <a:pos x="1886" y="13"/>
                </a:cxn>
                <a:cxn ang="0">
                  <a:pos x="1804" y="0"/>
                </a:cxn>
                <a:cxn ang="0">
                  <a:pos x="1802" y="42"/>
                </a:cxn>
                <a:cxn ang="0">
                  <a:pos x="1878" y="57"/>
                </a:cxn>
                <a:cxn ang="0">
                  <a:pos x="1981" y="97"/>
                </a:cxn>
                <a:cxn ang="0">
                  <a:pos x="2055" y="158"/>
                </a:cxn>
                <a:cxn ang="0">
                  <a:pos x="2110" y="238"/>
                </a:cxn>
                <a:cxn ang="0">
                  <a:pos x="2144" y="321"/>
                </a:cxn>
                <a:cxn ang="0">
                  <a:pos x="2162" y="390"/>
                </a:cxn>
                <a:cxn ang="0">
                  <a:pos x="2156" y="456"/>
                </a:cxn>
                <a:cxn ang="0">
                  <a:pos x="2133" y="523"/>
                </a:cxn>
                <a:cxn ang="0">
                  <a:pos x="2082" y="597"/>
                </a:cxn>
                <a:cxn ang="0">
                  <a:pos x="1989" y="686"/>
                </a:cxn>
                <a:cxn ang="0">
                  <a:pos x="1888" y="768"/>
                </a:cxn>
                <a:cxn ang="0">
                  <a:pos x="1797" y="825"/>
                </a:cxn>
                <a:cxn ang="0">
                  <a:pos x="1625" y="909"/>
                </a:cxn>
                <a:cxn ang="0">
                  <a:pos x="1441" y="987"/>
                </a:cxn>
                <a:cxn ang="0">
                  <a:pos x="1236" y="1049"/>
                </a:cxn>
                <a:cxn ang="0">
                  <a:pos x="928" y="1123"/>
                </a:cxn>
                <a:cxn ang="0">
                  <a:pos x="508" y="1239"/>
                </a:cxn>
                <a:cxn ang="0">
                  <a:pos x="222" y="1323"/>
                </a:cxn>
                <a:cxn ang="0">
                  <a:pos x="0" y="1386"/>
                </a:cxn>
                <a:cxn ang="0">
                  <a:pos x="0" y="1386"/>
                </a:cxn>
              </a:cxnLst>
              <a:rect l="0" t="0" r="r" b="b"/>
              <a:pathLst>
                <a:path w="2220" h="1924">
                  <a:moveTo>
                    <a:pt x="0" y="1386"/>
                  </a:moveTo>
                  <a:lnTo>
                    <a:pt x="2" y="1582"/>
                  </a:lnTo>
                  <a:lnTo>
                    <a:pt x="203" y="1517"/>
                  </a:lnTo>
                  <a:lnTo>
                    <a:pt x="255" y="1620"/>
                  </a:lnTo>
                  <a:lnTo>
                    <a:pt x="4" y="1722"/>
                  </a:lnTo>
                  <a:lnTo>
                    <a:pt x="8" y="1916"/>
                  </a:lnTo>
                  <a:lnTo>
                    <a:pt x="107" y="1924"/>
                  </a:lnTo>
                  <a:lnTo>
                    <a:pt x="673" y="1684"/>
                  </a:lnTo>
                  <a:lnTo>
                    <a:pt x="586" y="1500"/>
                  </a:lnTo>
                  <a:lnTo>
                    <a:pt x="367" y="1566"/>
                  </a:lnTo>
                  <a:lnTo>
                    <a:pt x="325" y="1471"/>
                  </a:lnTo>
                  <a:lnTo>
                    <a:pt x="517" y="1405"/>
                  </a:lnTo>
                  <a:lnTo>
                    <a:pt x="945" y="1270"/>
                  </a:lnTo>
                  <a:lnTo>
                    <a:pt x="1160" y="1201"/>
                  </a:lnTo>
                  <a:lnTo>
                    <a:pt x="1413" y="1110"/>
                  </a:lnTo>
                  <a:lnTo>
                    <a:pt x="1625" y="1009"/>
                  </a:lnTo>
                  <a:lnTo>
                    <a:pt x="1797" y="909"/>
                  </a:lnTo>
                  <a:lnTo>
                    <a:pt x="1914" y="833"/>
                  </a:lnTo>
                  <a:lnTo>
                    <a:pt x="2028" y="743"/>
                  </a:lnTo>
                  <a:lnTo>
                    <a:pt x="2105" y="660"/>
                  </a:lnTo>
                  <a:lnTo>
                    <a:pt x="2169" y="566"/>
                  </a:lnTo>
                  <a:lnTo>
                    <a:pt x="2209" y="477"/>
                  </a:lnTo>
                  <a:lnTo>
                    <a:pt x="2220" y="386"/>
                  </a:lnTo>
                  <a:lnTo>
                    <a:pt x="2205" y="291"/>
                  </a:lnTo>
                  <a:lnTo>
                    <a:pt x="2160" y="209"/>
                  </a:lnTo>
                  <a:lnTo>
                    <a:pt x="2097" y="129"/>
                  </a:lnTo>
                  <a:lnTo>
                    <a:pt x="2004" y="59"/>
                  </a:lnTo>
                  <a:lnTo>
                    <a:pt x="1886" y="13"/>
                  </a:lnTo>
                  <a:lnTo>
                    <a:pt x="1804" y="0"/>
                  </a:lnTo>
                  <a:lnTo>
                    <a:pt x="1802" y="42"/>
                  </a:lnTo>
                  <a:lnTo>
                    <a:pt x="1878" y="57"/>
                  </a:lnTo>
                  <a:lnTo>
                    <a:pt x="1981" y="97"/>
                  </a:lnTo>
                  <a:lnTo>
                    <a:pt x="2055" y="158"/>
                  </a:lnTo>
                  <a:lnTo>
                    <a:pt x="2110" y="238"/>
                  </a:lnTo>
                  <a:lnTo>
                    <a:pt x="2144" y="321"/>
                  </a:lnTo>
                  <a:lnTo>
                    <a:pt x="2162" y="390"/>
                  </a:lnTo>
                  <a:lnTo>
                    <a:pt x="2156" y="456"/>
                  </a:lnTo>
                  <a:lnTo>
                    <a:pt x="2133" y="523"/>
                  </a:lnTo>
                  <a:lnTo>
                    <a:pt x="2082" y="597"/>
                  </a:lnTo>
                  <a:lnTo>
                    <a:pt x="1989" y="686"/>
                  </a:lnTo>
                  <a:lnTo>
                    <a:pt x="1888" y="768"/>
                  </a:lnTo>
                  <a:lnTo>
                    <a:pt x="1797" y="825"/>
                  </a:lnTo>
                  <a:lnTo>
                    <a:pt x="1625" y="909"/>
                  </a:lnTo>
                  <a:lnTo>
                    <a:pt x="1441" y="987"/>
                  </a:lnTo>
                  <a:lnTo>
                    <a:pt x="1236" y="1049"/>
                  </a:lnTo>
                  <a:lnTo>
                    <a:pt x="928" y="1123"/>
                  </a:lnTo>
                  <a:lnTo>
                    <a:pt x="508" y="1239"/>
                  </a:lnTo>
                  <a:lnTo>
                    <a:pt x="222" y="1323"/>
                  </a:lnTo>
                  <a:lnTo>
                    <a:pt x="0" y="1386"/>
                  </a:lnTo>
                  <a:lnTo>
                    <a:pt x="0" y="13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481"/>
            <p:cNvSpPr>
              <a:spLocks/>
            </p:cNvSpPr>
            <p:nvPr/>
          </p:nvSpPr>
          <p:spPr bwMode="auto">
            <a:xfrm>
              <a:off x="7527226" y="802766"/>
              <a:ext cx="190288" cy="94132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54" y="0"/>
                </a:cxn>
                <a:cxn ang="0">
                  <a:pos x="179" y="57"/>
                </a:cxn>
                <a:cxn ang="0">
                  <a:pos x="350" y="127"/>
                </a:cxn>
                <a:cxn ang="0">
                  <a:pos x="487" y="161"/>
                </a:cxn>
                <a:cxn ang="0">
                  <a:pos x="573" y="188"/>
                </a:cxn>
                <a:cxn ang="0">
                  <a:pos x="582" y="253"/>
                </a:cxn>
                <a:cxn ang="0">
                  <a:pos x="595" y="317"/>
                </a:cxn>
                <a:cxn ang="0">
                  <a:pos x="386" y="249"/>
                </a:cxn>
                <a:cxn ang="0">
                  <a:pos x="160" y="158"/>
                </a:cxn>
                <a:cxn ang="0">
                  <a:pos x="0" y="89"/>
                </a:cxn>
                <a:cxn ang="0">
                  <a:pos x="0" y="26"/>
                </a:cxn>
                <a:cxn ang="0">
                  <a:pos x="0" y="26"/>
                </a:cxn>
              </a:cxnLst>
              <a:rect l="0" t="0" r="r" b="b"/>
              <a:pathLst>
                <a:path w="595" h="317">
                  <a:moveTo>
                    <a:pt x="0" y="26"/>
                  </a:moveTo>
                  <a:lnTo>
                    <a:pt x="54" y="0"/>
                  </a:lnTo>
                  <a:lnTo>
                    <a:pt x="179" y="57"/>
                  </a:lnTo>
                  <a:lnTo>
                    <a:pt x="350" y="127"/>
                  </a:lnTo>
                  <a:lnTo>
                    <a:pt x="487" y="161"/>
                  </a:lnTo>
                  <a:lnTo>
                    <a:pt x="573" y="188"/>
                  </a:lnTo>
                  <a:lnTo>
                    <a:pt x="582" y="253"/>
                  </a:lnTo>
                  <a:lnTo>
                    <a:pt x="595" y="317"/>
                  </a:lnTo>
                  <a:lnTo>
                    <a:pt x="386" y="249"/>
                  </a:lnTo>
                  <a:lnTo>
                    <a:pt x="160" y="158"/>
                  </a:lnTo>
                  <a:lnTo>
                    <a:pt x="0" y="89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482"/>
            <p:cNvSpPr>
              <a:spLocks/>
            </p:cNvSpPr>
            <p:nvPr/>
          </p:nvSpPr>
          <p:spPr bwMode="auto">
            <a:xfrm>
              <a:off x="7527226" y="665416"/>
              <a:ext cx="213994" cy="114261"/>
            </a:xfrm>
            <a:custGeom>
              <a:avLst/>
              <a:gdLst/>
              <a:ahLst/>
              <a:cxnLst>
                <a:cxn ang="0">
                  <a:pos x="0" y="287"/>
                </a:cxn>
                <a:cxn ang="0">
                  <a:pos x="4" y="386"/>
                </a:cxn>
                <a:cxn ang="0">
                  <a:pos x="101" y="352"/>
                </a:cxn>
                <a:cxn ang="0">
                  <a:pos x="255" y="302"/>
                </a:cxn>
                <a:cxn ang="0">
                  <a:pos x="424" y="255"/>
                </a:cxn>
                <a:cxn ang="0">
                  <a:pos x="588" y="205"/>
                </a:cxn>
                <a:cxn ang="0">
                  <a:pos x="653" y="192"/>
                </a:cxn>
                <a:cxn ang="0">
                  <a:pos x="670" y="169"/>
                </a:cxn>
                <a:cxn ang="0">
                  <a:pos x="639" y="67"/>
                </a:cxn>
                <a:cxn ang="0">
                  <a:pos x="605" y="0"/>
                </a:cxn>
                <a:cxn ang="0">
                  <a:pos x="508" y="0"/>
                </a:cxn>
                <a:cxn ang="0">
                  <a:pos x="518" y="82"/>
                </a:cxn>
                <a:cxn ang="0">
                  <a:pos x="603" y="69"/>
                </a:cxn>
                <a:cxn ang="0">
                  <a:pos x="613" y="146"/>
                </a:cxn>
                <a:cxn ang="0">
                  <a:pos x="453" y="167"/>
                </a:cxn>
                <a:cxn ang="0">
                  <a:pos x="297" y="204"/>
                </a:cxn>
                <a:cxn ang="0">
                  <a:pos x="97" y="257"/>
                </a:cxn>
                <a:cxn ang="0">
                  <a:pos x="0" y="287"/>
                </a:cxn>
                <a:cxn ang="0">
                  <a:pos x="0" y="287"/>
                </a:cxn>
              </a:cxnLst>
              <a:rect l="0" t="0" r="r" b="b"/>
              <a:pathLst>
                <a:path w="670" h="386">
                  <a:moveTo>
                    <a:pt x="0" y="287"/>
                  </a:moveTo>
                  <a:lnTo>
                    <a:pt x="4" y="386"/>
                  </a:lnTo>
                  <a:lnTo>
                    <a:pt x="101" y="352"/>
                  </a:lnTo>
                  <a:lnTo>
                    <a:pt x="255" y="302"/>
                  </a:lnTo>
                  <a:lnTo>
                    <a:pt x="424" y="255"/>
                  </a:lnTo>
                  <a:lnTo>
                    <a:pt x="588" y="205"/>
                  </a:lnTo>
                  <a:lnTo>
                    <a:pt x="653" y="192"/>
                  </a:lnTo>
                  <a:lnTo>
                    <a:pt x="670" y="169"/>
                  </a:lnTo>
                  <a:lnTo>
                    <a:pt x="639" y="67"/>
                  </a:lnTo>
                  <a:lnTo>
                    <a:pt x="605" y="0"/>
                  </a:lnTo>
                  <a:lnTo>
                    <a:pt x="508" y="0"/>
                  </a:lnTo>
                  <a:lnTo>
                    <a:pt x="518" y="82"/>
                  </a:lnTo>
                  <a:lnTo>
                    <a:pt x="603" y="69"/>
                  </a:lnTo>
                  <a:lnTo>
                    <a:pt x="613" y="146"/>
                  </a:lnTo>
                  <a:lnTo>
                    <a:pt x="453" y="167"/>
                  </a:lnTo>
                  <a:lnTo>
                    <a:pt x="297" y="204"/>
                  </a:lnTo>
                  <a:lnTo>
                    <a:pt x="97" y="257"/>
                  </a:lnTo>
                  <a:lnTo>
                    <a:pt x="0" y="287"/>
                  </a:lnTo>
                  <a:lnTo>
                    <a:pt x="0" y="28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483"/>
            <p:cNvSpPr>
              <a:spLocks/>
            </p:cNvSpPr>
            <p:nvPr/>
          </p:nvSpPr>
          <p:spPr bwMode="auto">
            <a:xfrm>
              <a:off x="7600907" y="471231"/>
              <a:ext cx="182600" cy="2149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" y="0"/>
                </a:cxn>
                <a:cxn ang="0">
                  <a:pos x="126" y="76"/>
                </a:cxn>
                <a:cxn ang="0">
                  <a:pos x="206" y="147"/>
                </a:cxn>
                <a:cxn ang="0">
                  <a:pos x="278" y="240"/>
                </a:cxn>
                <a:cxn ang="0">
                  <a:pos x="384" y="375"/>
                </a:cxn>
                <a:cxn ang="0">
                  <a:pos x="485" y="514"/>
                </a:cxn>
                <a:cxn ang="0">
                  <a:pos x="571" y="622"/>
                </a:cxn>
                <a:cxn ang="0">
                  <a:pos x="523" y="687"/>
                </a:cxn>
                <a:cxn ang="0">
                  <a:pos x="497" y="726"/>
                </a:cxn>
                <a:cxn ang="0">
                  <a:pos x="462" y="637"/>
                </a:cxn>
                <a:cxn ang="0">
                  <a:pos x="396" y="504"/>
                </a:cxn>
                <a:cxn ang="0">
                  <a:pos x="327" y="386"/>
                </a:cxn>
                <a:cxn ang="0">
                  <a:pos x="251" y="276"/>
                </a:cxn>
                <a:cxn ang="0">
                  <a:pos x="164" y="169"/>
                </a:cxn>
                <a:cxn ang="0">
                  <a:pos x="82" y="8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1" h="726">
                  <a:moveTo>
                    <a:pt x="0" y="0"/>
                  </a:moveTo>
                  <a:lnTo>
                    <a:pt x="46" y="0"/>
                  </a:lnTo>
                  <a:lnTo>
                    <a:pt x="126" y="76"/>
                  </a:lnTo>
                  <a:lnTo>
                    <a:pt x="206" y="147"/>
                  </a:lnTo>
                  <a:lnTo>
                    <a:pt x="278" y="240"/>
                  </a:lnTo>
                  <a:lnTo>
                    <a:pt x="384" y="375"/>
                  </a:lnTo>
                  <a:lnTo>
                    <a:pt x="485" y="514"/>
                  </a:lnTo>
                  <a:lnTo>
                    <a:pt x="571" y="622"/>
                  </a:lnTo>
                  <a:lnTo>
                    <a:pt x="523" y="687"/>
                  </a:lnTo>
                  <a:lnTo>
                    <a:pt x="497" y="726"/>
                  </a:lnTo>
                  <a:lnTo>
                    <a:pt x="462" y="637"/>
                  </a:lnTo>
                  <a:lnTo>
                    <a:pt x="396" y="504"/>
                  </a:lnTo>
                  <a:lnTo>
                    <a:pt x="327" y="386"/>
                  </a:lnTo>
                  <a:lnTo>
                    <a:pt x="251" y="276"/>
                  </a:lnTo>
                  <a:lnTo>
                    <a:pt x="164" y="169"/>
                  </a:lnTo>
                  <a:lnTo>
                    <a:pt x="82" y="8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484"/>
            <p:cNvSpPr>
              <a:spLocks/>
            </p:cNvSpPr>
            <p:nvPr/>
          </p:nvSpPr>
          <p:spPr bwMode="auto">
            <a:xfrm>
              <a:off x="7812978" y="605621"/>
              <a:ext cx="144798" cy="362912"/>
            </a:xfrm>
            <a:custGeom>
              <a:avLst/>
              <a:gdLst/>
              <a:ahLst/>
              <a:cxnLst>
                <a:cxn ang="0">
                  <a:pos x="420" y="0"/>
                </a:cxn>
                <a:cxn ang="0">
                  <a:pos x="450" y="28"/>
                </a:cxn>
                <a:cxn ang="0">
                  <a:pos x="399" y="79"/>
                </a:cxn>
                <a:cxn ang="0">
                  <a:pos x="329" y="154"/>
                </a:cxn>
                <a:cxn ang="0">
                  <a:pos x="257" y="247"/>
                </a:cxn>
                <a:cxn ang="0">
                  <a:pos x="198" y="370"/>
                </a:cxn>
                <a:cxn ang="0">
                  <a:pos x="158" y="501"/>
                </a:cxn>
                <a:cxn ang="0">
                  <a:pos x="139" y="617"/>
                </a:cxn>
                <a:cxn ang="0">
                  <a:pos x="135" y="718"/>
                </a:cxn>
                <a:cxn ang="0">
                  <a:pos x="148" y="806"/>
                </a:cxn>
                <a:cxn ang="0">
                  <a:pos x="181" y="910"/>
                </a:cxn>
                <a:cxn ang="0">
                  <a:pos x="232" y="1036"/>
                </a:cxn>
                <a:cxn ang="0">
                  <a:pos x="312" y="1182"/>
                </a:cxn>
                <a:cxn ang="0">
                  <a:pos x="171" y="1226"/>
                </a:cxn>
                <a:cxn ang="0">
                  <a:pos x="116" y="1123"/>
                </a:cxn>
                <a:cxn ang="0">
                  <a:pos x="68" y="1003"/>
                </a:cxn>
                <a:cxn ang="0">
                  <a:pos x="30" y="891"/>
                </a:cxn>
                <a:cxn ang="0">
                  <a:pos x="2" y="762"/>
                </a:cxn>
                <a:cxn ang="0">
                  <a:pos x="0" y="693"/>
                </a:cxn>
                <a:cxn ang="0">
                  <a:pos x="15" y="553"/>
                </a:cxn>
                <a:cxn ang="0">
                  <a:pos x="87" y="376"/>
                </a:cxn>
                <a:cxn ang="0">
                  <a:pos x="144" y="270"/>
                </a:cxn>
                <a:cxn ang="0">
                  <a:pos x="215" y="178"/>
                </a:cxn>
                <a:cxn ang="0">
                  <a:pos x="316" y="70"/>
                </a:cxn>
                <a:cxn ang="0">
                  <a:pos x="420" y="0"/>
                </a:cxn>
                <a:cxn ang="0">
                  <a:pos x="420" y="0"/>
                </a:cxn>
              </a:cxnLst>
              <a:rect l="0" t="0" r="r" b="b"/>
              <a:pathLst>
                <a:path w="450" h="1226">
                  <a:moveTo>
                    <a:pt x="420" y="0"/>
                  </a:moveTo>
                  <a:lnTo>
                    <a:pt x="450" y="28"/>
                  </a:lnTo>
                  <a:lnTo>
                    <a:pt x="399" y="79"/>
                  </a:lnTo>
                  <a:lnTo>
                    <a:pt x="329" y="154"/>
                  </a:lnTo>
                  <a:lnTo>
                    <a:pt x="257" y="247"/>
                  </a:lnTo>
                  <a:lnTo>
                    <a:pt x="198" y="370"/>
                  </a:lnTo>
                  <a:lnTo>
                    <a:pt x="158" y="501"/>
                  </a:lnTo>
                  <a:lnTo>
                    <a:pt x="139" y="617"/>
                  </a:lnTo>
                  <a:lnTo>
                    <a:pt x="135" y="718"/>
                  </a:lnTo>
                  <a:lnTo>
                    <a:pt x="148" y="806"/>
                  </a:lnTo>
                  <a:lnTo>
                    <a:pt x="181" y="910"/>
                  </a:lnTo>
                  <a:lnTo>
                    <a:pt x="232" y="1036"/>
                  </a:lnTo>
                  <a:lnTo>
                    <a:pt x="312" y="1182"/>
                  </a:lnTo>
                  <a:lnTo>
                    <a:pt x="171" y="1226"/>
                  </a:lnTo>
                  <a:lnTo>
                    <a:pt x="116" y="1123"/>
                  </a:lnTo>
                  <a:lnTo>
                    <a:pt x="68" y="1003"/>
                  </a:lnTo>
                  <a:lnTo>
                    <a:pt x="30" y="891"/>
                  </a:lnTo>
                  <a:lnTo>
                    <a:pt x="2" y="762"/>
                  </a:lnTo>
                  <a:lnTo>
                    <a:pt x="0" y="693"/>
                  </a:lnTo>
                  <a:lnTo>
                    <a:pt x="15" y="553"/>
                  </a:lnTo>
                  <a:lnTo>
                    <a:pt x="87" y="376"/>
                  </a:lnTo>
                  <a:lnTo>
                    <a:pt x="144" y="270"/>
                  </a:lnTo>
                  <a:lnTo>
                    <a:pt x="215" y="178"/>
                  </a:lnTo>
                  <a:lnTo>
                    <a:pt x="316" y="70"/>
                  </a:lnTo>
                  <a:lnTo>
                    <a:pt x="420" y="0"/>
                  </a:lnTo>
                  <a:lnTo>
                    <a:pt x="42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485"/>
            <p:cNvSpPr>
              <a:spLocks/>
            </p:cNvSpPr>
            <p:nvPr/>
          </p:nvSpPr>
          <p:spPr bwMode="auto">
            <a:xfrm>
              <a:off x="7920616" y="673112"/>
              <a:ext cx="74962" cy="26641"/>
            </a:xfrm>
            <a:custGeom>
              <a:avLst/>
              <a:gdLst/>
              <a:ahLst/>
              <a:cxnLst>
                <a:cxn ang="0">
                  <a:pos x="51" y="13"/>
                </a:cxn>
                <a:cxn ang="0">
                  <a:pos x="0" y="89"/>
                </a:cxn>
                <a:cxn ang="0">
                  <a:pos x="146" y="57"/>
                </a:cxn>
                <a:cxn ang="0">
                  <a:pos x="233" y="43"/>
                </a:cxn>
                <a:cxn ang="0">
                  <a:pos x="228" y="0"/>
                </a:cxn>
                <a:cxn ang="0">
                  <a:pos x="117" y="9"/>
                </a:cxn>
                <a:cxn ang="0">
                  <a:pos x="51" y="13"/>
                </a:cxn>
                <a:cxn ang="0">
                  <a:pos x="51" y="13"/>
                </a:cxn>
              </a:cxnLst>
              <a:rect l="0" t="0" r="r" b="b"/>
              <a:pathLst>
                <a:path w="233" h="89">
                  <a:moveTo>
                    <a:pt x="51" y="13"/>
                  </a:moveTo>
                  <a:lnTo>
                    <a:pt x="0" y="89"/>
                  </a:lnTo>
                  <a:lnTo>
                    <a:pt x="146" y="57"/>
                  </a:lnTo>
                  <a:lnTo>
                    <a:pt x="233" y="43"/>
                  </a:lnTo>
                  <a:lnTo>
                    <a:pt x="228" y="0"/>
                  </a:lnTo>
                  <a:lnTo>
                    <a:pt x="117" y="9"/>
                  </a:lnTo>
                  <a:lnTo>
                    <a:pt x="51" y="13"/>
                  </a:lnTo>
                  <a:lnTo>
                    <a:pt x="51" y="1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486"/>
            <p:cNvSpPr>
              <a:spLocks/>
            </p:cNvSpPr>
            <p:nvPr/>
          </p:nvSpPr>
          <p:spPr bwMode="auto">
            <a:xfrm>
              <a:off x="7921897" y="901042"/>
              <a:ext cx="114685" cy="414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59"/>
                </a:cxn>
                <a:cxn ang="0">
                  <a:pos x="135" y="93"/>
                </a:cxn>
                <a:cxn ang="0">
                  <a:pos x="122" y="140"/>
                </a:cxn>
                <a:cxn ang="0">
                  <a:pos x="213" y="108"/>
                </a:cxn>
                <a:cxn ang="0">
                  <a:pos x="360" y="53"/>
                </a:cxn>
                <a:cxn ang="0">
                  <a:pos x="253" y="53"/>
                </a:cxn>
                <a:cxn ang="0">
                  <a:pos x="112" y="3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0" h="140">
                  <a:moveTo>
                    <a:pt x="0" y="0"/>
                  </a:moveTo>
                  <a:lnTo>
                    <a:pt x="19" y="59"/>
                  </a:lnTo>
                  <a:lnTo>
                    <a:pt x="135" y="93"/>
                  </a:lnTo>
                  <a:lnTo>
                    <a:pt x="122" y="140"/>
                  </a:lnTo>
                  <a:lnTo>
                    <a:pt x="213" y="108"/>
                  </a:lnTo>
                  <a:lnTo>
                    <a:pt x="360" y="53"/>
                  </a:lnTo>
                  <a:lnTo>
                    <a:pt x="253" y="53"/>
                  </a:lnTo>
                  <a:lnTo>
                    <a:pt x="112" y="3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487"/>
            <p:cNvSpPr>
              <a:spLocks/>
            </p:cNvSpPr>
            <p:nvPr/>
          </p:nvSpPr>
          <p:spPr bwMode="auto">
            <a:xfrm>
              <a:off x="7943041" y="944261"/>
              <a:ext cx="11533" cy="53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17"/>
                </a:cxn>
                <a:cxn ang="0">
                  <a:pos x="36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17">
                  <a:moveTo>
                    <a:pt x="0" y="0"/>
                  </a:moveTo>
                  <a:lnTo>
                    <a:pt x="17" y="17"/>
                  </a:lnTo>
                  <a:lnTo>
                    <a:pt x="36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488"/>
            <p:cNvSpPr>
              <a:spLocks/>
            </p:cNvSpPr>
            <p:nvPr/>
          </p:nvSpPr>
          <p:spPr bwMode="auto">
            <a:xfrm>
              <a:off x="8130125" y="983334"/>
              <a:ext cx="101871" cy="44994"/>
            </a:xfrm>
            <a:custGeom>
              <a:avLst/>
              <a:gdLst/>
              <a:ahLst/>
              <a:cxnLst>
                <a:cxn ang="0">
                  <a:pos x="183" y="25"/>
                </a:cxn>
                <a:cxn ang="0">
                  <a:pos x="212" y="25"/>
                </a:cxn>
                <a:cxn ang="0">
                  <a:pos x="229" y="72"/>
                </a:cxn>
                <a:cxn ang="0">
                  <a:pos x="109" y="86"/>
                </a:cxn>
                <a:cxn ang="0">
                  <a:pos x="0" y="152"/>
                </a:cxn>
                <a:cxn ang="0">
                  <a:pos x="92" y="150"/>
                </a:cxn>
                <a:cxn ang="0">
                  <a:pos x="208" y="133"/>
                </a:cxn>
                <a:cxn ang="0">
                  <a:pos x="320" y="116"/>
                </a:cxn>
                <a:cxn ang="0">
                  <a:pos x="240" y="38"/>
                </a:cxn>
                <a:cxn ang="0">
                  <a:pos x="210" y="0"/>
                </a:cxn>
                <a:cxn ang="0">
                  <a:pos x="183" y="25"/>
                </a:cxn>
                <a:cxn ang="0">
                  <a:pos x="183" y="25"/>
                </a:cxn>
              </a:cxnLst>
              <a:rect l="0" t="0" r="r" b="b"/>
              <a:pathLst>
                <a:path w="320" h="152">
                  <a:moveTo>
                    <a:pt x="183" y="25"/>
                  </a:moveTo>
                  <a:lnTo>
                    <a:pt x="212" y="25"/>
                  </a:lnTo>
                  <a:lnTo>
                    <a:pt x="229" y="72"/>
                  </a:lnTo>
                  <a:lnTo>
                    <a:pt x="109" y="86"/>
                  </a:lnTo>
                  <a:lnTo>
                    <a:pt x="0" y="152"/>
                  </a:lnTo>
                  <a:lnTo>
                    <a:pt x="92" y="150"/>
                  </a:lnTo>
                  <a:lnTo>
                    <a:pt x="208" y="133"/>
                  </a:lnTo>
                  <a:lnTo>
                    <a:pt x="320" y="116"/>
                  </a:lnTo>
                  <a:lnTo>
                    <a:pt x="240" y="38"/>
                  </a:lnTo>
                  <a:lnTo>
                    <a:pt x="210" y="0"/>
                  </a:lnTo>
                  <a:lnTo>
                    <a:pt x="183" y="25"/>
                  </a:lnTo>
                  <a:lnTo>
                    <a:pt x="183" y="25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489"/>
            <p:cNvSpPr>
              <a:spLocks/>
            </p:cNvSpPr>
            <p:nvPr/>
          </p:nvSpPr>
          <p:spPr bwMode="auto">
            <a:xfrm>
              <a:off x="8228152" y="1038985"/>
              <a:ext cx="85213" cy="20247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76" y="0"/>
                </a:cxn>
                <a:cxn ang="0">
                  <a:pos x="116" y="109"/>
                </a:cxn>
                <a:cxn ang="0">
                  <a:pos x="152" y="198"/>
                </a:cxn>
                <a:cxn ang="0">
                  <a:pos x="180" y="305"/>
                </a:cxn>
                <a:cxn ang="0">
                  <a:pos x="220" y="483"/>
                </a:cxn>
                <a:cxn ang="0">
                  <a:pos x="252" y="613"/>
                </a:cxn>
                <a:cxn ang="0">
                  <a:pos x="266" y="685"/>
                </a:cxn>
                <a:cxn ang="0">
                  <a:pos x="163" y="685"/>
                </a:cxn>
                <a:cxn ang="0">
                  <a:pos x="144" y="571"/>
                </a:cxn>
                <a:cxn ang="0">
                  <a:pos x="114" y="413"/>
                </a:cxn>
                <a:cxn ang="0">
                  <a:pos x="66" y="238"/>
                </a:cxn>
                <a:cxn ang="0">
                  <a:pos x="24" y="97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266" h="685">
                  <a:moveTo>
                    <a:pt x="0" y="16"/>
                  </a:moveTo>
                  <a:lnTo>
                    <a:pt x="76" y="0"/>
                  </a:lnTo>
                  <a:lnTo>
                    <a:pt x="116" y="109"/>
                  </a:lnTo>
                  <a:lnTo>
                    <a:pt x="152" y="198"/>
                  </a:lnTo>
                  <a:lnTo>
                    <a:pt x="180" y="305"/>
                  </a:lnTo>
                  <a:lnTo>
                    <a:pt x="220" y="483"/>
                  </a:lnTo>
                  <a:lnTo>
                    <a:pt x="252" y="613"/>
                  </a:lnTo>
                  <a:lnTo>
                    <a:pt x="266" y="685"/>
                  </a:lnTo>
                  <a:lnTo>
                    <a:pt x="163" y="685"/>
                  </a:lnTo>
                  <a:lnTo>
                    <a:pt x="144" y="571"/>
                  </a:lnTo>
                  <a:lnTo>
                    <a:pt x="114" y="413"/>
                  </a:lnTo>
                  <a:lnTo>
                    <a:pt x="66" y="238"/>
                  </a:lnTo>
                  <a:lnTo>
                    <a:pt x="24" y="97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490"/>
            <p:cNvSpPr>
              <a:spLocks/>
            </p:cNvSpPr>
            <p:nvPr/>
          </p:nvSpPr>
          <p:spPr bwMode="auto">
            <a:xfrm>
              <a:off x="8259546" y="1054969"/>
              <a:ext cx="124937" cy="185304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95" y="47"/>
                </a:cxn>
                <a:cxn ang="0">
                  <a:pos x="80" y="0"/>
                </a:cxn>
                <a:cxn ang="0">
                  <a:pos x="135" y="28"/>
                </a:cxn>
                <a:cxn ang="0">
                  <a:pos x="208" y="68"/>
                </a:cxn>
                <a:cxn ang="0">
                  <a:pos x="270" y="100"/>
                </a:cxn>
                <a:cxn ang="0">
                  <a:pos x="308" y="226"/>
                </a:cxn>
                <a:cxn ang="0">
                  <a:pos x="339" y="347"/>
                </a:cxn>
                <a:cxn ang="0">
                  <a:pos x="371" y="515"/>
                </a:cxn>
                <a:cxn ang="0">
                  <a:pos x="390" y="615"/>
                </a:cxn>
                <a:cxn ang="0">
                  <a:pos x="206" y="625"/>
                </a:cxn>
                <a:cxn ang="0">
                  <a:pos x="251" y="615"/>
                </a:cxn>
                <a:cxn ang="0">
                  <a:pos x="225" y="471"/>
                </a:cxn>
                <a:cxn ang="0">
                  <a:pos x="95" y="481"/>
                </a:cxn>
                <a:cxn ang="0">
                  <a:pos x="103" y="444"/>
                </a:cxn>
                <a:cxn ang="0">
                  <a:pos x="213" y="435"/>
                </a:cxn>
                <a:cxn ang="0">
                  <a:pos x="173" y="269"/>
                </a:cxn>
                <a:cxn ang="0">
                  <a:pos x="65" y="298"/>
                </a:cxn>
                <a:cxn ang="0">
                  <a:pos x="52" y="264"/>
                </a:cxn>
                <a:cxn ang="0">
                  <a:pos x="168" y="235"/>
                </a:cxn>
                <a:cxn ang="0">
                  <a:pos x="132" y="76"/>
                </a:cxn>
                <a:cxn ang="0">
                  <a:pos x="10" y="102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390" h="625">
                  <a:moveTo>
                    <a:pt x="0" y="68"/>
                  </a:moveTo>
                  <a:lnTo>
                    <a:pt x="95" y="47"/>
                  </a:lnTo>
                  <a:lnTo>
                    <a:pt x="80" y="0"/>
                  </a:lnTo>
                  <a:lnTo>
                    <a:pt x="135" y="28"/>
                  </a:lnTo>
                  <a:lnTo>
                    <a:pt x="208" y="68"/>
                  </a:lnTo>
                  <a:lnTo>
                    <a:pt x="270" y="100"/>
                  </a:lnTo>
                  <a:lnTo>
                    <a:pt x="308" y="226"/>
                  </a:lnTo>
                  <a:lnTo>
                    <a:pt x="339" y="347"/>
                  </a:lnTo>
                  <a:lnTo>
                    <a:pt x="371" y="515"/>
                  </a:lnTo>
                  <a:lnTo>
                    <a:pt x="390" y="615"/>
                  </a:lnTo>
                  <a:lnTo>
                    <a:pt x="206" y="625"/>
                  </a:lnTo>
                  <a:lnTo>
                    <a:pt x="251" y="615"/>
                  </a:lnTo>
                  <a:lnTo>
                    <a:pt x="225" y="471"/>
                  </a:lnTo>
                  <a:lnTo>
                    <a:pt x="95" y="481"/>
                  </a:lnTo>
                  <a:lnTo>
                    <a:pt x="103" y="444"/>
                  </a:lnTo>
                  <a:lnTo>
                    <a:pt x="213" y="435"/>
                  </a:lnTo>
                  <a:lnTo>
                    <a:pt x="173" y="269"/>
                  </a:lnTo>
                  <a:lnTo>
                    <a:pt x="65" y="298"/>
                  </a:lnTo>
                  <a:lnTo>
                    <a:pt x="52" y="264"/>
                  </a:lnTo>
                  <a:lnTo>
                    <a:pt x="168" y="235"/>
                  </a:lnTo>
                  <a:lnTo>
                    <a:pt x="132" y="76"/>
                  </a:lnTo>
                  <a:lnTo>
                    <a:pt x="10" y="102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491"/>
            <p:cNvSpPr>
              <a:spLocks/>
            </p:cNvSpPr>
            <p:nvPr/>
          </p:nvSpPr>
          <p:spPr bwMode="auto">
            <a:xfrm>
              <a:off x="7697653" y="636406"/>
              <a:ext cx="581755" cy="545257"/>
            </a:xfrm>
            <a:custGeom>
              <a:avLst/>
              <a:gdLst/>
              <a:ahLst/>
              <a:cxnLst>
                <a:cxn ang="0">
                  <a:pos x="178" y="1586"/>
                </a:cxn>
                <a:cxn ang="0">
                  <a:pos x="243" y="1422"/>
                </a:cxn>
                <a:cxn ang="0">
                  <a:pos x="608" y="1437"/>
                </a:cxn>
                <a:cxn ang="0">
                  <a:pos x="646" y="1293"/>
                </a:cxn>
                <a:cxn ang="0">
                  <a:pos x="897" y="1335"/>
                </a:cxn>
                <a:cxn ang="0">
                  <a:pos x="899" y="1200"/>
                </a:cxn>
                <a:cxn ang="0">
                  <a:pos x="1148" y="1211"/>
                </a:cxn>
                <a:cxn ang="0">
                  <a:pos x="1131" y="1089"/>
                </a:cxn>
                <a:cxn ang="0">
                  <a:pos x="1355" y="1076"/>
                </a:cxn>
                <a:cxn ang="0">
                  <a:pos x="1344" y="960"/>
                </a:cxn>
                <a:cxn ang="0">
                  <a:pos x="1538" y="941"/>
                </a:cxn>
                <a:cxn ang="0">
                  <a:pos x="1502" y="844"/>
                </a:cxn>
                <a:cxn ang="0">
                  <a:pos x="1665" y="812"/>
                </a:cxn>
                <a:cxn ang="0">
                  <a:pos x="1597" y="730"/>
                </a:cxn>
                <a:cxn ang="0">
                  <a:pos x="1743" y="679"/>
                </a:cxn>
                <a:cxn ang="0">
                  <a:pos x="1676" y="610"/>
                </a:cxn>
                <a:cxn ang="0">
                  <a:pos x="1781" y="555"/>
                </a:cxn>
                <a:cxn ang="0">
                  <a:pos x="1690" y="519"/>
                </a:cxn>
                <a:cxn ang="0">
                  <a:pos x="1779" y="475"/>
                </a:cxn>
                <a:cxn ang="0">
                  <a:pos x="1749" y="352"/>
                </a:cxn>
                <a:cxn ang="0">
                  <a:pos x="1650" y="365"/>
                </a:cxn>
                <a:cxn ang="0">
                  <a:pos x="1650" y="198"/>
                </a:cxn>
                <a:cxn ang="0">
                  <a:pos x="1549" y="238"/>
                </a:cxn>
                <a:cxn ang="0">
                  <a:pos x="1494" y="97"/>
                </a:cxn>
                <a:cxn ang="0">
                  <a:pos x="1424" y="167"/>
                </a:cxn>
                <a:cxn ang="0">
                  <a:pos x="1330" y="46"/>
                </a:cxn>
                <a:cxn ang="0">
                  <a:pos x="1298" y="137"/>
                </a:cxn>
                <a:cxn ang="0">
                  <a:pos x="1311" y="40"/>
                </a:cxn>
                <a:cxn ang="0">
                  <a:pos x="1414" y="17"/>
                </a:cxn>
                <a:cxn ang="0">
                  <a:pos x="1619" y="110"/>
                </a:cxn>
                <a:cxn ang="0">
                  <a:pos x="1768" y="253"/>
                </a:cxn>
                <a:cxn ang="0">
                  <a:pos x="1813" y="426"/>
                </a:cxn>
                <a:cxn ang="0">
                  <a:pos x="1800" y="656"/>
                </a:cxn>
                <a:cxn ang="0">
                  <a:pos x="1713" y="867"/>
                </a:cxn>
                <a:cxn ang="0">
                  <a:pos x="1557" y="1055"/>
                </a:cxn>
                <a:cxn ang="0">
                  <a:pos x="1306" y="1251"/>
                </a:cxn>
                <a:cxn ang="0">
                  <a:pos x="882" y="1483"/>
                </a:cxn>
                <a:cxn ang="0">
                  <a:pos x="237" y="1772"/>
                </a:cxn>
                <a:cxn ang="0">
                  <a:pos x="0" y="1646"/>
                </a:cxn>
              </a:cxnLst>
              <a:rect l="0" t="0" r="r" b="b"/>
              <a:pathLst>
                <a:path w="1815" h="1842">
                  <a:moveTo>
                    <a:pt x="0" y="1646"/>
                  </a:moveTo>
                  <a:lnTo>
                    <a:pt x="178" y="1586"/>
                  </a:lnTo>
                  <a:lnTo>
                    <a:pt x="144" y="1454"/>
                  </a:lnTo>
                  <a:lnTo>
                    <a:pt x="243" y="1422"/>
                  </a:lnTo>
                  <a:lnTo>
                    <a:pt x="294" y="1548"/>
                  </a:lnTo>
                  <a:lnTo>
                    <a:pt x="608" y="1437"/>
                  </a:lnTo>
                  <a:lnTo>
                    <a:pt x="572" y="1325"/>
                  </a:lnTo>
                  <a:lnTo>
                    <a:pt x="646" y="1293"/>
                  </a:lnTo>
                  <a:lnTo>
                    <a:pt x="699" y="1405"/>
                  </a:lnTo>
                  <a:lnTo>
                    <a:pt x="897" y="1335"/>
                  </a:lnTo>
                  <a:lnTo>
                    <a:pt x="842" y="1221"/>
                  </a:lnTo>
                  <a:lnTo>
                    <a:pt x="899" y="1200"/>
                  </a:lnTo>
                  <a:lnTo>
                    <a:pt x="965" y="1308"/>
                  </a:lnTo>
                  <a:lnTo>
                    <a:pt x="1148" y="1211"/>
                  </a:lnTo>
                  <a:lnTo>
                    <a:pt x="1087" y="1118"/>
                  </a:lnTo>
                  <a:lnTo>
                    <a:pt x="1131" y="1089"/>
                  </a:lnTo>
                  <a:lnTo>
                    <a:pt x="1199" y="1183"/>
                  </a:lnTo>
                  <a:lnTo>
                    <a:pt x="1355" y="1076"/>
                  </a:lnTo>
                  <a:lnTo>
                    <a:pt x="1292" y="992"/>
                  </a:lnTo>
                  <a:lnTo>
                    <a:pt x="1344" y="960"/>
                  </a:lnTo>
                  <a:lnTo>
                    <a:pt x="1408" y="1048"/>
                  </a:lnTo>
                  <a:lnTo>
                    <a:pt x="1538" y="941"/>
                  </a:lnTo>
                  <a:lnTo>
                    <a:pt x="1481" y="871"/>
                  </a:lnTo>
                  <a:lnTo>
                    <a:pt x="1502" y="844"/>
                  </a:lnTo>
                  <a:lnTo>
                    <a:pt x="1576" y="922"/>
                  </a:lnTo>
                  <a:lnTo>
                    <a:pt x="1665" y="812"/>
                  </a:lnTo>
                  <a:lnTo>
                    <a:pt x="1581" y="751"/>
                  </a:lnTo>
                  <a:lnTo>
                    <a:pt x="1597" y="730"/>
                  </a:lnTo>
                  <a:lnTo>
                    <a:pt x="1692" y="781"/>
                  </a:lnTo>
                  <a:lnTo>
                    <a:pt x="1743" y="679"/>
                  </a:lnTo>
                  <a:lnTo>
                    <a:pt x="1663" y="635"/>
                  </a:lnTo>
                  <a:lnTo>
                    <a:pt x="1676" y="610"/>
                  </a:lnTo>
                  <a:lnTo>
                    <a:pt x="1762" y="641"/>
                  </a:lnTo>
                  <a:lnTo>
                    <a:pt x="1781" y="555"/>
                  </a:lnTo>
                  <a:lnTo>
                    <a:pt x="1781" y="525"/>
                  </a:lnTo>
                  <a:lnTo>
                    <a:pt x="1690" y="519"/>
                  </a:lnTo>
                  <a:lnTo>
                    <a:pt x="1680" y="496"/>
                  </a:lnTo>
                  <a:lnTo>
                    <a:pt x="1779" y="475"/>
                  </a:lnTo>
                  <a:lnTo>
                    <a:pt x="1764" y="384"/>
                  </a:lnTo>
                  <a:lnTo>
                    <a:pt x="1749" y="352"/>
                  </a:lnTo>
                  <a:lnTo>
                    <a:pt x="1659" y="397"/>
                  </a:lnTo>
                  <a:lnTo>
                    <a:pt x="1650" y="365"/>
                  </a:lnTo>
                  <a:lnTo>
                    <a:pt x="1728" y="310"/>
                  </a:lnTo>
                  <a:lnTo>
                    <a:pt x="1650" y="198"/>
                  </a:lnTo>
                  <a:lnTo>
                    <a:pt x="1578" y="259"/>
                  </a:lnTo>
                  <a:lnTo>
                    <a:pt x="1549" y="238"/>
                  </a:lnTo>
                  <a:lnTo>
                    <a:pt x="1604" y="171"/>
                  </a:lnTo>
                  <a:lnTo>
                    <a:pt x="1494" y="97"/>
                  </a:lnTo>
                  <a:lnTo>
                    <a:pt x="1445" y="173"/>
                  </a:lnTo>
                  <a:lnTo>
                    <a:pt x="1424" y="167"/>
                  </a:lnTo>
                  <a:lnTo>
                    <a:pt x="1458" y="74"/>
                  </a:lnTo>
                  <a:lnTo>
                    <a:pt x="1330" y="46"/>
                  </a:lnTo>
                  <a:lnTo>
                    <a:pt x="1317" y="143"/>
                  </a:lnTo>
                  <a:lnTo>
                    <a:pt x="1298" y="137"/>
                  </a:lnTo>
                  <a:lnTo>
                    <a:pt x="1300" y="88"/>
                  </a:lnTo>
                  <a:lnTo>
                    <a:pt x="1311" y="40"/>
                  </a:lnTo>
                  <a:lnTo>
                    <a:pt x="1327" y="0"/>
                  </a:lnTo>
                  <a:lnTo>
                    <a:pt x="1414" y="17"/>
                  </a:lnTo>
                  <a:lnTo>
                    <a:pt x="1521" y="51"/>
                  </a:lnTo>
                  <a:lnTo>
                    <a:pt x="1619" y="110"/>
                  </a:lnTo>
                  <a:lnTo>
                    <a:pt x="1707" y="173"/>
                  </a:lnTo>
                  <a:lnTo>
                    <a:pt x="1768" y="253"/>
                  </a:lnTo>
                  <a:lnTo>
                    <a:pt x="1800" y="342"/>
                  </a:lnTo>
                  <a:lnTo>
                    <a:pt x="1813" y="426"/>
                  </a:lnTo>
                  <a:lnTo>
                    <a:pt x="1815" y="540"/>
                  </a:lnTo>
                  <a:lnTo>
                    <a:pt x="1800" y="656"/>
                  </a:lnTo>
                  <a:lnTo>
                    <a:pt x="1764" y="766"/>
                  </a:lnTo>
                  <a:lnTo>
                    <a:pt x="1713" y="867"/>
                  </a:lnTo>
                  <a:lnTo>
                    <a:pt x="1650" y="953"/>
                  </a:lnTo>
                  <a:lnTo>
                    <a:pt x="1557" y="1055"/>
                  </a:lnTo>
                  <a:lnTo>
                    <a:pt x="1441" y="1156"/>
                  </a:lnTo>
                  <a:lnTo>
                    <a:pt x="1306" y="1251"/>
                  </a:lnTo>
                  <a:lnTo>
                    <a:pt x="1133" y="1359"/>
                  </a:lnTo>
                  <a:lnTo>
                    <a:pt x="882" y="1483"/>
                  </a:lnTo>
                  <a:lnTo>
                    <a:pt x="644" y="1595"/>
                  </a:lnTo>
                  <a:lnTo>
                    <a:pt x="237" y="1772"/>
                  </a:lnTo>
                  <a:lnTo>
                    <a:pt x="70" y="1842"/>
                  </a:lnTo>
                  <a:lnTo>
                    <a:pt x="0" y="1646"/>
                  </a:lnTo>
                  <a:lnTo>
                    <a:pt x="0" y="164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492"/>
            <p:cNvSpPr>
              <a:spLocks/>
            </p:cNvSpPr>
            <p:nvPr/>
          </p:nvSpPr>
          <p:spPr bwMode="auto">
            <a:xfrm>
              <a:off x="8216619" y="484848"/>
              <a:ext cx="96746" cy="26049"/>
            </a:xfrm>
            <a:custGeom>
              <a:avLst/>
              <a:gdLst/>
              <a:ahLst/>
              <a:cxnLst>
                <a:cxn ang="0">
                  <a:pos x="46" y="24"/>
                </a:cxn>
                <a:cxn ang="0">
                  <a:pos x="29" y="57"/>
                </a:cxn>
                <a:cxn ang="0">
                  <a:pos x="0" y="87"/>
                </a:cxn>
                <a:cxn ang="0">
                  <a:pos x="57" y="64"/>
                </a:cxn>
                <a:cxn ang="0">
                  <a:pos x="145" y="34"/>
                </a:cxn>
                <a:cxn ang="0">
                  <a:pos x="227" y="17"/>
                </a:cxn>
                <a:cxn ang="0">
                  <a:pos x="303" y="4"/>
                </a:cxn>
                <a:cxn ang="0">
                  <a:pos x="223" y="0"/>
                </a:cxn>
                <a:cxn ang="0">
                  <a:pos x="71" y="40"/>
                </a:cxn>
                <a:cxn ang="0">
                  <a:pos x="57" y="4"/>
                </a:cxn>
                <a:cxn ang="0">
                  <a:pos x="46" y="24"/>
                </a:cxn>
                <a:cxn ang="0">
                  <a:pos x="46" y="24"/>
                </a:cxn>
              </a:cxnLst>
              <a:rect l="0" t="0" r="r" b="b"/>
              <a:pathLst>
                <a:path w="303" h="87">
                  <a:moveTo>
                    <a:pt x="46" y="24"/>
                  </a:moveTo>
                  <a:lnTo>
                    <a:pt x="29" y="57"/>
                  </a:lnTo>
                  <a:lnTo>
                    <a:pt x="0" y="87"/>
                  </a:lnTo>
                  <a:lnTo>
                    <a:pt x="57" y="64"/>
                  </a:lnTo>
                  <a:lnTo>
                    <a:pt x="145" y="34"/>
                  </a:lnTo>
                  <a:lnTo>
                    <a:pt x="227" y="17"/>
                  </a:lnTo>
                  <a:lnTo>
                    <a:pt x="303" y="4"/>
                  </a:lnTo>
                  <a:lnTo>
                    <a:pt x="223" y="0"/>
                  </a:lnTo>
                  <a:lnTo>
                    <a:pt x="71" y="40"/>
                  </a:lnTo>
                  <a:lnTo>
                    <a:pt x="57" y="4"/>
                  </a:lnTo>
                  <a:lnTo>
                    <a:pt x="46" y="24"/>
                  </a:lnTo>
                  <a:lnTo>
                    <a:pt x="46" y="2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493"/>
            <p:cNvSpPr>
              <a:spLocks/>
            </p:cNvSpPr>
            <p:nvPr/>
          </p:nvSpPr>
          <p:spPr bwMode="auto">
            <a:xfrm>
              <a:off x="8213416" y="580164"/>
              <a:ext cx="388264" cy="73411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6" y="202"/>
                </a:cxn>
                <a:cxn ang="0">
                  <a:pos x="68" y="224"/>
                </a:cxn>
                <a:cxn ang="0">
                  <a:pos x="87" y="245"/>
                </a:cxn>
                <a:cxn ang="0">
                  <a:pos x="78" y="221"/>
                </a:cxn>
                <a:cxn ang="0">
                  <a:pos x="220" y="158"/>
                </a:cxn>
                <a:cxn ang="0">
                  <a:pos x="239" y="226"/>
                </a:cxn>
                <a:cxn ang="0">
                  <a:pos x="276" y="221"/>
                </a:cxn>
                <a:cxn ang="0">
                  <a:pos x="262" y="148"/>
                </a:cxn>
                <a:cxn ang="0">
                  <a:pos x="395" y="129"/>
                </a:cxn>
                <a:cxn ang="0">
                  <a:pos x="405" y="183"/>
                </a:cxn>
                <a:cxn ang="0">
                  <a:pos x="447" y="181"/>
                </a:cxn>
                <a:cxn ang="0">
                  <a:pos x="447" y="120"/>
                </a:cxn>
                <a:cxn ang="0">
                  <a:pos x="597" y="106"/>
                </a:cxn>
                <a:cxn ang="0">
                  <a:pos x="603" y="186"/>
                </a:cxn>
                <a:cxn ang="0">
                  <a:pos x="658" y="186"/>
                </a:cxn>
                <a:cxn ang="0">
                  <a:pos x="665" y="101"/>
                </a:cxn>
                <a:cxn ang="0">
                  <a:pos x="825" y="122"/>
                </a:cxn>
                <a:cxn ang="0">
                  <a:pos x="814" y="188"/>
                </a:cxn>
                <a:cxn ang="0">
                  <a:pos x="874" y="198"/>
                </a:cxn>
                <a:cxn ang="0">
                  <a:pos x="884" y="129"/>
                </a:cxn>
                <a:cxn ang="0">
                  <a:pos x="1034" y="156"/>
                </a:cxn>
                <a:cxn ang="0">
                  <a:pos x="1007" y="238"/>
                </a:cxn>
                <a:cxn ang="0">
                  <a:pos x="1057" y="247"/>
                </a:cxn>
                <a:cxn ang="0">
                  <a:pos x="1082" y="167"/>
                </a:cxn>
                <a:cxn ang="0">
                  <a:pos x="1209" y="207"/>
                </a:cxn>
                <a:cxn ang="0">
                  <a:pos x="1213" y="114"/>
                </a:cxn>
                <a:cxn ang="0">
                  <a:pos x="1133" y="80"/>
                </a:cxn>
                <a:cxn ang="0">
                  <a:pos x="1038" y="49"/>
                </a:cxn>
                <a:cxn ang="0">
                  <a:pos x="918" y="21"/>
                </a:cxn>
                <a:cxn ang="0">
                  <a:pos x="774" y="4"/>
                </a:cxn>
                <a:cxn ang="0">
                  <a:pos x="662" y="0"/>
                </a:cxn>
                <a:cxn ang="0">
                  <a:pos x="544" y="8"/>
                </a:cxn>
                <a:cxn ang="0">
                  <a:pos x="445" y="23"/>
                </a:cxn>
                <a:cxn ang="0">
                  <a:pos x="340" y="46"/>
                </a:cxn>
                <a:cxn ang="0">
                  <a:pos x="262" y="70"/>
                </a:cxn>
                <a:cxn ang="0">
                  <a:pos x="182" y="97"/>
                </a:cxn>
                <a:cxn ang="0">
                  <a:pos x="97" y="135"/>
                </a:cxn>
                <a:cxn ang="0">
                  <a:pos x="0" y="186"/>
                </a:cxn>
                <a:cxn ang="0">
                  <a:pos x="0" y="186"/>
                </a:cxn>
              </a:cxnLst>
              <a:rect l="0" t="0" r="r" b="b"/>
              <a:pathLst>
                <a:path w="1213" h="247">
                  <a:moveTo>
                    <a:pt x="0" y="186"/>
                  </a:moveTo>
                  <a:lnTo>
                    <a:pt x="36" y="202"/>
                  </a:lnTo>
                  <a:lnTo>
                    <a:pt x="68" y="224"/>
                  </a:lnTo>
                  <a:lnTo>
                    <a:pt x="87" y="245"/>
                  </a:lnTo>
                  <a:lnTo>
                    <a:pt x="78" y="221"/>
                  </a:lnTo>
                  <a:lnTo>
                    <a:pt x="220" y="158"/>
                  </a:lnTo>
                  <a:lnTo>
                    <a:pt x="239" y="226"/>
                  </a:lnTo>
                  <a:lnTo>
                    <a:pt x="276" y="221"/>
                  </a:lnTo>
                  <a:lnTo>
                    <a:pt x="262" y="148"/>
                  </a:lnTo>
                  <a:lnTo>
                    <a:pt x="395" y="129"/>
                  </a:lnTo>
                  <a:lnTo>
                    <a:pt x="405" y="183"/>
                  </a:lnTo>
                  <a:lnTo>
                    <a:pt x="447" y="181"/>
                  </a:lnTo>
                  <a:lnTo>
                    <a:pt x="447" y="120"/>
                  </a:lnTo>
                  <a:lnTo>
                    <a:pt x="597" y="106"/>
                  </a:lnTo>
                  <a:lnTo>
                    <a:pt x="603" y="186"/>
                  </a:lnTo>
                  <a:lnTo>
                    <a:pt x="658" y="186"/>
                  </a:lnTo>
                  <a:lnTo>
                    <a:pt x="665" y="101"/>
                  </a:lnTo>
                  <a:lnTo>
                    <a:pt x="825" y="122"/>
                  </a:lnTo>
                  <a:lnTo>
                    <a:pt x="814" y="188"/>
                  </a:lnTo>
                  <a:lnTo>
                    <a:pt x="874" y="198"/>
                  </a:lnTo>
                  <a:lnTo>
                    <a:pt x="884" y="129"/>
                  </a:lnTo>
                  <a:lnTo>
                    <a:pt x="1034" y="156"/>
                  </a:lnTo>
                  <a:lnTo>
                    <a:pt x="1007" y="238"/>
                  </a:lnTo>
                  <a:lnTo>
                    <a:pt x="1057" y="247"/>
                  </a:lnTo>
                  <a:lnTo>
                    <a:pt x="1082" y="167"/>
                  </a:lnTo>
                  <a:lnTo>
                    <a:pt x="1209" y="207"/>
                  </a:lnTo>
                  <a:lnTo>
                    <a:pt x="1213" y="114"/>
                  </a:lnTo>
                  <a:lnTo>
                    <a:pt x="1133" y="80"/>
                  </a:lnTo>
                  <a:lnTo>
                    <a:pt x="1038" y="49"/>
                  </a:lnTo>
                  <a:lnTo>
                    <a:pt x="918" y="21"/>
                  </a:lnTo>
                  <a:lnTo>
                    <a:pt x="774" y="4"/>
                  </a:lnTo>
                  <a:lnTo>
                    <a:pt x="662" y="0"/>
                  </a:lnTo>
                  <a:lnTo>
                    <a:pt x="544" y="8"/>
                  </a:lnTo>
                  <a:lnTo>
                    <a:pt x="445" y="23"/>
                  </a:lnTo>
                  <a:lnTo>
                    <a:pt x="340" y="46"/>
                  </a:lnTo>
                  <a:lnTo>
                    <a:pt x="262" y="70"/>
                  </a:lnTo>
                  <a:lnTo>
                    <a:pt x="182" y="97"/>
                  </a:lnTo>
                  <a:lnTo>
                    <a:pt x="97" y="135"/>
                  </a:lnTo>
                  <a:lnTo>
                    <a:pt x="0" y="186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494"/>
            <p:cNvSpPr>
              <a:spLocks/>
            </p:cNvSpPr>
            <p:nvPr/>
          </p:nvSpPr>
          <p:spPr bwMode="auto">
            <a:xfrm>
              <a:off x="7524664" y="665416"/>
              <a:ext cx="174911" cy="75779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6" y="207"/>
                </a:cxn>
                <a:cxn ang="0">
                  <a:pos x="135" y="175"/>
                </a:cxn>
                <a:cxn ang="0">
                  <a:pos x="160" y="257"/>
                </a:cxn>
                <a:cxn ang="0">
                  <a:pos x="203" y="242"/>
                </a:cxn>
                <a:cxn ang="0">
                  <a:pos x="188" y="162"/>
                </a:cxn>
                <a:cxn ang="0">
                  <a:pos x="401" y="114"/>
                </a:cxn>
                <a:cxn ang="0">
                  <a:pos x="407" y="200"/>
                </a:cxn>
                <a:cxn ang="0">
                  <a:pos x="481" y="181"/>
                </a:cxn>
                <a:cxn ang="0">
                  <a:pos x="454" y="107"/>
                </a:cxn>
                <a:cxn ang="0">
                  <a:pos x="545" y="76"/>
                </a:cxn>
                <a:cxn ang="0">
                  <a:pos x="532" y="0"/>
                </a:cxn>
                <a:cxn ang="0">
                  <a:pos x="504" y="0"/>
                </a:cxn>
                <a:cxn ang="0">
                  <a:pos x="397" y="15"/>
                </a:cxn>
                <a:cxn ang="0">
                  <a:pos x="268" y="36"/>
                </a:cxn>
                <a:cxn ang="0">
                  <a:pos x="127" y="67"/>
                </a:cxn>
                <a:cxn ang="0">
                  <a:pos x="0" y="97"/>
                </a:cxn>
                <a:cxn ang="0">
                  <a:pos x="0" y="97"/>
                </a:cxn>
              </a:cxnLst>
              <a:rect l="0" t="0" r="r" b="b"/>
              <a:pathLst>
                <a:path w="545" h="257">
                  <a:moveTo>
                    <a:pt x="0" y="97"/>
                  </a:moveTo>
                  <a:lnTo>
                    <a:pt x="6" y="207"/>
                  </a:lnTo>
                  <a:lnTo>
                    <a:pt x="135" y="175"/>
                  </a:lnTo>
                  <a:lnTo>
                    <a:pt x="160" y="257"/>
                  </a:lnTo>
                  <a:lnTo>
                    <a:pt x="203" y="242"/>
                  </a:lnTo>
                  <a:lnTo>
                    <a:pt x="188" y="162"/>
                  </a:lnTo>
                  <a:lnTo>
                    <a:pt x="401" y="114"/>
                  </a:lnTo>
                  <a:lnTo>
                    <a:pt x="407" y="200"/>
                  </a:lnTo>
                  <a:lnTo>
                    <a:pt x="481" y="181"/>
                  </a:lnTo>
                  <a:lnTo>
                    <a:pt x="454" y="107"/>
                  </a:lnTo>
                  <a:lnTo>
                    <a:pt x="545" y="76"/>
                  </a:lnTo>
                  <a:lnTo>
                    <a:pt x="532" y="0"/>
                  </a:lnTo>
                  <a:lnTo>
                    <a:pt x="504" y="0"/>
                  </a:lnTo>
                  <a:lnTo>
                    <a:pt x="397" y="15"/>
                  </a:lnTo>
                  <a:lnTo>
                    <a:pt x="268" y="36"/>
                  </a:lnTo>
                  <a:lnTo>
                    <a:pt x="127" y="67"/>
                  </a:lnTo>
                  <a:lnTo>
                    <a:pt x="0" y="97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495"/>
            <p:cNvSpPr>
              <a:spLocks/>
            </p:cNvSpPr>
            <p:nvPr/>
          </p:nvSpPr>
          <p:spPr bwMode="auto">
            <a:xfrm>
              <a:off x="7636145" y="468863"/>
              <a:ext cx="187725" cy="1740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5" y="0"/>
                </a:cxn>
                <a:cxn ang="0">
                  <a:pos x="184" y="79"/>
                </a:cxn>
                <a:cxn ang="0">
                  <a:pos x="268" y="165"/>
                </a:cxn>
                <a:cxn ang="0">
                  <a:pos x="416" y="317"/>
                </a:cxn>
                <a:cxn ang="0">
                  <a:pos x="496" y="406"/>
                </a:cxn>
                <a:cxn ang="0">
                  <a:pos x="562" y="486"/>
                </a:cxn>
                <a:cxn ang="0">
                  <a:pos x="585" y="519"/>
                </a:cxn>
                <a:cxn ang="0">
                  <a:pos x="549" y="551"/>
                </a:cxn>
                <a:cxn ang="0">
                  <a:pos x="511" y="587"/>
                </a:cxn>
                <a:cxn ang="0">
                  <a:pos x="467" y="532"/>
                </a:cxn>
                <a:cxn ang="0">
                  <a:pos x="408" y="585"/>
                </a:cxn>
                <a:cxn ang="0">
                  <a:pos x="384" y="557"/>
                </a:cxn>
                <a:cxn ang="0">
                  <a:pos x="456" y="498"/>
                </a:cxn>
                <a:cxn ang="0">
                  <a:pos x="374" y="393"/>
                </a:cxn>
                <a:cxn ang="0">
                  <a:pos x="306" y="458"/>
                </a:cxn>
                <a:cxn ang="0">
                  <a:pos x="281" y="418"/>
                </a:cxn>
                <a:cxn ang="0">
                  <a:pos x="363" y="367"/>
                </a:cxn>
                <a:cxn ang="0">
                  <a:pos x="264" y="239"/>
                </a:cxn>
                <a:cxn ang="0">
                  <a:pos x="188" y="302"/>
                </a:cxn>
                <a:cxn ang="0">
                  <a:pos x="152" y="247"/>
                </a:cxn>
                <a:cxn ang="0">
                  <a:pos x="222" y="190"/>
                </a:cxn>
                <a:cxn ang="0">
                  <a:pos x="123" y="85"/>
                </a:cxn>
                <a:cxn ang="0">
                  <a:pos x="59" y="152"/>
                </a:cxn>
                <a:cxn ang="0">
                  <a:pos x="30" y="116"/>
                </a:cxn>
                <a:cxn ang="0">
                  <a:pos x="91" y="60"/>
                </a:cxn>
                <a:cxn ang="0">
                  <a:pos x="38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85" h="587">
                  <a:moveTo>
                    <a:pt x="0" y="0"/>
                  </a:moveTo>
                  <a:lnTo>
                    <a:pt x="95" y="0"/>
                  </a:lnTo>
                  <a:lnTo>
                    <a:pt x="184" y="79"/>
                  </a:lnTo>
                  <a:lnTo>
                    <a:pt x="268" y="165"/>
                  </a:lnTo>
                  <a:lnTo>
                    <a:pt x="416" y="317"/>
                  </a:lnTo>
                  <a:lnTo>
                    <a:pt x="496" y="406"/>
                  </a:lnTo>
                  <a:lnTo>
                    <a:pt x="562" y="486"/>
                  </a:lnTo>
                  <a:lnTo>
                    <a:pt x="585" y="519"/>
                  </a:lnTo>
                  <a:lnTo>
                    <a:pt x="549" y="551"/>
                  </a:lnTo>
                  <a:lnTo>
                    <a:pt x="511" y="587"/>
                  </a:lnTo>
                  <a:lnTo>
                    <a:pt x="467" y="532"/>
                  </a:lnTo>
                  <a:lnTo>
                    <a:pt x="408" y="585"/>
                  </a:lnTo>
                  <a:lnTo>
                    <a:pt x="384" y="557"/>
                  </a:lnTo>
                  <a:lnTo>
                    <a:pt x="456" y="498"/>
                  </a:lnTo>
                  <a:lnTo>
                    <a:pt x="374" y="393"/>
                  </a:lnTo>
                  <a:lnTo>
                    <a:pt x="306" y="458"/>
                  </a:lnTo>
                  <a:lnTo>
                    <a:pt x="281" y="418"/>
                  </a:lnTo>
                  <a:lnTo>
                    <a:pt x="363" y="367"/>
                  </a:lnTo>
                  <a:lnTo>
                    <a:pt x="264" y="239"/>
                  </a:lnTo>
                  <a:lnTo>
                    <a:pt x="188" y="302"/>
                  </a:lnTo>
                  <a:lnTo>
                    <a:pt x="152" y="247"/>
                  </a:lnTo>
                  <a:lnTo>
                    <a:pt x="222" y="190"/>
                  </a:lnTo>
                  <a:lnTo>
                    <a:pt x="123" y="85"/>
                  </a:lnTo>
                  <a:lnTo>
                    <a:pt x="59" y="152"/>
                  </a:lnTo>
                  <a:lnTo>
                    <a:pt x="30" y="116"/>
                  </a:lnTo>
                  <a:lnTo>
                    <a:pt x="91" y="60"/>
                  </a:lnTo>
                  <a:lnTo>
                    <a:pt x="38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496"/>
            <p:cNvSpPr>
              <a:spLocks/>
            </p:cNvSpPr>
            <p:nvPr/>
          </p:nvSpPr>
          <p:spPr bwMode="auto">
            <a:xfrm>
              <a:off x="7739298" y="590820"/>
              <a:ext cx="187725" cy="394290"/>
            </a:xfrm>
            <a:custGeom>
              <a:avLst/>
              <a:gdLst/>
              <a:ahLst/>
              <a:cxnLst>
                <a:cxn ang="0">
                  <a:pos x="327" y="1300"/>
                </a:cxn>
                <a:cxn ang="0">
                  <a:pos x="213" y="1333"/>
                </a:cxn>
                <a:cxn ang="0">
                  <a:pos x="160" y="1272"/>
                </a:cxn>
                <a:cxn ang="0">
                  <a:pos x="110" y="1194"/>
                </a:cxn>
                <a:cxn ang="0">
                  <a:pos x="65" y="1108"/>
                </a:cxn>
                <a:cxn ang="0">
                  <a:pos x="29" y="1012"/>
                </a:cxn>
                <a:cxn ang="0">
                  <a:pos x="8" y="909"/>
                </a:cxn>
                <a:cxn ang="0">
                  <a:pos x="0" y="806"/>
                </a:cxn>
                <a:cxn ang="0">
                  <a:pos x="11" y="686"/>
                </a:cxn>
                <a:cxn ang="0">
                  <a:pos x="49" y="553"/>
                </a:cxn>
                <a:cxn ang="0">
                  <a:pos x="108" y="422"/>
                </a:cxn>
                <a:cxn ang="0">
                  <a:pos x="175" y="316"/>
                </a:cxn>
                <a:cxn ang="0">
                  <a:pos x="247" y="226"/>
                </a:cxn>
                <a:cxn ang="0">
                  <a:pos x="329" y="150"/>
                </a:cxn>
                <a:cxn ang="0">
                  <a:pos x="430" y="74"/>
                </a:cxn>
                <a:cxn ang="0">
                  <a:pos x="521" y="23"/>
                </a:cxn>
                <a:cxn ang="0">
                  <a:pos x="567" y="0"/>
                </a:cxn>
                <a:cxn ang="0">
                  <a:pos x="587" y="15"/>
                </a:cxn>
                <a:cxn ang="0">
                  <a:pos x="540" y="46"/>
                </a:cxn>
                <a:cxn ang="0">
                  <a:pos x="587" y="110"/>
                </a:cxn>
                <a:cxn ang="0">
                  <a:pos x="561" y="126"/>
                </a:cxn>
                <a:cxn ang="0">
                  <a:pos x="509" y="70"/>
                </a:cxn>
                <a:cxn ang="0">
                  <a:pos x="384" y="167"/>
                </a:cxn>
                <a:cxn ang="0">
                  <a:pos x="481" y="228"/>
                </a:cxn>
                <a:cxn ang="0">
                  <a:pos x="447" y="264"/>
                </a:cxn>
                <a:cxn ang="0">
                  <a:pos x="367" y="194"/>
                </a:cxn>
                <a:cxn ang="0">
                  <a:pos x="255" y="339"/>
                </a:cxn>
                <a:cxn ang="0">
                  <a:pos x="356" y="394"/>
                </a:cxn>
                <a:cxn ang="0">
                  <a:pos x="335" y="447"/>
                </a:cxn>
                <a:cxn ang="0">
                  <a:pos x="228" y="394"/>
                </a:cxn>
                <a:cxn ang="0">
                  <a:pos x="175" y="563"/>
                </a:cxn>
                <a:cxn ang="0">
                  <a:pos x="285" y="599"/>
                </a:cxn>
                <a:cxn ang="0">
                  <a:pos x="270" y="639"/>
                </a:cxn>
                <a:cxn ang="0">
                  <a:pos x="162" y="616"/>
                </a:cxn>
                <a:cxn ang="0">
                  <a:pos x="146" y="768"/>
                </a:cxn>
                <a:cxn ang="0">
                  <a:pos x="268" y="770"/>
                </a:cxn>
                <a:cxn ang="0">
                  <a:pos x="268" y="818"/>
                </a:cxn>
                <a:cxn ang="0">
                  <a:pos x="143" y="825"/>
                </a:cxn>
                <a:cxn ang="0">
                  <a:pos x="175" y="979"/>
                </a:cxn>
                <a:cxn ang="0">
                  <a:pos x="312" y="951"/>
                </a:cxn>
                <a:cxn ang="0">
                  <a:pos x="316" y="977"/>
                </a:cxn>
                <a:cxn ang="0">
                  <a:pos x="184" y="1021"/>
                </a:cxn>
                <a:cxn ang="0">
                  <a:pos x="251" y="1166"/>
                </a:cxn>
                <a:cxn ang="0">
                  <a:pos x="365" y="1124"/>
                </a:cxn>
                <a:cxn ang="0">
                  <a:pos x="376" y="1152"/>
                </a:cxn>
                <a:cxn ang="0">
                  <a:pos x="270" y="1198"/>
                </a:cxn>
                <a:cxn ang="0">
                  <a:pos x="327" y="1300"/>
                </a:cxn>
                <a:cxn ang="0">
                  <a:pos x="327" y="1300"/>
                </a:cxn>
              </a:cxnLst>
              <a:rect l="0" t="0" r="r" b="b"/>
              <a:pathLst>
                <a:path w="587" h="1333">
                  <a:moveTo>
                    <a:pt x="327" y="1300"/>
                  </a:moveTo>
                  <a:lnTo>
                    <a:pt x="213" y="1333"/>
                  </a:lnTo>
                  <a:lnTo>
                    <a:pt x="160" y="1272"/>
                  </a:lnTo>
                  <a:lnTo>
                    <a:pt x="110" y="1194"/>
                  </a:lnTo>
                  <a:lnTo>
                    <a:pt x="65" y="1108"/>
                  </a:lnTo>
                  <a:lnTo>
                    <a:pt x="29" y="1012"/>
                  </a:lnTo>
                  <a:lnTo>
                    <a:pt x="8" y="909"/>
                  </a:lnTo>
                  <a:lnTo>
                    <a:pt x="0" y="806"/>
                  </a:lnTo>
                  <a:lnTo>
                    <a:pt x="11" y="686"/>
                  </a:lnTo>
                  <a:lnTo>
                    <a:pt x="49" y="553"/>
                  </a:lnTo>
                  <a:lnTo>
                    <a:pt x="108" y="422"/>
                  </a:lnTo>
                  <a:lnTo>
                    <a:pt x="175" y="316"/>
                  </a:lnTo>
                  <a:lnTo>
                    <a:pt x="247" y="226"/>
                  </a:lnTo>
                  <a:lnTo>
                    <a:pt x="329" y="150"/>
                  </a:lnTo>
                  <a:lnTo>
                    <a:pt x="430" y="74"/>
                  </a:lnTo>
                  <a:lnTo>
                    <a:pt x="521" y="23"/>
                  </a:lnTo>
                  <a:lnTo>
                    <a:pt x="567" y="0"/>
                  </a:lnTo>
                  <a:lnTo>
                    <a:pt x="587" y="15"/>
                  </a:lnTo>
                  <a:lnTo>
                    <a:pt x="540" y="46"/>
                  </a:lnTo>
                  <a:lnTo>
                    <a:pt x="587" y="110"/>
                  </a:lnTo>
                  <a:lnTo>
                    <a:pt x="561" y="126"/>
                  </a:lnTo>
                  <a:lnTo>
                    <a:pt x="509" y="70"/>
                  </a:lnTo>
                  <a:lnTo>
                    <a:pt x="384" y="167"/>
                  </a:lnTo>
                  <a:lnTo>
                    <a:pt x="481" y="228"/>
                  </a:lnTo>
                  <a:lnTo>
                    <a:pt x="447" y="264"/>
                  </a:lnTo>
                  <a:lnTo>
                    <a:pt x="367" y="194"/>
                  </a:lnTo>
                  <a:lnTo>
                    <a:pt x="255" y="339"/>
                  </a:lnTo>
                  <a:lnTo>
                    <a:pt x="356" y="394"/>
                  </a:lnTo>
                  <a:lnTo>
                    <a:pt x="335" y="447"/>
                  </a:lnTo>
                  <a:lnTo>
                    <a:pt x="228" y="394"/>
                  </a:lnTo>
                  <a:lnTo>
                    <a:pt x="175" y="563"/>
                  </a:lnTo>
                  <a:lnTo>
                    <a:pt x="285" y="599"/>
                  </a:lnTo>
                  <a:lnTo>
                    <a:pt x="270" y="639"/>
                  </a:lnTo>
                  <a:lnTo>
                    <a:pt x="162" y="616"/>
                  </a:lnTo>
                  <a:lnTo>
                    <a:pt x="146" y="768"/>
                  </a:lnTo>
                  <a:lnTo>
                    <a:pt x="268" y="770"/>
                  </a:lnTo>
                  <a:lnTo>
                    <a:pt x="268" y="818"/>
                  </a:lnTo>
                  <a:lnTo>
                    <a:pt x="143" y="825"/>
                  </a:lnTo>
                  <a:lnTo>
                    <a:pt x="175" y="979"/>
                  </a:lnTo>
                  <a:lnTo>
                    <a:pt x="312" y="951"/>
                  </a:lnTo>
                  <a:lnTo>
                    <a:pt x="316" y="977"/>
                  </a:lnTo>
                  <a:lnTo>
                    <a:pt x="184" y="1021"/>
                  </a:lnTo>
                  <a:lnTo>
                    <a:pt x="251" y="1166"/>
                  </a:lnTo>
                  <a:lnTo>
                    <a:pt x="365" y="1124"/>
                  </a:lnTo>
                  <a:lnTo>
                    <a:pt x="376" y="1152"/>
                  </a:lnTo>
                  <a:lnTo>
                    <a:pt x="270" y="1198"/>
                  </a:lnTo>
                  <a:lnTo>
                    <a:pt x="327" y="1300"/>
                  </a:lnTo>
                  <a:lnTo>
                    <a:pt x="327" y="130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497"/>
            <p:cNvSpPr>
              <a:spLocks/>
            </p:cNvSpPr>
            <p:nvPr/>
          </p:nvSpPr>
          <p:spPr bwMode="auto">
            <a:xfrm>
              <a:off x="7927023" y="1114172"/>
              <a:ext cx="142876" cy="132022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2" y="0"/>
                </a:cxn>
                <a:cxn ang="0">
                  <a:pos x="149" y="72"/>
                </a:cxn>
                <a:cxn ang="0">
                  <a:pos x="206" y="135"/>
                </a:cxn>
                <a:cxn ang="0">
                  <a:pos x="297" y="253"/>
                </a:cxn>
                <a:cxn ang="0">
                  <a:pos x="362" y="335"/>
                </a:cxn>
                <a:cxn ang="0">
                  <a:pos x="428" y="416"/>
                </a:cxn>
                <a:cxn ang="0">
                  <a:pos x="445" y="439"/>
                </a:cxn>
                <a:cxn ang="0">
                  <a:pos x="297" y="447"/>
                </a:cxn>
                <a:cxn ang="0">
                  <a:pos x="240" y="367"/>
                </a:cxn>
                <a:cxn ang="0">
                  <a:pos x="162" y="259"/>
                </a:cxn>
                <a:cxn ang="0">
                  <a:pos x="90" y="158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445" h="447">
                  <a:moveTo>
                    <a:pt x="0" y="44"/>
                  </a:moveTo>
                  <a:lnTo>
                    <a:pt x="92" y="0"/>
                  </a:lnTo>
                  <a:lnTo>
                    <a:pt x="149" y="72"/>
                  </a:lnTo>
                  <a:lnTo>
                    <a:pt x="206" y="135"/>
                  </a:lnTo>
                  <a:lnTo>
                    <a:pt x="297" y="253"/>
                  </a:lnTo>
                  <a:lnTo>
                    <a:pt x="362" y="335"/>
                  </a:lnTo>
                  <a:lnTo>
                    <a:pt x="428" y="416"/>
                  </a:lnTo>
                  <a:lnTo>
                    <a:pt x="445" y="439"/>
                  </a:lnTo>
                  <a:lnTo>
                    <a:pt x="297" y="447"/>
                  </a:lnTo>
                  <a:lnTo>
                    <a:pt x="240" y="367"/>
                  </a:lnTo>
                  <a:lnTo>
                    <a:pt x="162" y="259"/>
                  </a:lnTo>
                  <a:lnTo>
                    <a:pt x="90" y="158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498"/>
            <p:cNvSpPr>
              <a:spLocks/>
            </p:cNvSpPr>
            <p:nvPr/>
          </p:nvSpPr>
          <p:spPr bwMode="auto">
            <a:xfrm>
              <a:off x="7972513" y="1089899"/>
              <a:ext cx="205024" cy="156295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78" y="116"/>
                </a:cxn>
                <a:cxn ang="0">
                  <a:pos x="17" y="54"/>
                </a:cxn>
                <a:cxn ang="0">
                  <a:pos x="131" y="0"/>
                </a:cxn>
                <a:cxn ang="0">
                  <a:pos x="224" y="103"/>
                </a:cxn>
                <a:cxn ang="0">
                  <a:pos x="356" y="230"/>
                </a:cxn>
                <a:cxn ang="0">
                  <a:pos x="500" y="383"/>
                </a:cxn>
                <a:cxn ang="0">
                  <a:pos x="641" y="516"/>
                </a:cxn>
                <a:cxn ang="0">
                  <a:pos x="407" y="529"/>
                </a:cxn>
                <a:cxn ang="0">
                  <a:pos x="416" y="517"/>
                </a:cxn>
                <a:cxn ang="0">
                  <a:pos x="325" y="413"/>
                </a:cxn>
                <a:cxn ang="0">
                  <a:pos x="232" y="478"/>
                </a:cxn>
                <a:cxn ang="0">
                  <a:pos x="226" y="460"/>
                </a:cxn>
                <a:cxn ang="0">
                  <a:pos x="312" y="392"/>
                </a:cxn>
                <a:cxn ang="0">
                  <a:pos x="209" y="280"/>
                </a:cxn>
                <a:cxn ang="0">
                  <a:pos x="133" y="341"/>
                </a:cxn>
                <a:cxn ang="0">
                  <a:pos x="116" y="312"/>
                </a:cxn>
                <a:cxn ang="0">
                  <a:pos x="192" y="248"/>
                </a:cxn>
                <a:cxn ang="0">
                  <a:pos x="89" y="145"/>
                </a:cxn>
                <a:cxn ang="0">
                  <a:pos x="15" y="204"/>
                </a:cxn>
                <a:cxn ang="0">
                  <a:pos x="0" y="170"/>
                </a:cxn>
                <a:cxn ang="0">
                  <a:pos x="0" y="170"/>
                </a:cxn>
              </a:cxnLst>
              <a:rect l="0" t="0" r="r" b="b"/>
              <a:pathLst>
                <a:path w="641" h="529">
                  <a:moveTo>
                    <a:pt x="0" y="170"/>
                  </a:moveTo>
                  <a:lnTo>
                    <a:pt x="78" y="116"/>
                  </a:lnTo>
                  <a:lnTo>
                    <a:pt x="17" y="54"/>
                  </a:lnTo>
                  <a:lnTo>
                    <a:pt x="131" y="0"/>
                  </a:lnTo>
                  <a:lnTo>
                    <a:pt x="224" y="103"/>
                  </a:lnTo>
                  <a:lnTo>
                    <a:pt x="356" y="230"/>
                  </a:lnTo>
                  <a:lnTo>
                    <a:pt x="500" y="383"/>
                  </a:lnTo>
                  <a:lnTo>
                    <a:pt x="641" y="516"/>
                  </a:lnTo>
                  <a:lnTo>
                    <a:pt x="407" y="529"/>
                  </a:lnTo>
                  <a:lnTo>
                    <a:pt x="416" y="517"/>
                  </a:lnTo>
                  <a:lnTo>
                    <a:pt x="325" y="413"/>
                  </a:lnTo>
                  <a:lnTo>
                    <a:pt x="232" y="478"/>
                  </a:lnTo>
                  <a:lnTo>
                    <a:pt x="226" y="460"/>
                  </a:lnTo>
                  <a:lnTo>
                    <a:pt x="312" y="392"/>
                  </a:lnTo>
                  <a:lnTo>
                    <a:pt x="209" y="280"/>
                  </a:lnTo>
                  <a:lnTo>
                    <a:pt x="133" y="341"/>
                  </a:lnTo>
                  <a:lnTo>
                    <a:pt x="116" y="312"/>
                  </a:lnTo>
                  <a:lnTo>
                    <a:pt x="192" y="248"/>
                  </a:lnTo>
                  <a:lnTo>
                    <a:pt x="89" y="145"/>
                  </a:lnTo>
                  <a:lnTo>
                    <a:pt x="15" y="204"/>
                  </a:lnTo>
                  <a:lnTo>
                    <a:pt x="0" y="17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499"/>
            <p:cNvSpPr>
              <a:spLocks/>
            </p:cNvSpPr>
            <p:nvPr/>
          </p:nvSpPr>
          <p:spPr bwMode="auto">
            <a:xfrm>
              <a:off x="8216619" y="944852"/>
              <a:ext cx="377372" cy="16932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73" y="0"/>
                </a:cxn>
                <a:cxn ang="0">
                  <a:pos x="206" y="85"/>
                </a:cxn>
                <a:cxn ang="0">
                  <a:pos x="358" y="177"/>
                </a:cxn>
                <a:cxn ang="0">
                  <a:pos x="540" y="251"/>
                </a:cxn>
                <a:cxn ang="0">
                  <a:pos x="797" y="325"/>
                </a:cxn>
                <a:cxn ang="0">
                  <a:pos x="995" y="374"/>
                </a:cxn>
                <a:cxn ang="0">
                  <a:pos x="1175" y="409"/>
                </a:cxn>
                <a:cxn ang="0">
                  <a:pos x="1179" y="572"/>
                </a:cxn>
                <a:cxn ang="0">
                  <a:pos x="1063" y="559"/>
                </a:cxn>
                <a:cxn ang="0">
                  <a:pos x="909" y="528"/>
                </a:cxn>
                <a:cxn ang="0">
                  <a:pos x="725" y="479"/>
                </a:cxn>
                <a:cxn ang="0">
                  <a:pos x="573" y="426"/>
                </a:cxn>
                <a:cxn ang="0">
                  <a:pos x="413" y="357"/>
                </a:cxn>
                <a:cxn ang="0">
                  <a:pos x="270" y="279"/>
                </a:cxn>
                <a:cxn ang="0">
                  <a:pos x="139" y="186"/>
                </a:cxn>
                <a:cxn ang="0">
                  <a:pos x="42" y="108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179" h="572">
                  <a:moveTo>
                    <a:pt x="0" y="70"/>
                  </a:moveTo>
                  <a:lnTo>
                    <a:pt x="73" y="0"/>
                  </a:lnTo>
                  <a:lnTo>
                    <a:pt x="206" y="85"/>
                  </a:lnTo>
                  <a:lnTo>
                    <a:pt x="358" y="177"/>
                  </a:lnTo>
                  <a:lnTo>
                    <a:pt x="540" y="251"/>
                  </a:lnTo>
                  <a:lnTo>
                    <a:pt x="797" y="325"/>
                  </a:lnTo>
                  <a:lnTo>
                    <a:pt x="995" y="374"/>
                  </a:lnTo>
                  <a:lnTo>
                    <a:pt x="1175" y="409"/>
                  </a:lnTo>
                  <a:lnTo>
                    <a:pt x="1179" y="572"/>
                  </a:lnTo>
                  <a:lnTo>
                    <a:pt x="1063" y="559"/>
                  </a:lnTo>
                  <a:lnTo>
                    <a:pt x="909" y="528"/>
                  </a:lnTo>
                  <a:lnTo>
                    <a:pt x="725" y="479"/>
                  </a:lnTo>
                  <a:lnTo>
                    <a:pt x="573" y="426"/>
                  </a:lnTo>
                  <a:lnTo>
                    <a:pt x="413" y="357"/>
                  </a:lnTo>
                  <a:lnTo>
                    <a:pt x="270" y="279"/>
                  </a:lnTo>
                  <a:lnTo>
                    <a:pt x="139" y="186"/>
                  </a:lnTo>
                  <a:lnTo>
                    <a:pt x="42" y="108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500"/>
            <p:cNvSpPr>
              <a:spLocks/>
            </p:cNvSpPr>
            <p:nvPr/>
          </p:nvSpPr>
          <p:spPr bwMode="auto">
            <a:xfrm>
              <a:off x="8255702" y="901042"/>
              <a:ext cx="337008" cy="171688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38" y="34"/>
                </a:cxn>
                <a:cxn ang="0">
                  <a:pos x="59" y="0"/>
                </a:cxn>
                <a:cxn ang="0">
                  <a:pos x="135" y="45"/>
                </a:cxn>
                <a:cxn ang="0">
                  <a:pos x="228" y="89"/>
                </a:cxn>
                <a:cxn ang="0">
                  <a:pos x="352" y="140"/>
                </a:cxn>
                <a:cxn ang="0">
                  <a:pos x="466" y="175"/>
                </a:cxn>
                <a:cxn ang="0">
                  <a:pos x="654" y="213"/>
                </a:cxn>
                <a:cxn ang="0">
                  <a:pos x="810" y="243"/>
                </a:cxn>
                <a:cxn ang="0">
                  <a:pos x="983" y="266"/>
                </a:cxn>
                <a:cxn ang="0">
                  <a:pos x="1053" y="275"/>
                </a:cxn>
                <a:cxn ang="0">
                  <a:pos x="1053" y="456"/>
                </a:cxn>
                <a:cxn ang="0">
                  <a:pos x="992" y="441"/>
                </a:cxn>
                <a:cxn ang="0">
                  <a:pos x="968" y="579"/>
                </a:cxn>
                <a:cxn ang="0">
                  <a:pos x="935" y="576"/>
                </a:cxn>
                <a:cxn ang="0">
                  <a:pos x="958" y="441"/>
                </a:cxn>
                <a:cxn ang="0">
                  <a:pos x="800" y="410"/>
                </a:cxn>
                <a:cxn ang="0">
                  <a:pos x="764" y="538"/>
                </a:cxn>
                <a:cxn ang="0">
                  <a:pos x="715" y="522"/>
                </a:cxn>
                <a:cxn ang="0">
                  <a:pos x="743" y="399"/>
                </a:cxn>
                <a:cxn ang="0">
                  <a:pos x="588" y="357"/>
                </a:cxn>
                <a:cxn ang="0">
                  <a:pos x="550" y="473"/>
                </a:cxn>
                <a:cxn ang="0">
                  <a:pos x="498" y="454"/>
                </a:cxn>
                <a:cxn ang="0">
                  <a:pos x="532" y="334"/>
                </a:cxn>
                <a:cxn ang="0">
                  <a:pos x="380" y="277"/>
                </a:cxn>
                <a:cxn ang="0">
                  <a:pos x="325" y="391"/>
                </a:cxn>
                <a:cxn ang="0">
                  <a:pos x="285" y="367"/>
                </a:cxn>
                <a:cxn ang="0">
                  <a:pos x="325" y="260"/>
                </a:cxn>
                <a:cxn ang="0">
                  <a:pos x="181" y="184"/>
                </a:cxn>
                <a:cxn ang="0">
                  <a:pos x="124" y="283"/>
                </a:cxn>
                <a:cxn ang="0">
                  <a:pos x="78" y="251"/>
                </a:cxn>
                <a:cxn ang="0">
                  <a:pos x="131" y="161"/>
                </a:cxn>
                <a:cxn ang="0">
                  <a:pos x="0" y="81"/>
                </a:cxn>
                <a:cxn ang="0">
                  <a:pos x="0" y="81"/>
                </a:cxn>
              </a:cxnLst>
              <a:rect l="0" t="0" r="r" b="b"/>
              <a:pathLst>
                <a:path w="1053" h="579">
                  <a:moveTo>
                    <a:pt x="0" y="81"/>
                  </a:moveTo>
                  <a:lnTo>
                    <a:pt x="38" y="34"/>
                  </a:lnTo>
                  <a:lnTo>
                    <a:pt x="59" y="0"/>
                  </a:lnTo>
                  <a:lnTo>
                    <a:pt x="135" y="45"/>
                  </a:lnTo>
                  <a:lnTo>
                    <a:pt x="228" y="89"/>
                  </a:lnTo>
                  <a:lnTo>
                    <a:pt x="352" y="140"/>
                  </a:lnTo>
                  <a:lnTo>
                    <a:pt x="466" y="175"/>
                  </a:lnTo>
                  <a:lnTo>
                    <a:pt x="654" y="213"/>
                  </a:lnTo>
                  <a:lnTo>
                    <a:pt x="810" y="243"/>
                  </a:lnTo>
                  <a:lnTo>
                    <a:pt x="983" y="266"/>
                  </a:lnTo>
                  <a:lnTo>
                    <a:pt x="1053" y="275"/>
                  </a:lnTo>
                  <a:lnTo>
                    <a:pt x="1053" y="456"/>
                  </a:lnTo>
                  <a:lnTo>
                    <a:pt x="992" y="441"/>
                  </a:lnTo>
                  <a:lnTo>
                    <a:pt x="968" y="579"/>
                  </a:lnTo>
                  <a:lnTo>
                    <a:pt x="935" y="576"/>
                  </a:lnTo>
                  <a:lnTo>
                    <a:pt x="958" y="441"/>
                  </a:lnTo>
                  <a:lnTo>
                    <a:pt x="800" y="410"/>
                  </a:lnTo>
                  <a:lnTo>
                    <a:pt x="764" y="538"/>
                  </a:lnTo>
                  <a:lnTo>
                    <a:pt x="715" y="522"/>
                  </a:lnTo>
                  <a:lnTo>
                    <a:pt x="743" y="399"/>
                  </a:lnTo>
                  <a:lnTo>
                    <a:pt x="588" y="357"/>
                  </a:lnTo>
                  <a:lnTo>
                    <a:pt x="550" y="473"/>
                  </a:lnTo>
                  <a:lnTo>
                    <a:pt x="498" y="454"/>
                  </a:lnTo>
                  <a:lnTo>
                    <a:pt x="532" y="334"/>
                  </a:lnTo>
                  <a:lnTo>
                    <a:pt x="380" y="277"/>
                  </a:lnTo>
                  <a:lnTo>
                    <a:pt x="325" y="391"/>
                  </a:lnTo>
                  <a:lnTo>
                    <a:pt x="285" y="367"/>
                  </a:lnTo>
                  <a:lnTo>
                    <a:pt x="325" y="260"/>
                  </a:lnTo>
                  <a:lnTo>
                    <a:pt x="181" y="184"/>
                  </a:lnTo>
                  <a:lnTo>
                    <a:pt x="124" y="283"/>
                  </a:lnTo>
                  <a:lnTo>
                    <a:pt x="78" y="251"/>
                  </a:lnTo>
                  <a:lnTo>
                    <a:pt x="131" y="161"/>
                  </a:lnTo>
                  <a:lnTo>
                    <a:pt x="0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501"/>
            <p:cNvSpPr>
              <a:spLocks/>
            </p:cNvSpPr>
            <p:nvPr/>
          </p:nvSpPr>
          <p:spPr bwMode="auto">
            <a:xfrm>
              <a:off x="8501731" y="799214"/>
              <a:ext cx="95464" cy="34929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99" y="0"/>
                </a:cxn>
                <a:cxn ang="0">
                  <a:pos x="194" y="13"/>
                </a:cxn>
                <a:cxn ang="0">
                  <a:pos x="293" y="28"/>
                </a:cxn>
                <a:cxn ang="0">
                  <a:pos x="299" y="117"/>
                </a:cxn>
                <a:cxn ang="0">
                  <a:pos x="202" y="93"/>
                </a:cxn>
                <a:cxn ang="0">
                  <a:pos x="46" y="62"/>
                </a:cxn>
                <a:cxn ang="0">
                  <a:pos x="0" y="57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299" h="117">
                  <a:moveTo>
                    <a:pt x="19" y="0"/>
                  </a:moveTo>
                  <a:lnTo>
                    <a:pt x="99" y="0"/>
                  </a:lnTo>
                  <a:lnTo>
                    <a:pt x="194" y="13"/>
                  </a:lnTo>
                  <a:lnTo>
                    <a:pt x="293" y="28"/>
                  </a:lnTo>
                  <a:lnTo>
                    <a:pt x="299" y="117"/>
                  </a:lnTo>
                  <a:lnTo>
                    <a:pt x="202" y="93"/>
                  </a:lnTo>
                  <a:lnTo>
                    <a:pt x="46" y="62"/>
                  </a:lnTo>
                  <a:lnTo>
                    <a:pt x="0" y="57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502"/>
            <p:cNvSpPr>
              <a:spLocks/>
            </p:cNvSpPr>
            <p:nvPr/>
          </p:nvSpPr>
          <p:spPr bwMode="auto">
            <a:xfrm>
              <a:off x="8480587" y="815199"/>
              <a:ext cx="116607" cy="65123"/>
            </a:xfrm>
            <a:custGeom>
              <a:avLst/>
              <a:gdLst/>
              <a:ahLst/>
              <a:cxnLst>
                <a:cxn ang="0">
                  <a:pos x="25" y="72"/>
                </a:cxn>
                <a:cxn ang="0">
                  <a:pos x="135" y="87"/>
                </a:cxn>
                <a:cxn ang="0">
                  <a:pos x="158" y="0"/>
                </a:cxn>
                <a:cxn ang="0">
                  <a:pos x="198" y="7"/>
                </a:cxn>
                <a:cxn ang="0">
                  <a:pos x="183" y="97"/>
                </a:cxn>
                <a:cxn ang="0">
                  <a:pos x="322" y="125"/>
                </a:cxn>
                <a:cxn ang="0">
                  <a:pos x="345" y="36"/>
                </a:cxn>
                <a:cxn ang="0">
                  <a:pos x="360" y="36"/>
                </a:cxn>
                <a:cxn ang="0">
                  <a:pos x="364" y="119"/>
                </a:cxn>
                <a:cxn ang="0">
                  <a:pos x="364" y="218"/>
                </a:cxn>
                <a:cxn ang="0">
                  <a:pos x="270" y="197"/>
                </a:cxn>
                <a:cxn ang="0">
                  <a:pos x="154" y="173"/>
                </a:cxn>
                <a:cxn ang="0">
                  <a:pos x="52" y="150"/>
                </a:cxn>
                <a:cxn ang="0">
                  <a:pos x="0" y="140"/>
                </a:cxn>
                <a:cxn ang="0">
                  <a:pos x="20" y="91"/>
                </a:cxn>
                <a:cxn ang="0">
                  <a:pos x="25" y="72"/>
                </a:cxn>
                <a:cxn ang="0">
                  <a:pos x="25" y="72"/>
                </a:cxn>
              </a:cxnLst>
              <a:rect l="0" t="0" r="r" b="b"/>
              <a:pathLst>
                <a:path w="364" h="218">
                  <a:moveTo>
                    <a:pt x="25" y="72"/>
                  </a:moveTo>
                  <a:lnTo>
                    <a:pt x="135" y="87"/>
                  </a:lnTo>
                  <a:lnTo>
                    <a:pt x="158" y="0"/>
                  </a:lnTo>
                  <a:lnTo>
                    <a:pt x="198" y="7"/>
                  </a:lnTo>
                  <a:lnTo>
                    <a:pt x="183" y="97"/>
                  </a:lnTo>
                  <a:lnTo>
                    <a:pt x="322" y="125"/>
                  </a:lnTo>
                  <a:lnTo>
                    <a:pt x="345" y="36"/>
                  </a:lnTo>
                  <a:lnTo>
                    <a:pt x="360" y="36"/>
                  </a:lnTo>
                  <a:lnTo>
                    <a:pt x="364" y="119"/>
                  </a:lnTo>
                  <a:lnTo>
                    <a:pt x="364" y="218"/>
                  </a:lnTo>
                  <a:lnTo>
                    <a:pt x="270" y="197"/>
                  </a:lnTo>
                  <a:lnTo>
                    <a:pt x="154" y="173"/>
                  </a:lnTo>
                  <a:lnTo>
                    <a:pt x="52" y="150"/>
                  </a:lnTo>
                  <a:lnTo>
                    <a:pt x="0" y="140"/>
                  </a:lnTo>
                  <a:lnTo>
                    <a:pt x="20" y="91"/>
                  </a:lnTo>
                  <a:lnTo>
                    <a:pt x="25" y="72"/>
                  </a:lnTo>
                  <a:lnTo>
                    <a:pt x="25" y="7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503"/>
            <p:cNvSpPr>
              <a:spLocks/>
            </p:cNvSpPr>
            <p:nvPr/>
          </p:nvSpPr>
          <p:spPr bwMode="auto">
            <a:xfrm>
              <a:off x="8299910" y="684953"/>
              <a:ext cx="168504" cy="216682"/>
            </a:xfrm>
            <a:custGeom>
              <a:avLst/>
              <a:gdLst/>
              <a:ahLst/>
              <a:cxnLst>
                <a:cxn ang="0">
                  <a:pos x="0" y="673"/>
                </a:cxn>
                <a:cxn ang="0">
                  <a:pos x="131" y="732"/>
                </a:cxn>
                <a:cxn ang="0">
                  <a:pos x="182" y="673"/>
                </a:cxn>
                <a:cxn ang="0">
                  <a:pos x="247" y="587"/>
                </a:cxn>
                <a:cxn ang="0">
                  <a:pos x="325" y="502"/>
                </a:cxn>
                <a:cxn ang="0">
                  <a:pos x="382" y="420"/>
                </a:cxn>
                <a:cxn ang="0">
                  <a:pos x="443" y="310"/>
                </a:cxn>
                <a:cxn ang="0">
                  <a:pos x="479" y="205"/>
                </a:cxn>
                <a:cxn ang="0">
                  <a:pos x="509" y="91"/>
                </a:cxn>
                <a:cxn ang="0">
                  <a:pos x="526" y="7"/>
                </a:cxn>
                <a:cxn ang="0">
                  <a:pos x="471" y="0"/>
                </a:cxn>
                <a:cxn ang="0">
                  <a:pos x="466" y="53"/>
                </a:cxn>
                <a:cxn ang="0">
                  <a:pos x="441" y="144"/>
                </a:cxn>
                <a:cxn ang="0">
                  <a:pos x="405" y="241"/>
                </a:cxn>
                <a:cxn ang="0">
                  <a:pos x="355" y="340"/>
                </a:cxn>
                <a:cxn ang="0">
                  <a:pos x="283" y="441"/>
                </a:cxn>
                <a:cxn ang="0">
                  <a:pos x="198" y="538"/>
                </a:cxn>
                <a:cxn ang="0">
                  <a:pos x="99" y="617"/>
                </a:cxn>
                <a:cxn ang="0">
                  <a:pos x="0" y="673"/>
                </a:cxn>
                <a:cxn ang="0">
                  <a:pos x="0" y="673"/>
                </a:cxn>
              </a:cxnLst>
              <a:rect l="0" t="0" r="r" b="b"/>
              <a:pathLst>
                <a:path w="526" h="732">
                  <a:moveTo>
                    <a:pt x="0" y="673"/>
                  </a:moveTo>
                  <a:lnTo>
                    <a:pt x="131" y="732"/>
                  </a:lnTo>
                  <a:lnTo>
                    <a:pt x="182" y="673"/>
                  </a:lnTo>
                  <a:lnTo>
                    <a:pt x="247" y="587"/>
                  </a:lnTo>
                  <a:lnTo>
                    <a:pt x="325" y="502"/>
                  </a:lnTo>
                  <a:lnTo>
                    <a:pt x="382" y="420"/>
                  </a:lnTo>
                  <a:lnTo>
                    <a:pt x="443" y="310"/>
                  </a:lnTo>
                  <a:lnTo>
                    <a:pt x="479" y="205"/>
                  </a:lnTo>
                  <a:lnTo>
                    <a:pt x="509" y="91"/>
                  </a:lnTo>
                  <a:lnTo>
                    <a:pt x="526" y="7"/>
                  </a:lnTo>
                  <a:lnTo>
                    <a:pt x="471" y="0"/>
                  </a:lnTo>
                  <a:lnTo>
                    <a:pt x="466" y="53"/>
                  </a:lnTo>
                  <a:lnTo>
                    <a:pt x="441" y="144"/>
                  </a:lnTo>
                  <a:lnTo>
                    <a:pt x="405" y="241"/>
                  </a:lnTo>
                  <a:lnTo>
                    <a:pt x="355" y="340"/>
                  </a:lnTo>
                  <a:lnTo>
                    <a:pt x="283" y="441"/>
                  </a:lnTo>
                  <a:lnTo>
                    <a:pt x="198" y="538"/>
                  </a:lnTo>
                  <a:lnTo>
                    <a:pt x="99" y="617"/>
                  </a:lnTo>
                  <a:lnTo>
                    <a:pt x="0" y="673"/>
                  </a:lnTo>
                  <a:lnTo>
                    <a:pt x="0" y="67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504"/>
            <p:cNvSpPr>
              <a:spLocks/>
            </p:cNvSpPr>
            <p:nvPr/>
          </p:nvSpPr>
          <p:spPr bwMode="auto">
            <a:xfrm>
              <a:off x="8346041" y="686137"/>
              <a:ext cx="167863" cy="234443"/>
            </a:xfrm>
            <a:custGeom>
              <a:avLst/>
              <a:gdLst/>
              <a:ahLst/>
              <a:cxnLst>
                <a:cxn ang="0">
                  <a:pos x="453" y="18"/>
                </a:cxn>
                <a:cxn ang="0">
                  <a:pos x="428" y="134"/>
                </a:cxn>
                <a:cxn ang="0">
                  <a:pos x="344" y="111"/>
                </a:cxn>
                <a:cxn ang="0">
                  <a:pos x="329" y="143"/>
                </a:cxn>
                <a:cxn ang="0">
                  <a:pos x="417" y="172"/>
                </a:cxn>
                <a:cxn ang="0">
                  <a:pos x="367" y="287"/>
                </a:cxn>
                <a:cxn ang="0">
                  <a:pos x="299" y="259"/>
                </a:cxn>
                <a:cxn ang="0">
                  <a:pos x="286" y="284"/>
                </a:cxn>
                <a:cxn ang="0">
                  <a:pos x="360" y="318"/>
                </a:cxn>
                <a:cxn ang="0">
                  <a:pos x="305" y="434"/>
                </a:cxn>
                <a:cxn ang="0">
                  <a:pos x="238" y="396"/>
                </a:cxn>
                <a:cxn ang="0">
                  <a:pos x="223" y="417"/>
                </a:cxn>
                <a:cxn ang="0">
                  <a:pos x="278" y="474"/>
                </a:cxn>
                <a:cxn ang="0">
                  <a:pos x="204" y="580"/>
                </a:cxn>
                <a:cxn ang="0">
                  <a:pos x="133" y="529"/>
                </a:cxn>
                <a:cxn ang="0">
                  <a:pos x="107" y="556"/>
                </a:cxn>
                <a:cxn ang="0">
                  <a:pos x="175" y="630"/>
                </a:cxn>
                <a:cxn ang="0">
                  <a:pos x="78" y="729"/>
                </a:cxn>
                <a:cxn ang="0">
                  <a:pos x="16" y="672"/>
                </a:cxn>
                <a:cxn ang="0">
                  <a:pos x="0" y="691"/>
                </a:cxn>
                <a:cxn ang="0">
                  <a:pos x="65" y="746"/>
                </a:cxn>
                <a:cxn ang="0">
                  <a:pos x="52" y="755"/>
                </a:cxn>
                <a:cxn ang="0">
                  <a:pos x="97" y="772"/>
                </a:cxn>
                <a:cxn ang="0">
                  <a:pos x="177" y="793"/>
                </a:cxn>
                <a:cxn ang="0">
                  <a:pos x="213" y="759"/>
                </a:cxn>
                <a:cxn ang="0">
                  <a:pos x="255" y="704"/>
                </a:cxn>
                <a:cxn ang="0">
                  <a:pos x="305" y="633"/>
                </a:cxn>
                <a:cxn ang="0">
                  <a:pos x="341" y="569"/>
                </a:cxn>
                <a:cxn ang="0">
                  <a:pos x="379" y="495"/>
                </a:cxn>
                <a:cxn ang="0">
                  <a:pos x="411" y="411"/>
                </a:cxn>
                <a:cxn ang="0">
                  <a:pos x="445" y="324"/>
                </a:cxn>
                <a:cxn ang="0">
                  <a:pos x="470" y="249"/>
                </a:cxn>
                <a:cxn ang="0">
                  <a:pos x="491" y="170"/>
                </a:cxn>
                <a:cxn ang="0">
                  <a:pos x="510" y="94"/>
                </a:cxn>
                <a:cxn ang="0">
                  <a:pos x="523" y="27"/>
                </a:cxn>
                <a:cxn ang="0">
                  <a:pos x="415" y="0"/>
                </a:cxn>
                <a:cxn ang="0">
                  <a:pos x="453" y="18"/>
                </a:cxn>
                <a:cxn ang="0">
                  <a:pos x="453" y="18"/>
                </a:cxn>
              </a:cxnLst>
              <a:rect l="0" t="0" r="r" b="b"/>
              <a:pathLst>
                <a:path w="523" h="793">
                  <a:moveTo>
                    <a:pt x="453" y="18"/>
                  </a:moveTo>
                  <a:lnTo>
                    <a:pt x="428" y="134"/>
                  </a:lnTo>
                  <a:lnTo>
                    <a:pt x="344" y="111"/>
                  </a:lnTo>
                  <a:lnTo>
                    <a:pt x="329" y="143"/>
                  </a:lnTo>
                  <a:lnTo>
                    <a:pt x="417" y="172"/>
                  </a:lnTo>
                  <a:lnTo>
                    <a:pt x="367" y="287"/>
                  </a:lnTo>
                  <a:lnTo>
                    <a:pt x="299" y="259"/>
                  </a:lnTo>
                  <a:lnTo>
                    <a:pt x="286" y="284"/>
                  </a:lnTo>
                  <a:lnTo>
                    <a:pt x="360" y="318"/>
                  </a:lnTo>
                  <a:lnTo>
                    <a:pt x="305" y="434"/>
                  </a:lnTo>
                  <a:lnTo>
                    <a:pt x="238" y="396"/>
                  </a:lnTo>
                  <a:lnTo>
                    <a:pt x="223" y="417"/>
                  </a:lnTo>
                  <a:lnTo>
                    <a:pt x="278" y="474"/>
                  </a:lnTo>
                  <a:lnTo>
                    <a:pt x="204" y="580"/>
                  </a:lnTo>
                  <a:lnTo>
                    <a:pt x="133" y="529"/>
                  </a:lnTo>
                  <a:lnTo>
                    <a:pt x="107" y="556"/>
                  </a:lnTo>
                  <a:lnTo>
                    <a:pt x="175" y="630"/>
                  </a:lnTo>
                  <a:lnTo>
                    <a:pt x="78" y="729"/>
                  </a:lnTo>
                  <a:lnTo>
                    <a:pt x="16" y="672"/>
                  </a:lnTo>
                  <a:lnTo>
                    <a:pt x="0" y="691"/>
                  </a:lnTo>
                  <a:lnTo>
                    <a:pt x="65" y="746"/>
                  </a:lnTo>
                  <a:lnTo>
                    <a:pt x="52" y="755"/>
                  </a:lnTo>
                  <a:lnTo>
                    <a:pt x="97" y="772"/>
                  </a:lnTo>
                  <a:lnTo>
                    <a:pt x="177" y="793"/>
                  </a:lnTo>
                  <a:lnTo>
                    <a:pt x="213" y="759"/>
                  </a:lnTo>
                  <a:lnTo>
                    <a:pt x="255" y="704"/>
                  </a:lnTo>
                  <a:lnTo>
                    <a:pt x="305" y="633"/>
                  </a:lnTo>
                  <a:lnTo>
                    <a:pt x="341" y="569"/>
                  </a:lnTo>
                  <a:lnTo>
                    <a:pt x="379" y="495"/>
                  </a:lnTo>
                  <a:lnTo>
                    <a:pt x="411" y="411"/>
                  </a:lnTo>
                  <a:lnTo>
                    <a:pt x="445" y="324"/>
                  </a:lnTo>
                  <a:lnTo>
                    <a:pt x="470" y="249"/>
                  </a:lnTo>
                  <a:lnTo>
                    <a:pt x="491" y="170"/>
                  </a:lnTo>
                  <a:lnTo>
                    <a:pt x="510" y="94"/>
                  </a:lnTo>
                  <a:lnTo>
                    <a:pt x="523" y="27"/>
                  </a:lnTo>
                  <a:lnTo>
                    <a:pt x="415" y="0"/>
                  </a:lnTo>
                  <a:lnTo>
                    <a:pt x="453" y="18"/>
                  </a:lnTo>
                  <a:lnTo>
                    <a:pt x="453" y="1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505"/>
            <p:cNvSpPr>
              <a:spLocks/>
            </p:cNvSpPr>
            <p:nvPr/>
          </p:nvSpPr>
          <p:spPr bwMode="auto">
            <a:xfrm>
              <a:off x="8246732" y="631078"/>
              <a:ext cx="353666" cy="65123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35" y="116"/>
                </a:cxn>
                <a:cxn ang="0">
                  <a:pos x="65" y="148"/>
                </a:cxn>
                <a:cxn ang="0">
                  <a:pos x="137" y="131"/>
                </a:cxn>
                <a:cxn ang="0">
                  <a:pos x="225" y="112"/>
                </a:cxn>
                <a:cxn ang="0">
                  <a:pos x="310" y="103"/>
                </a:cxn>
                <a:cxn ang="0">
                  <a:pos x="383" y="93"/>
                </a:cxn>
                <a:cxn ang="0">
                  <a:pos x="478" y="89"/>
                </a:cxn>
                <a:cxn ang="0">
                  <a:pos x="552" y="91"/>
                </a:cxn>
                <a:cxn ang="0">
                  <a:pos x="670" y="101"/>
                </a:cxn>
                <a:cxn ang="0">
                  <a:pos x="757" y="112"/>
                </a:cxn>
                <a:cxn ang="0">
                  <a:pos x="856" y="133"/>
                </a:cxn>
                <a:cxn ang="0">
                  <a:pos x="959" y="164"/>
                </a:cxn>
                <a:cxn ang="0">
                  <a:pos x="1038" y="192"/>
                </a:cxn>
                <a:cxn ang="0">
                  <a:pos x="1103" y="221"/>
                </a:cxn>
                <a:cxn ang="0">
                  <a:pos x="1099" y="55"/>
                </a:cxn>
                <a:cxn ang="0">
                  <a:pos x="1088" y="93"/>
                </a:cxn>
                <a:cxn ang="0">
                  <a:pos x="945" y="59"/>
                </a:cxn>
                <a:cxn ang="0">
                  <a:pos x="837" y="36"/>
                </a:cxn>
                <a:cxn ang="0">
                  <a:pos x="738" y="17"/>
                </a:cxn>
                <a:cxn ang="0">
                  <a:pos x="575" y="2"/>
                </a:cxn>
                <a:cxn ang="0">
                  <a:pos x="493" y="0"/>
                </a:cxn>
                <a:cxn ang="0">
                  <a:pos x="324" y="4"/>
                </a:cxn>
                <a:cxn ang="0">
                  <a:pos x="158" y="36"/>
                </a:cxn>
                <a:cxn ang="0">
                  <a:pos x="73" y="67"/>
                </a:cxn>
                <a:cxn ang="0">
                  <a:pos x="0" y="88"/>
                </a:cxn>
                <a:cxn ang="0">
                  <a:pos x="0" y="88"/>
                </a:cxn>
              </a:cxnLst>
              <a:rect l="0" t="0" r="r" b="b"/>
              <a:pathLst>
                <a:path w="1103" h="221">
                  <a:moveTo>
                    <a:pt x="0" y="88"/>
                  </a:moveTo>
                  <a:lnTo>
                    <a:pt x="35" y="116"/>
                  </a:lnTo>
                  <a:lnTo>
                    <a:pt x="65" y="148"/>
                  </a:lnTo>
                  <a:lnTo>
                    <a:pt x="137" y="131"/>
                  </a:lnTo>
                  <a:lnTo>
                    <a:pt x="225" y="112"/>
                  </a:lnTo>
                  <a:lnTo>
                    <a:pt x="310" y="103"/>
                  </a:lnTo>
                  <a:lnTo>
                    <a:pt x="383" y="93"/>
                  </a:lnTo>
                  <a:lnTo>
                    <a:pt x="478" y="89"/>
                  </a:lnTo>
                  <a:lnTo>
                    <a:pt x="552" y="91"/>
                  </a:lnTo>
                  <a:lnTo>
                    <a:pt x="670" y="101"/>
                  </a:lnTo>
                  <a:lnTo>
                    <a:pt x="757" y="112"/>
                  </a:lnTo>
                  <a:lnTo>
                    <a:pt x="856" y="133"/>
                  </a:lnTo>
                  <a:lnTo>
                    <a:pt x="959" y="164"/>
                  </a:lnTo>
                  <a:lnTo>
                    <a:pt x="1038" y="192"/>
                  </a:lnTo>
                  <a:lnTo>
                    <a:pt x="1103" y="221"/>
                  </a:lnTo>
                  <a:lnTo>
                    <a:pt x="1099" y="55"/>
                  </a:lnTo>
                  <a:lnTo>
                    <a:pt x="1088" y="93"/>
                  </a:lnTo>
                  <a:lnTo>
                    <a:pt x="945" y="59"/>
                  </a:lnTo>
                  <a:lnTo>
                    <a:pt x="837" y="36"/>
                  </a:lnTo>
                  <a:lnTo>
                    <a:pt x="738" y="17"/>
                  </a:lnTo>
                  <a:lnTo>
                    <a:pt x="575" y="2"/>
                  </a:lnTo>
                  <a:lnTo>
                    <a:pt x="493" y="0"/>
                  </a:lnTo>
                  <a:lnTo>
                    <a:pt x="324" y="4"/>
                  </a:lnTo>
                  <a:lnTo>
                    <a:pt x="158" y="36"/>
                  </a:lnTo>
                  <a:lnTo>
                    <a:pt x="73" y="67"/>
                  </a:lnTo>
                  <a:lnTo>
                    <a:pt x="0" y="88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506"/>
            <p:cNvSpPr>
              <a:spLocks/>
            </p:cNvSpPr>
            <p:nvPr/>
          </p:nvSpPr>
          <p:spPr bwMode="auto">
            <a:xfrm>
              <a:off x="8448552" y="503200"/>
              <a:ext cx="44208" cy="574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80"/>
                </a:cxn>
                <a:cxn ang="0">
                  <a:pos x="51" y="188"/>
                </a:cxn>
                <a:cxn ang="0">
                  <a:pos x="80" y="193"/>
                </a:cxn>
                <a:cxn ang="0">
                  <a:pos x="81" y="154"/>
                </a:cxn>
                <a:cxn ang="0">
                  <a:pos x="139" y="154"/>
                </a:cxn>
                <a:cxn ang="0">
                  <a:pos x="139" y="136"/>
                </a:cxn>
                <a:cxn ang="0">
                  <a:pos x="80" y="129"/>
                </a:cxn>
                <a:cxn ang="0">
                  <a:pos x="81" y="20"/>
                </a:cxn>
                <a:cxn ang="0">
                  <a:pos x="131" y="19"/>
                </a:cxn>
                <a:cxn ang="0">
                  <a:pos x="80" y="7"/>
                </a:cxn>
                <a:cxn ang="0">
                  <a:pos x="36" y="3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39" h="193">
                  <a:moveTo>
                    <a:pt x="5" y="0"/>
                  </a:moveTo>
                  <a:lnTo>
                    <a:pt x="0" y="180"/>
                  </a:lnTo>
                  <a:lnTo>
                    <a:pt x="51" y="188"/>
                  </a:lnTo>
                  <a:lnTo>
                    <a:pt x="80" y="193"/>
                  </a:lnTo>
                  <a:lnTo>
                    <a:pt x="81" y="154"/>
                  </a:lnTo>
                  <a:lnTo>
                    <a:pt x="139" y="154"/>
                  </a:lnTo>
                  <a:lnTo>
                    <a:pt x="139" y="136"/>
                  </a:lnTo>
                  <a:lnTo>
                    <a:pt x="80" y="129"/>
                  </a:lnTo>
                  <a:lnTo>
                    <a:pt x="81" y="20"/>
                  </a:lnTo>
                  <a:lnTo>
                    <a:pt x="131" y="19"/>
                  </a:lnTo>
                  <a:lnTo>
                    <a:pt x="80" y="7"/>
                  </a:lnTo>
                  <a:lnTo>
                    <a:pt x="36" y="3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507"/>
            <p:cNvSpPr>
              <a:spLocks/>
            </p:cNvSpPr>
            <p:nvPr/>
          </p:nvSpPr>
          <p:spPr bwMode="auto">
            <a:xfrm>
              <a:off x="8488917" y="508529"/>
              <a:ext cx="36520" cy="59203"/>
            </a:xfrm>
            <a:custGeom>
              <a:avLst/>
              <a:gdLst/>
              <a:ahLst/>
              <a:cxnLst>
                <a:cxn ang="0">
                  <a:pos x="6" y="180"/>
                </a:cxn>
                <a:cxn ang="0">
                  <a:pos x="50" y="188"/>
                </a:cxn>
                <a:cxn ang="0">
                  <a:pos x="91" y="195"/>
                </a:cxn>
                <a:cxn ang="0">
                  <a:pos x="114" y="199"/>
                </a:cxn>
                <a:cxn ang="0">
                  <a:pos x="107" y="15"/>
                </a:cxn>
                <a:cxn ang="0">
                  <a:pos x="6" y="0"/>
                </a:cxn>
                <a:cxn ang="0">
                  <a:pos x="0" y="131"/>
                </a:cxn>
                <a:cxn ang="0">
                  <a:pos x="6" y="180"/>
                </a:cxn>
                <a:cxn ang="0">
                  <a:pos x="6" y="180"/>
                </a:cxn>
              </a:cxnLst>
              <a:rect l="0" t="0" r="r" b="b"/>
              <a:pathLst>
                <a:path w="114" h="199">
                  <a:moveTo>
                    <a:pt x="6" y="180"/>
                  </a:moveTo>
                  <a:lnTo>
                    <a:pt x="50" y="188"/>
                  </a:lnTo>
                  <a:lnTo>
                    <a:pt x="91" y="195"/>
                  </a:lnTo>
                  <a:lnTo>
                    <a:pt x="114" y="199"/>
                  </a:lnTo>
                  <a:lnTo>
                    <a:pt x="107" y="15"/>
                  </a:lnTo>
                  <a:lnTo>
                    <a:pt x="6" y="0"/>
                  </a:lnTo>
                  <a:lnTo>
                    <a:pt x="0" y="131"/>
                  </a:lnTo>
                  <a:lnTo>
                    <a:pt x="6" y="180"/>
                  </a:lnTo>
                  <a:lnTo>
                    <a:pt x="6" y="18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508"/>
            <p:cNvSpPr>
              <a:spLocks/>
            </p:cNvSpPr>
            <p:nvPr/>
          </p:nvSpPr>
          <p:spPr bwMode="auto">
            <a:xfrm>
              <a:off x="7529789" y="841840"/>
              <a:ext cx="225526" cy="1261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4" y="209"/>
                </a:cxn>
                <a:cxn ang="0">
                  <a:pos x="89" y="253"/>
                </a:cxn>
                <a:cxn ang="0">
                  <a:pos x="213" y="297"/>
                </a:cxn>
                <a:cxn ang="0">
                  <a:pos x="348" y="340"/>
                </a:cxn>
                <a:cxn ang="0">
                  <a:pos x="494" y="384"/>
                </a:cxn>
                <a:cxn ang="0">
                  <a:pos x="603" y="409"/>
                </a:cxn>
                <a:cxn ang="0">
                  <a:pos x="705" y="426"/>
                </a:cxn>
                <a:cxn ang="0">
                  <a:pos x="671" y="375"/>
                </a:cxn>
                <a:cxn ang="0">
                  <a:pos x="646" y="325"/>
                </a:cxn>
                <a:cxn ang="0">
                  <a:pos x="631" y="281"/>
                </a:cxn>
                <a:cxn ang="0">
                  <a:pos x="576" y="259"/>
                </a:cxn>
                <a:cxn ang="0">
                  <a:pos x="587" y="186"/>
                </a:cxn>
                <a:cxn ang="0">
                  <a:pos x="559" y="154"/>
                </a:cxn>
                <a:cxn ang="0">
                  <a:pos x="525" y="255"/>
                </a:cxn>
                <a:cxn ang="0">
                  <a:pos x="371" y="200"/>
                </a:cxn>
                <a:cxn ang="0">
                  <a:pos x="397" y="106"/>
                </a:cxn>
                <a:cxn ang="0">
                  <a:pos x="350" y="87"/>
                </a:cxn>
                <a:cxn ang="0">
                  <a:pos x="308" y="183"/>
                </a:cxn>
                <a:cxn ang="0">
                  <a:pos x="146" y="118"/>
                </a:cxn>
                <a:cxn ang="0">
                  <a:pos x="175" y="19"/>
                </a:cxn>
                <a:cxn ang="0">
                  <a:pos x="137" y="0"/>
                </a:cxn>
                <a:cxn ang="0">
                  <a:pos x="80" y="101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705" h="426">
                  <a:moveTo>
                    <a:pt x="0" y="70"/>
                  </a:moveTo>
                  <a:lnTo>
                    <a:pt x="4" y="209"/>
                  </a:lnTo>
                  <a:lnTo>
                    <a:pt x="89" y="253"/>
                  </a:lnTo>
                  <a:lnTo>
                    <a:pt x="213" y="297"/>
                  </a:lnTo>
                  <a:lnTo>
                    <a:pt x="348" y="340"/>
                  </a:lnTo>
                  <a:lnTo>
                    <a:pt x="494" y="384"/>
                  </a:lnTo>
                  <a:lnTo>
                    <a:pt x="603" y="409"/>
                  </a:lnTo>
                  <a:lnTo>
                    <a:pt x="705" y="426"/>
                  </a:lnTo>
                  <a:lnTo>
                    <a:pt x="671" y="375"/>
                  </a:lnTo>
                  <a:lnTo>
                    <a:pt x="646" y="325"/>
                  </a:lnTo>
                  <a:lnTo>
                    <a:pt x="631" y="281"/>
                  </a:lnTo>
                  <a:lnTo>
                    <a:pt x="576" y="259"/>
                  </a:lnTo>
                  <a:lnTo>
                    <a:pt x="587" y="186"/>
                  </a:lnTo>
                  <a:lnTo>
                    <a:pt x="559" y="154"/>
                  </a:lnTo>
                  <a:lnTo>
                    <a:pt x="525" y="255"/>
                  </a:lnTo>
                  <a:lnTo>
                    <a:pt x="371" y="200"/>
                  </a:lnTo>
                  <a:lnTo>
                    <a:pt x="397" y="106"/>
                  </a:lnTo>
                  <a:lnTo>
                    <a:pt x="350" y="87"/>
                  </a:lnTo>
                  <a:lnTo>
                    <a:pt x="308" y="183"/>
                  </a:lnTo>
                  <a:lnTo>
                    <a:pt x="146" y="118"/>
                  </a:lnTo>
                  <a:lnTo>
                    <a:pt x="175" y="19"/>
                  </a:lnTo>
                  <a:lnTo>
                    <a:pt x="137" y="0"/>
                  </a:lnTo>
                  <a:lnTo>
                    <a:pt x="80" y="101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509"/>
            <p:cNvSpPr>
              <a:spLocks/>
            </p:cNvSpPr>
            <p:nvPr/>
          </p:nvSpPr>
          <p:spPr bwMode="auto">
            <a:xfrm>
              <a:off x="7952651" y="642919"/>
              <a:ext cx="40364" cy="37890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31" y="8"/>
                </a:cxn>
                <a:cxn ang="0">
                  <a:pos x="116" y="0"/>
                </a:cxn>
                <a:cxn ang="0">
                  <a:pos x="126" y="28"/>
                </a:cxn>
                <a:cxn ang="0">
                  <a:pos x="61" y="34"/>
                </a:cxn>
                <a:cxn ang="0">
                  <a:pos x="69" y="127"/>
                </a:cxn>
                <a:cxn ang="0">
                  <a:pos x="38" y="127"/>
                </a:cxn>
                <a:cxn ang="0">
                  <a:pos x="35" y="42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26" h="127">
                  <a:moveTo>
                    <a:pt x="0" y="42"/>
                  </a:moveTo>
                  <a:lnTo>
                    <a:pt x="31" y="8"/>
                  </a:lnTo>
                  <a:lnTo>
                    <a:pt x="116" y="0"/>
                  </a:lnTo>
                  <a:lnTo>
                    <a:pt x="126" y="28"/>
                  </a:lnTo>
                  <a:lnTo>
                    <a:pt x="61" y="34"/>
                  </a:lnTo>
                  <a:lnTo>
                    <a:pt x="69" y="127"/>
                  </a:lnTo>
                  <a:lnTo>
                    <a:pt x="38" y="127"/>
                  </a:lnTo>
                  <a:lnTo>
                    <a:pt x="35" y="42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565"/>
            <p:cNvSpPr>
              <a:spLocks/>
            </p:cNvSpPr>
            <p:nvPr/>
          </p:nvSpPr>
          <p:spPr bwMode="auto">
            <a:xfrm>
              <a:off x="7550292" y="856641"/>
              <a:ext cx="706051" cy="366465"/>
            </a:xfrm>
            <a:custGeom>
              <a:avLst/>
              <a:gdLst/>
              <a:ahLst/>
              <a:cxnLst>
                <a:cxn ang="0">
                  <a:pos x="3" y="1122"/>
                </a:cxn>
                <a:cxn ang="0">
                  <a:pos x="0" y="1240"/>
                </a:cxn>
                <a:cxn ang="0">
                  <a:pos x="72" y="1240"/>
                </a:cxn>
                <a:cxn ang="0">
                  <a:pos x="553" y="1042"/>
                </a:cxn>
                <a:cxn ang="0">
                  <a:pos x="1049" y="829"/>
                </a:cxn>
                <a:cxn ang="0">
                  <a:pos x="1496" y="626"/>
                </a:cxn>
                <a:cxn ang="0">
                  <a:pos x="1722" y="499"/>
                </a:cxn>
                <a:cxn ang="0">
                  <a:pos x="1893" y="377"/>
                </a:cxn>
                <a:cxn ang="0">
                  <a:pos x="2017" y="267"/>
                </a:cxn>
                <a:cxn ang="0">
                  <a:pos x="2114" y="162"/>
                </a:cxn>
                <a:cxn ang="0">
                  <a:pos x="2178" y="67"/>
                </a:cxn>
                <a:cxn ang="0">
                  <a:pos x="2205" y="0"/>
                </a:cxn>
                <a:cxn ang="0">
                  <a:pos x="2114" y="124"/>
                </a:cxn>
                <a:cxn ang="0">
                  <a:pos x="2000" y="236"/>
                </a:cxn>
                <a:cxn ang="0">
                  <a:pos x="1827" y="365"/>
                </a:cxn>
                <a:cxn ang="0">
                  <a:pos x="1591" y="521"/>
                </a:cxn>
                <a:cxn ang="0">
                  <a:pos x="1291" y="660"/>
                </a:cxn>
                <a:cxn ang="0">
                  <a:pos x="882" y="807"/>
                </a:cxn>
                <a:cxn ang="0">
                  <a:pos x="439" y="964"/>
                </a:cxn>
                <a:cxn ang="0">
                  <a:pos x="3" y="1122"/>
                </a:cxn>
                <a:cxn ang="0">
                  <a:pos x="3" y="1122"/>
                </a:cxn>
              </a:cxnLst>
              <a:rect l="0" t="0" r="r" b="b"/>
              <a:pathLst>
                <a:path w="2205" h="1240">
                  <a:moveTo>
                    <a:pt x="3" y="1122"/>
                  </a:moveTo>
                  <a:lnTo>
                    <a:pt x="0" y="1240"/>
                  </a:lnTo>
                  <a:lnTo>
                    <a:pt x="72" y="1240"/>
                  </a:lnTo>
                  <a:lnTo>
                    <a:pt x="553" y="1042"/>
                  </a:lnTo>
                  <a:lnTo>
                    <a:pt x="1049" y="829"/>
                  </a:lnTo>
                  <a:lnTo>
                    <a:pt x="1496" y="626"/>
                  </a:lnTo>
                  <a:lnTo>
                    <a:pt x="1722" y="499"/>
                  </a:lnTo>
                  <a:lnTo>
                    <a:pt x="1893" y="377"/>
                  </a:lnTo>
                  <a:lnTo>
                    <a:pt x="2017" y="267"/>
                  </a:lnTo>
                  <a:lnTo>
                    <a:pt x="2114" y="162"/>
                  </a:lnTo>
                  <a:lnTo>
                    <a:pt x="2178" y="67"/>
                  </a:lnTo>
                  <a:lnTo>
                    <a:pt x="2205" y="0"/>
                  </a:lnTo>
                  <a:lnTo>
                    <a:pt x="2114" y="124"/>
                  </a:lnTo>
                  <a:lnTo>
                    <a:pt x="2000" y="236"/>
                  </a:lnTo>
                  <a:lnTo>
                    <a:pt x="1827" y="365"/>
                  </a:lnTo>
                  <a:lnTo>
                    <a:pt x="1591" y="521"/>
                  </a:lnTo>
                  <a:lnTo>
                    <a:pt x="1291" y="660"/>
                  </a:lnTo>
                  <a:lnTo>
                    <a:pt x="882" y="807"/>
                  </a:lnTo>
                  <a:lnTo>
                    <a:pt x="439" y="964"/>
                  </a:lnTo>
                  <a:lnTo>
                    <a:pt x="3" y="1122"/>
                  </a:lnTo>
                  <a:lnTo>
                    <a:pt x="3" y="11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566"/>
            <p:cNvSpPr>
              <a:spLocks/>
            </p:cNvSpPr>
            <p:nvPr/>
          </p:nvSpPr>
          <p:spPr bwMode="auto">
            <a:xfrm>
              <a:off x="8228152" y="954917"/>
              <a:ext cx="355588" cy="148007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193" y="107"/>
                </a:cxn>
                <a:cxn ang="0">
                  <a:pos x="406" y="211"/>
                </a:cxn>
                <a:cxn ang="0">
                  <a:pos x="646" y="291"/>
                </a:cxn>
                <a:cxn ang="0">
                  <a:pos x="899" y="361"/>
                </a:cxn>
                <a:cxn ang="0">
                  <a:pos x="1108" y="401"/>
                </a:cxn>
                <a:cxn ang="0">
                  <a:pos x="1110" y="500"/>
                </a:cxn>
                <a:cxn ang="0">
                  <a:pos x="899" y="470"/>
                </a:cxn>
                <a:cxn ang="0">
                  <a:pos x="674" y="415"/>
                </a:cxn>
                <a:cxn ang="0">
                  <a:pos x="446" y="325"/>
                </a:cxn>
                <a:cxn ang="0">
                  <a:pos x="224" y="209"/>
                </a:cxn>
                <a:cxn ang="0">
                  <a:pos x="62" y="91"/>
                </a:cxn>
                <a:cxn ang="0">
                  <a:pos x="0" y="3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1110" h="500">
                  <a:moveTo>
                    <a:pt x="34" y="0"/>
                  </a:moveTo>
                  <a:lnTo>
                    <a:pt x="193" y="107"/>
                  </a:lnTo>
                  <a:lnTo>
                    <a:pt x="406" y="211"/>
                  </a:lnTo>
                  <a:lnTo>
                    <a:pt x="646" y="291"/>
                  </a:lnTo>
                  <a:lnTo>
                    <a:pt x="899" y="361"/>
                  </a:lnTo>
                  <a:lnTo>
                    <a:pt x="1108" y="401"/>
                  </a:lnTo>
                  <a:lnTo>
                    <a:pt x="1110" y="500"/>
                  </a:lnTo>
                  <a:lnTo>
                    <a:pt x="899" y="470"/>
                  </a:lnTo>
                  <a:lnTo>
                    <a:pt x="674" y="415"/>
                  </a:lnTo>
                  <a:lnTo>
                    <a:pt x="446" y="325"/>
                  </a:lnTo>
                  <a:lnTo>
                    <a:pt x="224" y="209"/>
                  </a:lnTo>
                  <a:lnTo>
                    <a:pt x="62" y="91"/>
                  </a:lnTo>
                  <a:lnTo>
                    <a:pt x="0" y="3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567"/>
            <p:cNvSpPr>
              <a:spLocks/>
            </p:cNvSpPr>
            <p:nvPr/>
          </p:nvSpPr>
          <p:spPr bwMode="auto">
            <a:xfrm>
              <a:off x="8376154" y="696201"/>
              <a:ext cx="126218" cy="214906"/>
            </a:xfrm>
            <a:custGeom>
              <a:avLst/>
              <a:gdLst/>
              <a:ahLst/>
              <a:cxnLst>
                <a:cxn ang="0">
                  <a:pos x="0" y="709"/>
                </a:cxn>
                <a:cxn ang="0">
                  <a:pos x="79" y="726"/>
                </a:cxn>
                <a:cxn ang="0">
                  <a:pos x="163" y="616"/>
                </a:cxn>
                <a:cxn ang="0">
                  <a:pos x="241" y="490"/>
                </a:cxn>
                <a:cxn ang="0">
                  <a:pos x="292" y="372"/>
                </a:cxn>
                <a:cxn ang="0">
                  <a:pos x="342" y="233"/>
                </a:cxn>
                <a:cxn ang="0">
                  <a:pos x="376" y="116"/>
                </a:cxn>
                <a:cxn ang="0">
                  <a:pos x="393" y="5"/>
                </a:cxn>
                <a:cxn ang="0">
                  <a:pos x="376" y="0"/>
                </a:cxn>
                <a:cxn ang="0">
                  <a:pos x="346" y="121"/>
                </a:cxn>
                <a:cxn ang="0">
                  <a:pos x="292" y="275"/>
                </a:cxn>
                <a:cxn ang="0">
                  <a:pos x="214" y="443"/>
                </a:cxn>
                <a:cxn ang="0">
                  <a:pos x="112" y="593"/>
                </a:cxn>
                <a:cxn ang="0">
                  <a:pos x="0" y="709"/>
                </a:cxn>
                <a:cxn ang="0">
                  <a:pos x="0" y="709"/>
                </a:cxn>
              </a:cxnLst>
              <a:rect l="0" t="0" r="r" b="b"/>
              <a:pathLst>
                <a:path w="393" h="726">
                  <a:moveTo>
                    <a:pt x="0" y="709"/>
                  </a:moveTo>
                  <a:lnTo>
                    <a:pt x="79" y="726"/>
                  </a:lnTo>
                  <a:lnTo>
                    <a:pt x="163" y="616"/>
                  </a:lnTo>
                  <a:lnTo>
                    <a:pt x="241" y="490"/>
                  </a:lnTo>
                  <a:lnTo>
                    <a:pt x="292" y="372"/>
                  </a:lnTo>
                  <a:lnTo>
                    <a:pt x="342" y="233"/>
                  </a:lnTo>
                  <a:lnTo>
                    <a:pt x="376" y="116"/>
                  </a:lnTo>
                  <a:lnTo>
                    <a:pt x="393" y="5"/>
                  </a:lnTo>
                  <a:lnTo>
                    <a:pt x="376" y="0"/>
                  </a:lnTo>
                  <a:lnTo>
                    <a:pt x="346" y="121"/>
                  </a:lnTo>
                  <a:lnTo>
                    <a:pt x="292" y="275"/>
                  </a:lnTo>
                  <a:lnTo>
                    <a:pt x="214" y="443"/>
                  </a:lnTo>
                  <a:lnTo>
                    <a:pt x="112" y="593"/>
                  </a:lnTo>
                  <a:lnTo>
                    <a:pt x="0" y="709"/>
                  </a:lnTo>
                  <a:lnTo>
                    <a:pt x="0" y="7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568"/>
            <p:cNvSpPr>
              <a:spLocks/>
            </p:cNvSpPr>
            <p:nvPr/>
          </p:nvSpPr>
          <p:spPr bwMode="auto">
            <a:xfrm>
              <a:off x="8262750" y="637591"/>
              <a:ext cx="328038" cy="44994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15" y="93"/>
                </a:cxn>
                <a:cxn ang="0">
                  <a:pos x="146" y="61"/>
                </a:cxn>
                <a:cxn ang="0">
                  <a:pos x="314" y="44"/>
                </a:cxn>
                <a:cxn ang="0">
                  <a:pos x="511" y="38"/>
                </a:cxn>
                <a:cxn ang="0">
                  <a:pos x="711" y="59"/>
                </a:cxn>
                <a:cxn ang="0">
                  <a:pos x="873" y="97"/>
                </a:cxn>
                <a:cxn ang="0">
                  <a:pos x="1025" y="152"/>
                </a:cxn>
                <a:cxn ang="0">
                  <a:pos x="1025" y="93"/>
                </a:cxn>
                <a:cxn ang="0">
                  <a:pos x="815" y="38"/>
                </a:cxn>
                <a:cxn ang="0">
                  <a:pos x="597" y="8"/>
                </a:cxn>
                <a:cxn ang="0">
                  <a:pos x="367" y="0"/>
                </a:cxn>
                <a:cxn ang="0">
                  <a:pos x="188" y="17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025" h="152">
                  <a:moveTo>
                    <a:pt x="0" y="70"/>
                  </a:moveTo>
                  <a:lnTo>
                    <a:pt x="15" y="93"/>
                  </a:lnTo>
                  <a:lnTo>
                    <a:pt x="146" y="61"/>
                  </a:lnTo>
                  <a:lnTo>
                    <a:pt x="314" y="44"/>
                  </a:lnTo>
                  <a:lnTo>
                    <a:pt x="511" y="38"/>
                  </a:lnTo>
                  <a:lnTo>
                    <a:pt x="711" y="59"/>
                  </a:lnTo>
                  <a:lnTo>
                    <a:pt x="873" y="97"/>
                  </a:lnTo>
                  <a:lnTo>
                    <a:pt x="1025" y="152"/>
                  </a:lnTo>
                  <a:lnTo>
                    <a:pt x="1025" y="93"/>
                  </a:lnTo>
                  <a:lnTo>
                    <a:pt x="815" y="38"/>
                  </a:lnTo>
                  <a:lnTo>
                    <a:pt x="597" y="8"/>
                  </a:lnTo>
                  <a:lnTo>
                    <a:pt x="367" y="0"/>
                  </a:lnTo>
                  <a:lnTo>
                    <a:pt x="188" y="17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569"/>
            <p:cNvSpPr>
              <a:spLocks/>
            </p:cNvSpPr>
            <p:nvPr/>
          </p:nvSpPr>
          <p:spPr bwMode="auto">
            <a:xfrm>
              <a:off x="8497246" y="516225"/>
              <a:ext cx="17299" cy="420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0"/>
                </a:cxn>
                <a:cxn ang="0">
                  <a:pos x="53" y="143"/>
                </a:cxn>
                <a:cxn ang="0">
                  <a:pos x="53" y="1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" h="143">
                  <a:moveTo>
                    <a:pt x="0" y="0"/>
                  </a:moveTo>
                  <a:lnTo>
                    <a:pt x="0" y="130"/>
                  </a:lnTo>
                  <a:lnTo>
                    <a:pt x="53" y="143"/>
                  </a:lnTo>
                  <a:lnTo>
                    <a:pt x="53" y="1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570"/>
            <p:cNvSpPr>
              <a:spLocks/>
            </p:cNvSpPr>
            <p:nvPr/>
          </p:nvSpPr>
          <p:spPr bwMode="auto">
            <a:xfrm>
              <a:off x="8153831" y="1010568"/>
              <a:ext cx="62789" cy="8880"/>
            </a:xfrm>
            <a:custGeom>
              <a:avLst/>
              <a:gdLst/>
              <a:ahLst/>
              <a:cxnLst>
                <a:cxn ang="0">
                  <a:pos x="40" y="12"/>
                </a:cxn>
                <a:cxn ang="0">
                  <a:pos x="180" y="0"/>
                </a:cxn>
                <a:cxn ang="0">
                  <a:pos x="195" y="16"/>
                </a:cxn>
                <a:cxn ang="0">
                  <a:pos x="0" y="31"/>
                </a:cxn>
                <a:cxn ang="0">
                  <a:pos x="40" y="12"/>
                </a:cxn>
                <a:cxn ang="0">
                  <a:pos x="40" y="12"/>
                </a:cxn>
              </a:cxnLst>
              <a:rect l="0" t="0" r="r" b="b"/>
              <a:pathLst>
                <a:path w="195" h="31">
                  <a:moveTo>
                    <a:pt x="40" y="12"/>
                  </a:moveTo>
                  <a:lnTo>
                    <a:pt x="180" y="0"/>
                  </a:lnTo>
                  <a:lnTo>
                    <a:pt x="195" y="16"/>
                  </a:lnTo>
                  <a:lnTo>
                    <a:pt x="0" y="31"/>
                  </a:lnTo>
                  <a:lnTo>
                    <a:pt x="40" y="12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571"/>
            <p:cNvSpPr>
              <a:spLocks/>
            </p:cNvSpPr>
            <p:nvPr/>
          </p:nvSpPr>
          <p:spPr bwMode="auto">
            <a:xfrm>
              <a:off x="7939196" y="1123645"/>
              <a:ext cx="112123" cy="11189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143" y="208"/>
                </a:cxn>
                <a:cxn ang="0">
                  <a:pos x="263" y="379"/>
                </a:cxn>
                <a:cxn ang="0">
                  <a:pos x="350" y="375"/>
                </a:cxn>
                <a:cxn ang="0">
                  <a:pos x="192" y="172"/>
                </a:cxn>
                <a:cxn ang="0">
                  <a:pos x="38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350" h="379">
                  <a:moveTo>
                    <a:pt x="0" y="23"/>
                  </a:moveTo>
                  <a:lnTo>
                    <a:pt x="143" y="208"/>
                  </a:lnTo>
                  <a:lnTo>
                    <a:pt x="263" y="379"/>
                  </a:lnTo>
                  <a:lnTo>
                    <a:pt x="350" y="375"/>
                  </a:lnTo>
                  <a:lnTo>
                    <a:pt x="192" y="172"/>
                  </a:lnTo>
                  <a:lnTo>
                    <a:pt x="38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572"/>
            <p:cNvSpPr>
              <a:spLocks/>
            </p:cNvSpPr>
            <p:nvPr/>
          </p:nvSpPr>
          <p:spPr bwMode="auto">
            <a:xfrm>
              <a:off x="7536196" y="873809"/>
              <a:ext cx="198617" cy="8170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78"/>
                </a:cxn>
                <a:cxn ang="0">
                  <a:pos x="86" y="116"/>
                </a:cxn>
                <a:cxn ang="0">
                  <a:pos x="262" y="177"/>
                </a:cxn>
                <a:cxn ang="0">
                  <a:pos x="428" y="232"/>
                </a:cxn>
                <a:cxn ang="0">
                  <a:pos x="620" y="276"/>
                </a:cxn>
                <a:cxn ang="0">
                  <a:pos x="585" y="200"/>
                </a:cxn>
                <a:cxn ang="0">
                  <a:pos x="312" y="11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620" h="276">
                  <a:moveTo>
                    <a:pt x="2" y="0"/>
                  </a:moveTo>
                  <a:lnTo>
                    <a:pt x="0" y="78"/>
                  </a:lnTo>
                  <a:lnTo>
                    <a:pt x="86" y="116"/>
                  </a:lnTo>
                  <a:lnTo>
                    <a:pt x="262" y="177"/>
                  </a:lnTo>
                  <a:lnTo>
                    <a:pt x="428" y="232"/>
                  </a:lnTo>
                  <a:lnTo>
                    <a:pt x="620" y="276"/>
                  </a:lnTo>
                  <a:lnTo>
                    <a:pt x="585" y="200"/>
                  </a:lnTo>
                  <a:lnTo>
                    <a:pt x="312" y="11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573"/>
            <p:cNvSpPr>
              <a:spLocks/>
            </p:cNvSpPr>
            <p:nvPr/>
          </p:nvSpPr>
          <p:spPr bwMode="auto">
            <a:xfrm>
              <a:off x="7747627" y="620422"/>
              <a:ext cx="124937" cy="355216"/>
            </a:xfrm>
            <a:custGeom>
              <a:avLst/>
              <a:gdLst/>
              <a:ahLst/>
              <a:cxnLst>
                <a:cxn ang="0">
                  <a:pos x="195" y="1199"/>
                </a:cxn>
                <a:cxn ang="0">
                  <a:pos x="133" y="1114"/>
                </a:cxn>
                <a:cxn ang="0">
                  <a:pos x="70" y="1006"/>
                </a:cxn>
                <a:cxn ang="0">
                  <a:pos x="24" y="897"/>
                </a:cxn>
                <a:cxn ang="0">
                  <a:pos x="3" y="785"/>
                </a:cxn>
                <a:cxn ang="0">
                  <a:pos x="0" y="658"/>
                </a:cxn>
                <a:cxn ang="0">
                  <a:pos x="22" y="528"/>
                </a:cxn>
                <a:cxn ang="0">
                  <a:pos x="70" y="395"/>
                </a:cxn>
                <a:cxn ang="0">
                  <a:pos x="146" y="266"/>
                </a:cxn>
                <a:cxn ang="0">
                  <a:pos x="211" y="169"/>
                </a:cxn>
                <a:cxn ang="0">
                  <a:pos x="292" y="84"/>
                </a:cxn>
                <a:cxn ang="0">
                  <a:pos x="389" y="0"/>
                </a:cxn>
                <a:cxn ang="0">
                  <a:pos x="289" y="110"/>
                </a:cxn>
                <a:cxn ang="0">
                  <a:pos x="211" y="224"/>
                </a:cxn>
                <a:cxn ang="0">
                  <a:pos x="163" y="319"/>
                </a:cxn>
                <a:cxn ang="0">
                  <a:pos x="106" y="515"/>
                </a:cxn>
                <a:cxn ang="0">
                  <a:pos x="89" y="633"/>
                </a:cxn>
                <a:cxn ang="0">
                  <a:pos x="93" y="766"/>
                </a:cxn>
                <a:cxn ang="0">
                  <a:pos x="125" y="914"/>
                </a:cxn>
                <a:cxn ang="0">
                  <a:pos x="192" y="1065"/>
                </a:cxn>
                <a:cxn ang="0">
                  <a:pos x="254" y="1182"/>
                </a:cxn>
                <a:cxn ang="0">
                  <a:pos x="195" y="1199"/>
                </a:cxn>
                <a:cxn ang="0">
                  <a:pos x="195" y="1199"/>
                </a:cxn>
              </a:cxnLst>
              <a:rect l="0" t="0" r="r" b="b"/>
              <a:pathLst>
                <a:path w="389" h="1199">
                  <a:moveTo>
                    <a:pt x="195" y="1199"/>
                  </a:moveTo>
                  <a:lnTo>
                    <a:pt x="133" y="1114"/>
                  </a:lnTo>
                  <a:lnTo>
                    <a:pt x="70" y="1006"/>
                  </a:lnTo>
                  <a:lnTo>
                    <a:pt x="24" y="897"/>
                  </a:lnTo>
                  <a:lnTo>
                    <a:pt x="3" y="785"/>
                  </a:lnTo>
                  <a:lnTo>
                    <a:pt x="0" y="658"/>
                  </a:lnTo>
                  <a:lnTo>
                    <a:pt x="22" y="528"/>
                  </a:lnTo>
                  <a:lnTo>
                    <a:pt x="70" y="395"/>
                  </a:lnTo>
                  <a:lnTo>
                    <a:pt x="146" y="266"/>
                  </a:lnTo>
                  <a:lnTo>
                    <a:pt x="211" y="169"/>
                  </a:lnTo>
                  <a:lnTo>
                    <a:pt x="292" y="84"/>
                  </a:lnTo>
                  <a:lnTo>
                    <a:pt x="389" y="0"/>
                  </a:lnTo>
                  <a:lnTo>
                    <a:pt x="289" y="110"/>
                  </a:lnTo>
                  <a:lnTo>
                    <a:pt x="211" y="224"/>
                  </a:lnTo>
                  <a:lnTo>
                    <a:pt x="163" y="319"/>
                  </a:lnTo>
                  <a:lnTo>
                    <a:pt x="106" y="515"/>
                  </a:lnTo>
                  <a:lnTo>
                    <a:pt x="89" y="633"/>
                  </a:lnTo>
                  <a:lnTo>
                    <a:pt x="93" y="766"/>
                  </a:lnTo>
                  <a:lnTo>
                    <a:pt x="125" y="914"/>
                  </a:lnTo>
                  <a:lnTo>
                    <a:pt x="192" y="1065"/>
                  </a:lnTo>
                  <a:lnTo>
                    <a:pt x="254" y="1182"/>
                  </a:lnTo>
                  <a:lnTo>
                    <a:pt x="195" y="1199"/>
                  </a:lnTo>
                  <a:lnTo>
                    <a:pt x="195" y="119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574"/>
            <p:cNvSpPr>
              <a:spLocks/>
            </p:cNvSpPr>
            <p:nvPr/>
          </p:nvSpPr>
          <p:spPr bwMode="auto">
            <a:xfrm>
              <a:off x="7535556" y="711594"/>
              <a:ext cx="192210" cy="56242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2" y="190"/>
                </a:cxn>
                <a:cxn ang="0">
                  <a:pos x="177" y="135"/>
                </a:cxn>
                <a:cxn ang="0">
                  <a:pos x="430" y="61"/>
                </a:cxn>
                <a:cxn ang="0">
                  <a:pos x="601" y="19"/>
                </a:cxn>
                <a:cxn ang="0">
                  <a:pos x="586" y="0"/>
                </a:cxn>
                <a:cxn ang="0">
                  <a:pos x="378" y="47"/>
                </a:cxn>
                <a:cxn ang="0">
                  <a:pos x="133" y="104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601" h="190">
                  <a:moveTo>
                    <a:pt x="0" y="142"/>
                  </a:moveTo>
                  <a:lnTo>
                    <a:pt x="2" y="190"/>
                  </a:lnTo>
                  <a:lnTo>
                    <a:pt x="177" y="135"/>
                  </a:lnTo>
                  <a:lnTo>
                    <a:pt x="430" y="61"/>
                  </a:lnTo>
                  <a:lnTo>
                    <a:pt x="601" y="19"/>
                  </a:lnTo>
                  <a:lnTo>
                    <a:pt x="586" y="0"/>
                  </a:lnTo>
                  <a:lnTo>
                    <a:pt x="378" y="47"/>
                  </a:lnTo>
                  <a:lnTo>
                    <a:pt x="133" y="104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575"/>
            <p:cNvSpPr>
              <a:spLocks/>
            </p:cNvSpPr>
            <p:nvPr/>
          </p:nvSpPr>
          <p:spPr bwMode="auto">
            <a:xfrm>
              <a:off x="7705341" y="571875"/>
              <a:ext cx="67914" cy="100645"/>
            </a:xfrm>
            <a:custGeom>
              <a:avLst/>
              <a:gdLst/>
              <a:ahLst/>
              <a:cxnLst>
                <a:cxn ang="0">
                  <a:pos x="172" y="340"/>
                </a:cxn>
                <a:cxn ang="0">
                  <a:pos x="211" y="288"/>
                </a:cxn>
                <a:cxn ang="0">
                  <a:pos x="137" y="193"/>
                </a:cxn>
                <a:cxn ang="0">
                  <a:pos x="31" y="43"/>
                </a:cxn>
                <a:cxn ang="0">
                  <a:pos x="0" y="0"/>
                </a:cxn>
                <a:cxn ang="0">
                  <a:pos x="42" y="79"/>
                </a:cxn>
                <a:cxn ang="0">
                  <a:pos x="99" y="174"/>
                </a:cxn>
                <a:cxn ang="0">
                  <a:pos x="154" y="288"/>
                </a:cxn>
                <a:cxn ang="0">
                  <a:pos x="172" y="340"/>
                </a:cxn>
                <a:cxn ang="0">
                  <a:pos x="172" y="340"/>
                </a:cxn>
              </a:cxnLst>
              <a:rect l="0" t="0" r="r" b="b"/>
              <a:pathLst>
                <a:path w="211" h="340">
                  <a:moveTo>
                    <a:pt x="172" y="340"/>
                  </a:moveTo>
                  <a:lnTo>
                    <a:pt x="211" y="288"/>
                  </a:lnTo>
                  <a:lnTo>
                    <a:pt x="137" y="193"/>
                  </a:lnTo>
                  <a:lnTo>
                    <a:pt x="31" y="43"/>
                  </a:lnTo>
                  <a:lnTo>
                    <a:pt x="0" y="0"/>
                  </a:lnTo>
                  <a:lnTo>
                    <a:pt x="42" y="79"/>
                  </a:lnTo>
                  <a:lnTo>
                    <a:pt x="99" y="174"/>
                  </a:lnTo>
                  <a:lnTo>
                    <a:pt x="154" y="288"/>
                  </a:lnTo>
                  <a:lnTo>
                    <a:pt x="172" y="340"/>
                  </a:lnTo>
                  <a:lnTo>
                    <a:pt x="172" y="3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576"/>
            <p:cNvSpPr>
              <a:spLocks/>
            </p:cNvSpPr>
            <p:nvPr/>
          </p:nvSpPr>
          <p:spPr bwMode="auto">
            <a:xfrm>
              <a:off x="7935993" y="680808"/>
              <a:ext cx="51897" cy="8880"/>
            </a:xfrm>
            <a:custGeom>
              <a:avLst/>
              <a:gdLst/>
              <a:ahLst/>
              <a:cxnLst>
                <a:cxn ang="0">
                  <a:pos x="13" y="8"/>
                </a:cxn>
                <a:cxn ang="0">
                  <a:pos x="0" y="31"/>
                </a:cxn>
                <a:cxn ang="0">
                  <a:pos x="164" y="0"/>
                </a:cxn>
                <a:cxn ang="0">
                  <a:pos x="13" y="8"/>
                </a:cxn>
                <a:cxn ang="0">
                  <a:pos x="13" y="8"/>
                </a:cxn>
              </a:cxnLst>
              <a:rect l="0" t="0" r="r" b="b"/>
              <a:pathLst>
                <a:path w="164" h="31">
                  <a:moveTo>
                    <a:pt x="13" y="8"/>
                  </a:moveTo>
                  <a:lnTo>
                    <a:pt x="0" y="31"/>
                  </a:lnTo>
                  <a:lnTo>
                    <a:pt x="164" y="0"/>
                  </a:lnTo>
                  <a:lnTo>
                    <a:pt x="13" y="8"/>
                  </a:lnTo>
                  <a:lnTo>
                    <a:pt x="13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577"/>
            <p:cNvSpPr>
              <a:spLocks/>
            </p:cNvSpPr>
            <p:nvPr/>
          </p:nvSpPr>
          <p:spPr bwMode="auto">
            <a:xfrm>
              <a:off x="8490198" y="842432"/>
              <a:ext cx="96746" cy="278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25"/>
                </a:cxn>
                <a:cxn ang="0">
                  <a:pos x="300" y="93"/>
                </a:cxn>
                <a:cxn ang="0">
                  <a:pos x="300" y="63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00" h="93">
                  <a:moveTo>
                    <a:pt x="9" y="0"/>
                  </a:moveTo>
                  <a:lnTo>
                    <a:pt x="0" y="25"/>
                  </a:lnTo>
                  <a:lnTo>
                    <a:pt x="300" y="93"/>
                  </a:lnTo>
                  <a:lnTo>
                    <a:pt x="300" y="63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578"/>
            <p:cNvSpPr>
              <a:spLocks/>
            </p:cNvSpPr>
            <p:nvPr/>
          </p:nvSpPr>
          <p:spPr bwMode="auto">
            <a:xfrm>
              <a:off x="8207009" y="722250"/>
              <a:ext cx="32035" cy="965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59"/>
                </a:cxn>
                <a:cxn ang="0">
                  <a:pos x="59" y="122"/>
                </a:cxn>
                <a:cxn ang="0">
                  <a:pos x="76" y="188"/>
                </a:cxn>
                <a:cxn ang="0">
                  <a:pos x="87" y="253"/>
                </a:cxn>
                <a:cxn ang="0">
                  <a:pos x="74" y="327"/>
                </a:cxn>
                <a:cxn ang="0">
                  <a:pos x="95" y="274"/>
                </a:cxn>
                <a:cxn ang="0">
                  <a:pos x="101" y="211"/>
                </a:cxn>
                <a:cxn ang="0">
                  <a:pos x="86" y="124"/>
                </a:cxn>
                <a:cxn ang="0">
                  <a:pos x="49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1" h="327">
                  <a:moveTo>
                    <a:pt x="0" y="0"/>
                  </a:moveTo>
                  <a:lnTo>
                    <a:pt x="34" y="59"/>
                  </a:lnTo>
                  <a:lnTo>
                    <a:pt x="59" y="122"/>
                  </a:lnTo>
                  <a:lnTo>
                    <a:pt x="76" y="188"/>
                  </a:lnTo>
                  <a:lnTo>
                    <a:pt x="87" y="253"/>
                  </a:lnTo>
                  <a:lnTo>
                    <a:pt x="74" y="327"/>
                  </a:lnTo>
                  <a:lnTo>
                    <a:pt x="95" y="274"/>
                  </a:lnTo>
                  <a:lnTo>
                    <a:pt x="101" y="211"/>
                  </a:lnTo>
                  <a:lnTo>
                    <a:pt x="86" y="124"/>
                  </a:lnTo>
                  <a:lnTo>
                    <a:pt x="49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579"/>
            <p:cNvSpPr>
              <a:spLocks/>
            </p:cNvSpPr>
            <p:nvPr/>
          </p:nvSpPr>
          <p:spPr bwMode="auto">
            <a:xfrm>
              <a:off x="7536196" y="535170"/>
              <a:ext cx="117248" cy="113077"/>
            </a:xfrm>
            <a:custGeom>
              <a:avLst/>
              <a:gdLst/>
              <a:ahLst/>
              <a:cxnLst>
                <a:cxn ang="0">
                  <a:pos x="165" y="298"/>
                </a:cxn>
                <a:cxn ang="0">
                  <a:pos x="67" y="333"/>
                </a:cxn>
                <a:cxn ang="0">
                  <a:pos x="95" y="224"/>
                </a:cxn>
                <a:cxn ang="0">
                  <a:pos x="0" y="124"/>
                </a:cxn>
                <a:cxn ang="0">
                  <a:pos x="116" y="101"/>
                </a:cxn>
                <a:cxn ang="0">
                  <a:pos x="116" y="27"/>
                </a:cxn>
                <a:cxn ang="0">
                  <a:pos x="125" y="15"/>
                </a:cxn>
                <a:cxn ang="0">
                  <a:pos x="177" y="85"/>
                </a:cxn>
                <a:cxn ang="0">
                  <a:pos x="257" y="0"/>
                </a:cxn>
                <a:cxn ang="0">
                  <a:pos x="262" y="108"/>
                </a:cxn>
                <a:cxn ang="0">
                  <a:pos x="335" y="110"/>
                </a:cxn>
                <a:cxn ang="0">
                  <a:pos x="367" y="129"/>
                </a:cxn>
                <a:cxn ang="0">
                  <a:pos x="304" y="203"/>
                </a:cxn>
                <a:cxn ang="0">
                  <a:pos x="333" y="325"/>
                </a:cxn>
                <a:cxn ang="0">
                  <a:pos x="239" y="298"/>
                </a:cxn>
                <a:cxn ang="0">
                  <a:pos x="188" y="369"/>
                </a:cxn>
                <a:cxn ang="0">
                  <a:pos x="175" y="382"/>
                </a:cxn>
                <a:cxn ang="0">
                  <a:pos x="165" y="298"/>
                </a:cxn>
                <a:cxn ang="0">
                  <a:pos x="165" y="298"/>
                </a:cxn>
              </a:cxnLst>
              <a:rect l="0" t="0" r="r" b="b"/>
              <a:pathLst>
                <a:path w="367" h="382">
                  <a:moveTo>
                    <a:pt x="165" y="298"/>
                  </a:moveTo>
                  <a:lnTo>
                    <a:pt x="67" y="333"/>
                  </a:lnTo>
                  <a:lnTo>
                    <a:pt x="95" y="224"/>
                  </a:lnTo>
                  <a:lnTo>
                    <a:pt x="0" y="124"/>
                  </a:lnTo>
                  <a:lnTo>
                    <a:pt x="116" y="101"/>
                  </a:lnTo>
                  <a:lnTo>
                    <a:pt x="116" y="27"/>
                  </a:lnTo>
                  <a:lnTo>
                    <a:pt x="125" y="15"/>
                  </a:lnTo>
                  <a:lnTo>
                    <a:pt x="177" y="85"/>
                  </a:lnTo>
                  <a:lnTo>
                    <a:pt x="257" y="0"/>
                  </a:lnTo>
                  <a:lnTo>
                    <a:pt x="262" y="108"/>
                  </a:lnTo>
                  <a:lnTo>
                    <a:pt x="335" y="110"/>
                  </a:lnTo>
                  <a:lnTo>
                    <a:pt x="367" y="129"/>
                  </a:lnTo>
                  <a:lnTo>
                    <a:pt x="304" y="203"/>
                  </a:lnTo>
                  <a:lnTo>
                    <a:pt x="333" y="325"/>
                  </a:lnTo>
                  <a:lnTo>
                    <a:pt x="239" y="298"/>
                  </a:lnTo>
                  <a:lnTo>
                    <a:pt x="188" y="369"/>
                  </a:lnTo>
                  <a:lnTo>
                    <a:pt x="175" y="382"/>
                  </a:lnTo>
                  <a:lnTo>
                    <a:pt x="165" y="298"/>
                  </a:lnTo>
                  <a:lnTo>
                    <a:pt x="165" y="2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580"/>
            <p:cNvSpPr>
              <a:spLocks/>
            </p:cNvSpPr>
            <p:nvPr/>
          </p:nvSpPr>
          <p:spPr bwMode="auto">
            <a:xfrm>
              <a:off x="7550292" y="551746"/>
              <a:ext cx="86495" cy="73411"/>
            </a:xfrm>
            <a:custGeom>
              <a:avLst/>
              <a:gdLst/>
              <a:ahLst/>
              <a:cxnLst>
                <a:cxn ang="0">
                  <a:pos x="176" y="196"/>
                </a:cxn>
                <a:cxn ang="0">
                  <a:pos x="256" y="234"/>
                </a:cxn>
                <a:cxn ang="0">
                  <a:pos x="224" y="167"/>
                </a:cxn>
                <a:cxn ang="0">
                  <a:pos x="201" y="141"/>
                </a:cxn>
                <a:cxn ang="0">
                  <a:pos x="234" y="118"/>
                </a:cxn>
                <a:cxn ang="0">
                  <a:pos x="270" y="84"/>
                </a:cxn>
                <a:cxn ang="0">
                  <a:pos x="224" y="80"/>
                </a:cxn>
                <a:cxn ang="0">
                  <a:pos x="182" y="93"/>
                </a:cxn>
                <a:cxn ang="0">
                  <a:pos x="197" y="0"/>
                </a:cxn>
                <a:cxn ang="0">
                  <a:pos x="159" y="46"/>
                </a:cxn>
                <a:cxn ang="0">
                  <a:pos x="152" y="95"/>
                </a:cxn>
                <a:cxn ang="0">
                  <a:pos x="89" y="11"/>
                </a:cxn>
                <a:cxn ang="0">
                  <a:pos x="112" y="89"/>
                </a:cxn>
                <a:cxn ang="0">
                  <a:pos x="57" y="80"/>
                </a:cxn>
                <a:cxn ang="0">
                  <a:pos x="0" y="76"/>
                </a:cxn>
                <a:cxn ang="0">
                  <a:pos x="95" y="131"/>
                </a:cxn>
                <a:cxn ang="0">
                  <a:pos x="112" y="135"/>
                </a:cxn>
                <a:cxn ang="0">
                  <a:pos x="51" y="238"/>
                </a:cxn>
                <a:cxn ang="0">
                  <a:pos x="127" y="200"/>
                </a:cxn>
                <a:cxn ang="0">
                  <a:pos x="146" y="165"/>
                </a:cxn>
                <a:cxn ang="0">
                  <a:pos x="152" y="247"/>
                </a:cxn>
                <a:cxn ang="0">
                  <a:pos x="176" y="196"/>
                </a:cxn>
                <a:cxn ang="0">
                  <a:pos x="176" y="196"/>
                </a:cxn>
              </a:cxnLst>
              <a:rect l="0" t="0" r="r" b="b"/>
              <a:pathLst>
                <a:path w="270" h="247">
                  <a:moveTo>
                    <a:pt x="176" y="196"/>
                  </a:moveTo>
                  <a:lnTo>
                    <a:pt x="256" y="234"/>
                  </a:lnTo>
                  <a:lnTo>
                    <a:pt x="224" y="167"/>
                  </a:lnTo>
                  <a:lnTo>
                    <a:pt x="201" y="141"/>
                  </a:lnTo>
                  <a:lnTo>
                    <a:pt x="234" y="118"/>
                  </a:lnTo>
                  <a:lnTo>
                    <a:pt x="270" y="84"/>
                  </a:lnTo>
                  <a:lnTo>
                    <a:pt x="224" y="80"/>
                  </a:lnTo>
                  <a:lnTo>
                    <a:pt x="182" y="93"/>
                  </a:lnTo>
                  <a:lnTo>
                    <a:pt x="197" y="0"/>
                  </a:lnTo>
                  <a:lnTo>
                    <a:pt x="159" y="46"/>
                  </a:lnTo>
                  <a:lnTo>
                    <a:pt x="152" y="95"/>
                  </a:lnTo>
                  <a:lnTo>
                    <a:pt x="89" y="11"/>
                  </a:lnTo>
                  <a:lnTo>
                    <a:pt x="112" y="89"/>
                  </a:lnTo>
                  <a:lnTo>
                    <a:pt x="57" y="80"/>
                  </a:lnTo>
                  <a:lnTo>
                    <a:pt x="0" y="76"/>
                  </a:lnTo>
                  <a:lnTo>
                    <a:pt x="95" y="131"/>
                  </a:lnTo>
                  <a:lnTo>
                    <a:pt x="112" y="135"/>
                  </a:lnTo>
                  <a:lnTo>
                    <a:pt x="51" y="238"/>
                  </a:lnTo>
                  <a:lnTo>
                    <a:pt x="127" y="200"/>
                  </a:lnTo>
                  <a:lnTo>
                    <a:pt x="146" y="165"/>
                  </a:lnTo>
                  <a:lnTo>
                    <a:pt x="152" y="247"/>
                  </a:lnTo>
                  <a:lnTo>
                    <a:pt x="176" y="196"/>
                  </a:lnTo>
                  <a:lnTo>
                    <a:pt x="176" y="196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581"/>
            <p:cNvSpPr>
              <a:spLocks/>
            </p:cNvSpPr>
            <p:nvPr/>
          </p:nvSpPr>
          <p:spPr bwMode="auto">
            <a:xfrm>
              <a:off x="7578482" y="570099"/>
              <a:ext cx="44208" cy="42034"/>
            </a:xfrm>
            <a:custGeom>
              <a:avLst/>
              <a:gdLst/>
              <a:ahLst/>
              <a:cxnLst>
                <a:cxn ang="0">
                  <a:pos x="72" y="142"/>
                </a:cxn>
                <a:cxn ang="0">
                  <a:pos x="88" y="114"/>
                </a:cxn>
                <a:cxn ang="0">
                  <a:pos x="139" y="140"/>
                </a:cxn>
                <a:cxn ang="0">
                  <a:pos x="91" y="74"/>
                </a:cxn>
                <a:cxn ang="0">
                  <a:pos x="133" y="47"/>
                </a:cxn>
                <a:cxn ang="0">
                  <a:pos x="88" y="55"/>
                </a:cxn>
                <a:cxn ang="0">
                  <a:pos x="88" y="0"/>
                </a:cxn>
                <a:cxn ang="0">
                  <a:pos x="72" y="55"/>
                </a:cxn>
                <a:cxn ang="0">
                  <a:pos x="36" y="15"/>
                </a:cxn>
                <a:cxn ang="0">
                  <a:pos x="50" y="51"/>
                </a:cxn>
                <a:cxn ang="0">
                  <a:pos x="0" y="44"/>
                </a:cxn>
                <a:cxn ang="0">
                  <a:pos x="46" y="74"/>
                </a:cxn>
                <a:cxn ang="0">
                  <a:pos x="19" y="127"/>
                </a:cxn>
                <a:cxn ang="0">
                  <a:pos x="67" y="89"/>
                </a:cxn>
                <a:cxn ang="0">
                  <a:pos x="72" y="142"/>
                </a:cxn>
                <a:cxn ang="0">
                  <a:pos x="72" y="142"/>
                </a:cxn>
              </a:cxnLst>
              <a:rect l="0" t="0" r="r" b="b"/>
              <a:pathLst>
                <a:path w="139" h="142">
                  <a:moveTo>
                    <a:pt x="72" y="142"/>
                  </a:moveTo>
                  <a:lnTo>
                    <a:pt x="88" y="114"/>
                  </a:lnTo>
                  <a:lnTo>
                    <a:pt x="139" y="140"/>
                  </a:lnTo>
                  <a:lnTo>
                    <a:pt x="91" y="74"/>
                  </a:lnTo>
                  <a:lnTo>
                    <a:pt x="133" y="47"/>
                  </a:lnTo>
                  <a:lnTo>
                    <a:pt x="88" y="55"/>
                  </a:lnTo>
                  <a:lnTo>
                    <a:pt x="88" y="0"/>
                  </a:lnTo>
                  <a:lnTo>
                    <a:pt x="72" y="55"/>
                  </a:lnTo>
                  <a:lnTo>
                    <a:pt x="36" y="15"/>
                  </a:lnTo>
                  <a:lnTo>
                    <a:pt x="50" y="51"/>
                  </a:lnTo>
                  <a:lnTo>
                    <a:pt x="0" y="44"/>
                  </a:lnTo>
                  <a:lnTo>
                    <a:pt x="46" y="74"/>
                  </a:lnTo>
                  <a:lnTo>
                    <a:pt x="19" y="127"/>
                  </a:lnTo>
                  <a:lnTo>
                    <a:pt x="67" y="89"/>
                  </a:lnTo>
                  <a:lnTo>
                    <a:pt x="72" y="142"/>
                  </a:lnTo>
                  <a:lnTo>
                    <a:pt x="72" y="142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582"/>
            <p:cNvSpPr>
              <a:spLocks/>
            </p:cNvSpPr>
            <p:nvPr/>
          </p:nvSpPr>
          <p:spPr bwMode="auto">
            <a:xfrm>
              <a:off x="7527226" y="947813"/>
              <a:ext cx="120452" cy="107157"/>
            </a:xfrm>
            <a:custGeom>
              <a:avLst/>
              <a:gdLst/>
              <a:ahLst/>
              <a:cxnLst>
                <a:cxn ang="0">
                  <a:pos x="246" y="265"/>
                </a:cxn>
                <a:cxn ang="0">
                  <a:pos x="335" y="297"/>
                </a:cxn>
                <a:cxn ang="0">
                  <a:pos x="293" y="219"/>
                </a:cxn>
                <a:cxn ang="0">
                  <a:pos x="377" y="168"/>
                </a:cxn>
                <a:cxn ang="0">
                  <a:pos x="293" y="145"/>
                </a:cxn>
                <a:cxn ang="0">
                  <a:pos x="348" y="71"/>
                </a:cxn>
                <a:cxn ang="0">
                  <a:pos x="248" y="99"/>
                </a:cxn>
                <a:cxn ang="0">
                  <a:pos x="248" y="0"/>
                </a:cxn>
                <a:cxn ang="0">
                  <a:pos x="179" y="78"/>
                </a:cxn>
                <a:cxn ang="0">
                  <a:pos x="132" y="14"/>
                </a:cxn>
                <a:cxn ang="0">
                  <a:pos x="103" y="116"/>
                </a:cxn>
                <a:cxn ang="0">
                  <a:pos x="0" y="158"/>
                </a:cxn>
                <a:cxn ang="0">
                  <a:pos x="94" y="206"/>
                </a:cxn>
                <a:cxn ang="0">
                  <a:pos x="63" y="303"/>
                </a:cxn>
                <a:cxn ang="0">
                  <a:pos x="153" y="276"/>
                </a:cxn>
                <a:cxn ang="0">
                  <a:pos x="181" y="364"/>
                </a:cxn>
                <a:cxn ang="0">
                  <a:pos x="246" y="265"/>
                </a:cxn>
                <a:cxn ang="0">
                  <a:pos x="246" y="265"/>
                </a:cxn>
              </a:cxnLst>
              <a:rect l="0" t="0" r="r" b="b"/>
              <a:pathLst>
                <a:path w="377" h="364">
                  <a:moveTo>
                    <a:pt x="246" y="265"/>
                  </a:moveTo>
                  <a:lnTo>
                    <a:pt x="335" y="297"/>
                  </a:lnTo>
                  <a:lnTo>
                    <a:pt x="293" y="219"/>
                  </a:lnTo>
                  <a:lnTo>
                    <a:pt x="377" y="168"/>
                  </a:lnTo>
                  <a:lnTo>
                    <a:pt x="293" y="145"/>
                  </a:lnTo>
                  <a:lnTo>
                    <a:pt x="348" y="71"/>
                  </a:lnTo>
                  <a:lnTo>
                    <a:pt x="248" y="99"/>
                  </a:lnTo>
                  <a:lnTo>
                    <a:pt x="248" y="0"/>
                  </a:lnTo>
                  <a:lnTo>
                    <a:pt x="179" y="78"/>
                  </a:lnTo>
                  <a:lnTo>
                    <a:pt x="132" y="14"/>
                  </a:lnTo>
                  <a:lnTo>
                    <a:pt x="103" y="116"/>
                  </a:lnTo>
                  <a:lnTo>
                    <a:pt x="0" y="158"/>
                  </a:lnTo>
                  <a:lnTo>
                    <a:pt x="94" y="206"/>
                  </a:lnTo>
                  <a:lnTo>
                    <a:pt x="63" y="303"/>
                  </a:lnTo>
                  <a:lnTo>
                    <a:pt x="153" y="276"/>
                  </a:lnTo>
                  <a:lnTo>
                    <a:pt x="181" y="364"/>
                  </a:lnTo>
                  <a:lnTo>
                    <a:pt x="246" y="265"/>
                  </a:lnTo>
                  <a:lnTo>
                    <a:pt x="246" y="2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583"/>
            <p:cNvSpPr>
              <a:spLocks/>
            </p:cNvSpPr>
            <p:nvPr/>
          </p:nvSpPr>
          <p:spPr bwMode="auto">
            <a:xfrm>
              <a:off x="7541963" y="959653"/>
              <a:ext cx="92902" cy="78739"/>
            </a:xfrm>
            <a:custGeom>
              <a:avLst/>
              <a:gdLst/>
              <a:ahLst/>
              <a:cxnLst>
                <a:cxn ang="0">
                  <a:pos x="175" y="189"/>
                </a:cxn>
                <a:cxn ang="0">
                  <a:pos x="245" y="227"/>
                </a:cxn>
                <a:cxn ang="0">
                  <a:pos x="219" y="173"/>
                </a:cxn>
                <a:cxn ang="0">
                  <a:pos x="291" y="132"/>
                </a:cxn>
                <a:cxn ang="0">
                  <a:pos x="196" y="130"/>
                </a:cxn>
                <a:cxn ang="0">
                  <a:pos x="255" y="65"/>
                </a:cxn>
                <a:cxn ang="0">
                  <a:pos x="165" y="101"/>
                </a:cxn>
                <a:cxn ang="0">
                  <a:pos x="186" y="0"/>
                </a:cxn>
                <a:cxn ang="0">
                  <a:pos x="126" y="82"/>
                </a:cxn>
                <a:cxn ang="0">
                  <a:pos x="91" y="17"/>
                </a:cxn>
                <a:cxn ang="0">
                  <a:pos x="82" y="103"/>
                </a:cxn>
                <a:cxn ang="0">
                  <a:pos x="0" y="114"/>
                </a:cxn>
                <a:cxn ang="0">
                  <a:pos x="103" y="147"/>
                </a:cxn>
                <a:cxn ang="0">
                  <a:pos x="70" y="179"/>
                </a:cxn>
                <a:cxn ang="0">
                  <a:pos x="42" y="227"/>
                </a:cxn>
                <a:cxn ang="0">
                  <a:pos x="139" y="173"/>
                </a:cxn>
                <a:cxn ang="0">
                  <a:pos x="139" y="267"/>
                </a:cxn>
                <a:cxn ang="0">
                  <a:pos x="139" y="263"/>
                </a:cxn>
                <a:cxn ang="0">
                  <a:pos x="143" y="259"/>
                </a:cxn>
                <a:cxn ang="0">
                  <a:pos x="148" y="251"/>
                </a:cxn>
                <a:cxn ang="0">
                  <a:pos x="154" y="244"/>
                </a:cxn>
                <a:cxn ang="0">
                  <a:pos x="158" y="234"/>
                </a:cxn>
                <a:cxn ang="0">
                  <a:pos x="164" y="227"/>
                </a:cxn>
                <a:cxn ang="0">
                  <a:pos x="167" y="219"/>
                </a:cxn>
                <a:cxn ang="0">
                  <a:pos x="171" y="217"/>
                </a:cxn>
                <a:cxn ang="0">
                  <a:pos x="171" y="208"/>
                </a:cxn>
                <a:cxn ang="0">
                  <a:pos x="173" y="198"/>
                </a:cxn>
                <a:cxn ang="0">
                  <a:pos x="173" y="190"/>
                </a:cxn>
                <a:cxn ang="0">
                  <a:pos x="175" y="189"/>
                </a:cxn>
                <a:cxn ang="0">
                  <a:pos x="175" y="189"/>
                </a:cxn>
              </a:cxnLst>
              <a:rect l="0" t="0" r="r" b="b"/>
              <a:pathLst>
                <a:path w="291" h="267">
                  <a:moveTo>
                    <a:pt x="175" y="189"/>
                  </a:moveTo>
                  <a:lnTo>
                    <a:pt x="245" y="227"/>
                  </a:lnTo>
                  <a:lnTo>
                    <a:pt x="219" y="173"/>
                  </a:lnTo>
                  <a:lnTo>
                    <a:pt x="291" y="132"/>
                  </a:lnTo>
                  <a:lnTo>
                    <a:pt x="196" y="130"/>
                  </a:lnTo>
                  <a:lnTo>
                    <a:pt x="255" y="65"/>
                  </a:lnTo>
                  <a:lnTo>
                    <a:pt x="165" y="101"/>
                  </a:lnTo>
                  <a:lnTo>
                    <a:pt x="186" y="0"/>
                  </a:lnTo>
                  <a:lnTo>
                    <a:pt x="126" y="82"/>
                  </a:lnTo>
                  <a:lnTo>
                    <a:pt x="91" y="17"/>
                  </a:lnTo>
                  <a:lnTo>
                    <a:pt x="82" y="103"/>
                  </a:lnTo>
                  <a:lnTo>
                    <a:pt x="0" y="114"/>
                  </a:lnTo>
                  <a:lnTo>
                    <a:pt x="103" y="147"/>
                  </a:lnTo>
                  <a:lnTo>
                    <a:pt x="70" y="179"/>
                  </a:lnTo>
                  <a:lnTo>
                    <a:pt x="42" y="227"/>
                  </a:lnTo>
                  <a:lnTo>
                    <a:pt x="139" y="173"/>
                  </a:lnTo>
                  <a:lnTo>
                    <a:pt x="139" y="267"/>
                  </a:lnTo>
                  <a:lnTo>
                    <a:pt x="139" y="263"/>
                  </a:lnTo>
                  <a:lnTo>
                    <a:pt x="143" y="259"/>
                  </a:lnTo>
                  <a:lnTo>
                    <a:pt x="148" y="251"/>
                  </a:lnTo>
                  <a:lnTo>
                    <a:pt x="154" y="244"/>
                  </a:lnTo>
                  <a:lnTo>
                    <a:pt x="158" y="234"/>
                  </a:lnTo>
                  <a:lnTo>
                    <a:pt x="164" y="227"/>
                  </a:lnTo>
                  <a:lnTo>
                    <a:pt x="167" y="219"/>
                  </a:lnTo>
                  <a:lnTo>
                    <a:pt x="171" y="217"/>
                  </a:lnTo>
                  <a:lnTo>
                    <a:pt x="171" y="208"/>
                  </a:lnTo>
                  <a:lnTo>
                    <a:pt x="173" y="198"/>
                  </a:lnTo>
                  <a:lnTo>
                    <a:pt x="173" y="190"/>
                  </a:lnTo>
                  <a:lnTo>
                    <a:pt x="175" y="189"/>
                  </a:lnTo>
                  <a:lnTo>
                    <a:pt x="175" y="18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584"/>
            <p:cNvSpPr>
              <a:spLocks/>
            </p:cNvSpPr>
            <p:nvPr/>
          </p:nvSpPr>
          <p:spPr bwMode="auto">
            <a:xfrm>
              <a:off x="7563747" y="976822"/>
              <a:ext cx="51256" cy="47954"/>
            </a:xfrm>
            <a:custGeom>
              <a:avLst/>
              <a:gdLst/>
              <a:ahLst/>
              <a:cxnLst>
                <a:cxn ang="0">
                  <a:pos x="83" y="109"/>
                </a:cxn>
                <a:cxn ang="0">
                  <a:pos x="85" y="162"/>
                </a:cxn>
                <a:cxn ang="0">
                  <a:pos x="98" y="114"/>
                </a:cxn>
                <a:cxn ang="0">
                  <a:pos x="148" y="145"/>
                </a:cxn>
                <a:cxn ang="0">
                  <a:pos x="121" y="99"/>
                </a:cxn>
                <a:cxn ang="0">
                  <a:pos x="159" y="93"/>
                </a:cxn>
                <a:cxn ang="0">
                  <a:pos x="98" y="80"/>
                </a:cxn>
                <a:cxn ang="0">
                  <a:pos x="140" y="42"/>
                </a:cxn>
                <a:cxn ang="0">
                  <a:pos x="83" y="65"/>
                </a:cxn>
                <a:cxn ang="0">
                  <a:pos x="91" y="0"/>
                </a:cxn>
                <a:cxn ang="0">
                  <a:pos x="57" y="52"/>
                </a:cxn>
                <a:cxn ang="0">
                  <a:pos x="38" y="17"/>
                </a:cxn>
                <a:cxn ang="0">
                  <a:pos x="38" y="59"/>
                </a:cxn>
                <a:cxn ang="0">
                  <a:pos x="0" y="57"/>
                </a:cxn>
                <a:cxn ang="0">
                  <a:pos x="53" y="86"/>
                </a:cxn>
                <a:cxn ang="0">
                  <a:pos x="15" y="126"/>
                </a:cxn>
                <a:cxn ang="0">
                  <a:pos x="83" y="109"/>
                </a:cxn>
                <a:cxn ang="0">
                  <a:pos x="83" y="109"/>
                </a:cxn>
              </a:cxnLst>
              <a:rect l="0" t="0" r="r" b="b"/>
              <a:pathLst>
                <a:path w="159" h="162">
                  <a:moveTo>
                    <a:pt x="83" y="109"/>
                  </a:moveTo>
                  <a:lnTo>
                    <a:pt x="85" y="162"/>
                  </a:lnTo>
                  <a:lnTo>
                    <a:pt x="98" y="114"/>
                  </a:lnTo>
                  <a:lnTo>
                    <a:pt x="148" y="145"/>
                  </a:lnTo>
                  <a:lnTo>
                    <a:pt x="121" y="99"/>
                  </a:lnTo>
                  <a:lnTo>
                    <a:pt x="159" y="93"/>
                  </a:lnTo>
                  <a:lnTo>
                    <a:pt x="98" y="80"/>
                  </a:lnTo>
                  <a:lnTo>
                    <a:pt x="140" y="42"/>
                  </a:lnTo>
                  <a:lnTo>
                    <a:pt x="83" y="65"/>
                  </a:lnTo>
                  <a:lnTo>
                    <a:pt x="91" y="0"/>
                  </a:lnTo>
                  <a:lnTo>
                    <a:pt x="57" y="52"/>
                  </a:lnTo>
                  <a:lnTo>
                    <a:pt x="38" y="17"/>
                  </a:lnTo>
                  <a:lnTo>
                    <a:pt x="38" y="59"/>
                  </a:lnTo>
                  <a:lnTo>
                    <a:pt x="0" y="57"/>
                  </a:lnTo>
                  <a:lnTo>
                    <a:pt x="53" y="86"/>
                  </a:lnTo>
                  <a:lnTo>
                    <a:pt x="15" y="126"/>
                  </a:lnTo>
                  <a:lnTo>
                    <a:pt x="83" y="109"/>
                  </a:lnTo>
                  <a:lnTo>
                    <a:pt x="83" y="10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585"/>
            <p:cNvSpPr>
              <a:spLocks/>
            </p:cNvSpPr>
            <p:nvPr/>
          </p:nvSpPr>
          <p:spPr bwMode="auto">
            <a:xfrm>
              <a:off x="8109623" y="1063258"/>
              <a:ext cx="104434" cy="103013"/>
            </a:xfrm>
            <a:custGeom>
              <a:avLst/>
              <a:gdLst/>
              <a:ahLst/>
              <a:cxnLst>
                <a:cxn ang="0">
                  <a:pos x="146" y="274"/>
                </a:cxn>
                <a:cxn ang="0">
                  <a:pos x="61" y="302"/>
                </a:cxn>
                <a:cxn ang="0">
                  <a:pos x="85" y="205"/>
                </a:cxn>
                <a:cxn ang="0">
                  <a:pos x="0" y="114"/>
                </a:cxn>
                <a:cxn ang="0">
                  <a:pos x="102" y="91"/>
                </a:cxn>
                <a:cxn ang="0">
                  <a:pos x="102" y="25"/>
                </a:cxn>
                <a:cxn ang="0">
                  <a:pos x="112" y="15"/>
                </a:cxn>
                <a:cxn ang="0">
                  <a:pos x="156" y="78"/>
                </a:cxn>
                <a:cxn ang="0">
                  <a:pos x="226" y="0"/>
                </a:cxn>
                <a:cxn ang="0">
                  <a:pos x="234" y="99"/>
                </a:cxn>
                <a:cxn ang="0">
                  <a:pos x="294" y="101"/>
                </a:cxn>
                <a:cxn ang="0">
                  <a:pos x="325" y="116"/>
                </a:cxn>
                <a:cxn ang="0">
                  <a:pos x="266" y="186"/>
                </a:cxn>
                <a:cxn ang="0">
                  <a:pos x="294" y="297"/>
                </a:cxn>
                <a:cxn ang="0">
                  <a:pos x="211" y="272"/>
                </a:cxn>
                <a:cxn ang="0">
                  <a:pos x="165" y="337"/>
                </a:cxn>
                <a:cxn ang="0">
                  <a:pos x="154" y="348"/>
                </a:cxn>
                <a:cxn ang="0">
                  <a:pos x="146" y="274"/>
                </a:cxn>
                <a:cxn ang="0">
                  <a:pos x="146" y="274"/>
                </a:cxn>
              </a:cxnLst>
              <a:rect l="0" t="0" r="r" b="b"/>
              <a:pathLst>
                <a:path w="325" h="348">
                  <a:moveTo>
                    <a:pt x="146" y="274"/>
                  </a:moveTo>
                  <a:lnTo>
                    <a:pt x="61" y="302"/>
                  </a:lnTo>
                  <a:lnTo>
                    <a:pt x="85" y="205"/>
                  </a:lnTo>
                  <a:lnTo>
                    <a:pt x="0" y="114"/>
                  </a:lnTo>
                  <a:lnTo>
                    <a:pt x="102" y="91"/>
                  </a:lnTo>
                  <a:lnTo>
                    <a:pt x="102" y="25"/>
                  </a:lnTo>
                  <a:lnTo>
                    <a:pt x="112" y="15"/>
                  </a:lnTo>
                  <a:lnTo>
                    <a:pt x="156" y="78"/>
                  </a:lnTo>
                  <a:lnTo>
                    <a:pt x="226" y="0"/>
                  </a:lnTo>
                  <a:lnTo>
                    <a:pt x="234" y="99"/>
                  </a:lnTo>
                  <a:lnTo>
                    <a:pt x="294" y="101"/>
                  </a:lnTo>
                  <a:lnTo>
                    <a:pt x="325" y="116"/>
                  </a:lnTo>
                  <a:lnTo>
                    <a:pt x="266" y="186"/>
                  </a:lnTo>
                  <a:lnTo>
                    <a:pt x="294" y="297"/>
                  </a:lnTo>
                  <a:lnTo>
                    <a:pt x="211" y="272"/>
                  </a:lnTo>
                  <a:lnTo>
                    <a:pt x="165" y="337"/>
                  </a:lnTo>
                  <a:lnTo>
                    <a:pt x="154" y="348"/>
                  </a:lnTo>
                  <a:lnTo>
                    <a:pt x="146" y="274"/>
                  </a:lnTo>
                  <a:lnTo>
                    <a:pt x="146" y="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586"/>
            <p:cNvSpPr>
              <a:spLocks/>
            </p:cNvSpPr>
            <p:nvPr/>
          </p:nvSpPr>
          <p:spPr bwMode="auto">
            <a:xfrm>
              <a:off x="8122437" y="1078059"/>
              <a:ext cx="75603" cy="67491"/>
            </a:xfrm>
            <a:custGeom>
              <a:avLst/>
              <a:gdLst/>
              <a:ahLst/>
              <a:cxnLst>
                <a:cxn ang="0">
                  <a:pos x="156" y="179"/>
                </a:cxn>
                <a:cxn ang="0">
                  <a:pos x="226" y="215"/>
                </a:cxn>
                <a:cxn ang="0">
                  <a:pos x="197" y="156"/>
                </a:cxn>
                <a:cxn ang="0">
                  <a:pos x="176" y="130"/>
                </a:cxn>
                <a:cxn ang="0">
                  <a:pos x="205" y="109"/>
                </a:cxn>
                <a:cxn ang="0">
                  <a:pos x="235" y="77"/>
                </a:cxn>
                <a:cxn ang="0">
                  <a:pos x="195" y="77"/>
                </a:cxn>
                <a:cxn ang="0">
                  <a:pos x="157" y="88"/>
                </a:cxn>
                <a:cxn ang="0">
                  <a:pos x="171" y="0"/>
                </a:cxn>
                <a:cxn ang="0">
                  <a:pos x="138" y="42"/>
                </a:cxn>
                <a:cxn ang="0">
                  <a:pos x="131" y="88"/>
                </a:cxn>
                <a:cxn ang="0">
                  <a:pos x="76" y="12"/>
                </a:cxn>
                <a:cxn ang="0">
                  <a:pos x="100" y="84"/>
                </a:cxn>
                <a:cxn ang="0">
                  <a:pos x="49" y="75"/>
                </a:cxn>
                <a:cxn ang="0">
                  <a:pos x="0" y="71"/>
                </a:cxn>
                <a:cxn ang="0">
                  <a:pos x="81" y="122"/>
                </a:cxn>
                <a:cxn ang="0">
                  <a:pos x="100" y="122"/>
                </a:cxn>
                <a:cxn ang="0">
                  <a:pos x="43" y="219"/>
                </a:cxn>
                <a:cxn ang="0">
                  <a:pos x="114" y="181"/>
                </a:cxn>
                <a:cxn ang="0">
                  <a:pos x="129" y="154"/>
                </a:cxn>
                <a:cxn ang="0">
                  <a:pos x="133" y="229"/>
                </a:cxn>
                <a:cxn ang="0">
                  <a:pos x="156" y="179"/>
                </a:cxn>
                <a:cxn ang="0">
                  <a:pos x="156" y="179"/>
                </a:cxn>
              </a:cxnLst>
              <a:rect l="0" t="0" r="r" b="b"/>
              <a:pathLst>
                <a:path w="235" h="229">
                  <a:moveTo>
                    <a:pt x="156" y="179"/>
                  </a:moveTo>
                  <a:lnTo>
                    <a:pt x="226" y="215"/>
                  </a:lnTo>
                  <a:lnTo>
                    <a:pt x="197" y="156"/>
                  </a:lnTo>
                  <a:lnTo>
                    <a:pt x="176" y="130"/>
                  </a:lnTo>
                  <a:lnTo>
                    <a:pt x="205" y="109"/>
                  </a:lnTo>
                  <a:lnTo>
                    <a:pt x="235" y="77"/>
                  </a:lnTo>
                  <a:lnTo>
                    <a:pt x="195" y="77"/>
                  </a:lnTo>
                  <a:lnTo>
                    <a:pt x="157" y="88"/>
                  </a:lnTo>
                  <a:lnTo>
                    <a:pt x="171" y="0"/>
                  </a:lnTo>
                  <a:lnTo>
                    <a:pt x="138" y="42"/>
                  </a:lnTo>
                  <a:lnTo>
                    <a:pt x="131" y="88"/>
                  </a:lnTo>
                  <a:lnTo>
                    <a:pt x="76" y="12"/>
                  </a:lnTo>
                  <a:lnTo>
                    <a:pt x="100" y="84"/>
                  </a:lnTo>
                  <a:lnTo>
                    <a:pt x="49" y="75"/>
                  </a:lnTo>
                  <a:lnTo>
                    <a:pt x="0" y="71"/>
                  </a:lnTo>
                  <a:lnTo>
                    <a:pt x="81" y="122"/>
                  </a:lnTo>
                  <a:lnTo>
                    <a:pt x="100" y="122"/>
                  </a:lnTo>
                  <a:lnTo>
                    <a:pt x="43" y="219"/>
                  </a:lnTo>
                  <a:lnTo>
                    <a:pt x="114" y="181"/>
                  </a:lnTo>
                  <a:lnTo>
                    <a:pt x="129" y="154"/>
                  </a:lnTo>
                  <a:lnTo>
                    <a:pt x="133" y="229"/>
                  </a:lnTo>
                  <a:lnTo>
                    <a:pt x="156" y="179"/>
                  </a:lnTo>
                  <a:lnTo>
                    <a:pt x="156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587"/>
            <p:cNvSpPr>
              <a:spLocks/>
            </p:cNvSpPr>
            <p:nvPr/>
          </p:nvSpPr>
          <p:spPr bwMode="auto">
            <a:xfrm>
              <a:off x="8146783" y="1095227"/>
              <a:ext cx="39083" cy="37890"/>
            </a:xfrm>
            <a:custGeom>
              <a:avLst/>
              <a:gdLst/>
              <a:ahLst/>
              <a:cxnLst>
                <a:cxn ang="0">
                  <a:pos x="64" y="129"/>
                </a:cxn>
                <a:cxn ang="0">
                  <a:pos x="76" y="104"/>
                </a:cxn>
                <a:cxn ang="0">
                  <a:pos x="121" y="127"/>
                </a:cxn>
                <a:cxn ang="0">
                  <a:pos x="81" y="68"/>
                </a:cxn>
                <a:cxn ang="0">
                  <a:pos x="118" y="41"/>
                </a:cxn>
                <a:cxn ang="0">
                  <a:pos x="78" y="49"/>
                </a:cxn>
                <a:cxn ang="0">
                  <a:pos x="78" y="0"/>
                </a:cxn>
                <a:cxn ang="0">
                  <a:pos x="62" y="49"/>
                </a:cxn>
                <a:cxn ang="0">
                  <a:pos x="30" y="13"/>
                </a:cxn>
                <a:cxn ang="0">
                  <a:pos x="43" y="47"/>
                </a:cxn>
                <a:cxn ang="0">
                  <a:pos x="0" y="41"/>
                </a:cxn>
                <a:cxn ang="0">
                  <a:pos x="42" y="64"/>
                </a:cxn>
                <a:cxn ang="0">
                  <a:pos x="15" y="114"/>
                </a:cxn>
                <a:cxn ang="0">
                  <a:pos x="57" y="81"/>
                </a:cxn>
                <a:cxn ang="0">
                  <a:pos x="64" y="129"/>
                </a:cxn>
                <a:cxn ang="0">
                  <a:pos x="64" y="129"/>
                </a:cxn>
              </a:cxnLst>
              <a:rect l="0" t="0" r="r" b="b"/>
              <a:pathLst>
                <a:path w="121" h="129">
                  <a:moveTo>
                    <a:pt x="64" y="129"/>
                  </a:moveTo>
                  <a:lnTo>
                    <a:pt x="76" y="104"/>
                  </a:lnTo>
                  <a:lnTo>
                    <a:pt x="121" y="127"/>
                  </a:lnTo>
                  <a:lnTo>
                    <a:pt x="81" y="68"/>
                  </a:lnTo>
                  <a:lnTo>
                    <a:pt x="118" y="41"/>
                  </a:lnTo>
                  <a:lnTo>
                    <a:pt x="78" y="49"/>
                  </a:lnTo>
                  <a:lnTo>
                    <a:pt x="78" y="0"/>
                  </a:lnTo>
                  <a:lnTo>
                    <a:pt x="62" y="49"/>
                  </a:lnTo>
                  <a:lnTo>
                    <a:pt x="30" y="13"/>
                  </a:lnTo>
                  <a:lnTo>
                    <a:pt x="43" y="47"/>
                  </a:lnTo>
                  <a:lnTo>
                    <a:pt x="0" y="41"/>
                  </a:lnTo>
                  <a:lnTo>
                    <a:pt x="42" y="64"/>
                  </a:lnTo>
                  <a:lnTo>
                    <a:pt x="15" y="114"/>
                  </a:lnTo>
                  <a:lnTo>
                    <a:pt x="57" y="81"/>
                  </a:lnTo>
                  <a:lnTo>
                    <a:pt x="64" y="129"/>
                  </a:lnTo>
                  <a:lnTo>
                    <a:pt x="64" y="12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588"/>
            <p:cNvSpPr>
              <a:spLocks/>
            </p:cNvSpPr>
            <p:nvPr/>
          </p:nvSpPr>
          <p:spPr bwMode="auto">
            <a:xfrm>
              <a:off x="7895629" y="704489"/>
              <a:ext cx="94824" cy="95316"/>
            </a:xfrm>
            <a:custGeom>
              <a:avLst/>
              <a:gdLst/>
              <a:ahLst/>
              <a:cxnLst>
                <a:cxn ang="0">
                  <a:pos x="135" y="251"/>
                </a:cxn>
                <a:cxn ang="0">
                  <a:pos x="55" y="280"/>
                </a:cxn>
                <a:cxn ang="0">
                  <a:pos x="78" y="188"/>
                </a:cxn>
                <a:cxn ang="0">
                  <a:pos x="0" y="103"/>
                </a:cxn>
                <a:cxn ang="0">
                  <a:pos x="93" y="86"/>
                </a:cxn>
                <a:cxn ang="0">
                  <a:pos x="93" y="21"/>
                </a:cxn>
                <a:cxn ang="0">
                  <a:pos x="100" y="13"/>
                </a:cxn>
                <a:cxn ang="0">
                  <a:pos x="142" y="71"/>
                </a:cxn>
                <a:cxn ang="0">
                  <a:pos x="209" y="0"/>
                </a:cxn>
                <a:cxn ang="0">
                  <a:pos x="213" y="90"/>
                </a:cxn>
                <a:cxn ang="0">
                  <a:pos x="268" y="93"/>
                </a:cxn>
                <a:cxn ang="0">
                  <a:pos x="296" y="109"/>
                </a:cxn>
                <a:cxn ang="0">
                  <a:pos x="245" y="169"/>
                </a:cxn>
                <a:cxn ang="0">
                  <a:pos x="268" y="274"/>
                </a:cxn>
                <a:cxn ang="0">
                  <a:pos x="193" y="251"/>
                </a:cxn>
                <a:cxn ang="0">
                  <a:pos x="152" y="310"/>
                </a:cxn>
                <a:cxn ang="0">
                  <a:pos x="138" y="321"/>
                </a:cxn>
                <a:cxn ang="0">
                  <a:pos x="135" y="251"/>
                </a:cxn>
                <a:cxn ang="0">
                  <a:pos x="135" y="251"/>
                </a:cxn>
              </a:cxnLst>
              <a:rect l="0" t="0" r="r" b="b"/>
              <a:pathLst>
                <a:path w="296" h="321">
                  <a:moveTo>
                    <a:pt x="135" y="251"/>
                  </a:moveTo>
                  <a:lnTo>
                    <a:pt x="55" y="280"/>
                  </a:lnTo>
                  <a:lnTo>
                    <a:pt x="78" y="188"/>
                  </a:lnTo>
                  <a:lnTo>
                    <a:pt x="0" y="103"/>
                  </a:lnTo>
                  <a:lnTo>
                    <a:pt x="93" y="86"/>
                  </a:lnTo>
                  <a:lnTo>
                    <a:pt x="93" y="21"/>
                  </a:lnTo>
                  <a:lnTo>
                    <a:pt x="100" y="13"/>
                  </a:lnTo>
                  <a:lnTo>
                    <a:pt x="142" y="71"/>
                  </a:lnTo>
                  <a:lnTo>
                    <a:pt x="209" y="0"/>
                  </a:lnTo>
                  <a:lnTo>
                    <a:pt x="213" y="90"/>
                  </a:lnTo>
                  <a:lnTo>
                    <a:pt x="268" y="93"/>
                  </a:lnTo>
                  <a:lnTo>
                    <a:pt x="296" y="109"/>
                  </a:lnTo>
                  <a:lnTo>
                    <a:pt x="245" y="169"/>
                  </a:lnTo>
                  <a:lnTo>
                    <a:pt x="268" y="274"/>
                  </a:lnTo>
                  <a:lnTo>
                    <a:pt x="193" y="251"/>
                  </a:lnTo>
                  <a:lnTo>
                    <a:pt x="152" y="310"/>
                  </a:lnTo>
                  <a:lnTo>
                    <a:pt x="138" y="321"/>
                  </a:lnTo>
                  <a:lnTo>
                    <a:pt x="135" y="251"/>
                  </a:lnTo>
                  <a:lnTo>
                    <a:pt x="135" y="2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589"/>
            <p:cNvSpPr>
              <a:spLocks/>
            </p:cNvSpPr>
            <p:nvPr/>
          </p:nvSpPr>
          <p:spPr bwMode="auto">
            <a:xfrm>
              <a:off x="7906521" y="719290"/>
              <a:ext cx="70477" cy="60387"/>
            </a:xfrm>
            <a:custGeom>
              <a:avLst/>
              <a:gdLst/>
              <a:ahLst/>
              <a:cxnLst>
                <a:cxn ang="0">
                  <a:pos x="146" y="161"/>
                </a:cxn>
                <a:cxn ang="0">
                  <a:pos x="209" y="194"/>
                </a:cxn>
                <a:cxn ang="0">
                  <a:pos x="182" y="138"/>
                </a:cxn>
                <a:cxn ang="0">
                  <a:pos x="165" y="116"/>
                </a:cxn>
                <a:cxn ang="0">
                  <a:pos x="190" y="100"/>
                </a:cxn>
                <a:cxn ang="0">
                  <a:pos x="220" y="66"/>
                </a:cxn>
                <a:cxn ang="0">
                  <a:pos x="182" y="66"/>
                </a:cxn>
                <a:cxn ang="0">
                  <a:pos x="150" y="78"/>
                </a:cxn>
                <a:cxn ang="0">
                  <a:pos x="159" y="0"/>
                </a:cxn>
                <a:cxn ang="0">
                  <a:pos x="129" y="38"/>
                </a:cxn>
                <a:cxn ang="0">
                  <a:pos x="123" y="78"/>
                </a:cxn>
                <a:cxn ang="0">
                  <a:pos x="74" y="7"/>
                </a:cxn>
                <a:cxn ang="0">
                  <a:pos x="91" y="74"/>
                </a:cxn>
                <a:cxn ang="0">
                  <a:pos x="47" y="66"/>
                </a:cxn>
                <a:cxn ang="0">
                  <a:pos x="0" y="64"/>
                </a:cxn>
                <a:cxn ang="0">
                  <a:pos x="78" y="108"/>
                </a:cxn>
                <a:cxn ang="0">
                  <a:pos x="91" y="110"/>
                </a:cxn>
                <a:cxn ang="0">
                  <a:pos x="40" y="197"/>
                </a:cxn>
                <a:cxn ang="0">
                  <a:pos x="104" y="165"/>
                </a:cxn>
                <a:cxn ang="0">
                  <a:pos x="120" y="136"/>
                </a:cxn>
                <a:cxn ang="0">
                  <a:pos x="123" y="205"/>
                </a:cxn>
                <a:cxn ang="0">
                  <a:pos x="146" y="161"/>
                </a:cxn>
                <a:cxn ang="0">
                  <a:pos x="146" y="161"/>
                </a:cxn>
              </a:cxnLst>
              <a:rect l="0" t="0" r="r" b="b"/>
              <a:pathLst>
                <a:path w="220" h="205">
                  <a:moveTo>
                    <a:pt x="146" y="161"/>
                  </a:moveTo>
                  <a:lnTo>
                    <a:pt x="209" y="194"/>
                  </a:lnTo>
                  <a:lnTo>
                    <a:pt x="182" y="138"/>
                  </a:lnTo>
                  <a:lnTo>
                    <a:pt x="165" y="116"/>
                  </a:lnTo>
                  <a:lnTo>
                    <a:pt x="190" y="100"/>
                  </a:lnTo>
                  <a:lnTo>
                    <a:pt x="220" y="66"/>
                  </a:lnTo>
                  <a:lnTo>
                    <a:pt x="182" y="66"/>
                  </a:lnTo>
                  <a:lnTo>
                    <a:pt x="150" y="78"/>
                  </a:lnTo>
                  <a:lnTo>
                    <a:pt x="159" y="0"/>
                  </a:lnTo>
                  <a:lnTo>
                    <a:pt x="129" y="38"/>
                  </a:lnTo>
                  <a:lnTo>
                    <a:pt x="123" y="78"/>
                  </a:lnTo>
                  <a:lnTo>
                    <a:pt x="74" y="7"/>
                  </a:lnTo>
                  <a:lnTo>
                    <a:pt x="91" y="74"/>
                  </a:lnTo>
                  <a:lnTo>
                    <a:pt x="47" y="66"/>
                  </a:lnTo>
                  <a:lnTo>
                    <a:pt x="0" y="64"/>
                  </a:lnTo>
                  <a:lnTo>
                    <a:pt x="78" y="108"/>
                  </a:lnTo>
                  <a:lnTo>
                    <a:pt x="91" y="110"/>
                  </a:lnTo>
                  <a:lnTo>
                    <a:pt x="40" y="197"/>
                  </a:lnTo>
                  <a:lnTo>
                    <a:pt x="104" y="165"/>
                  </a:lnTo>
                  <a:lnTo>
                    <a:pt x="120" y="136"/>
                  </a:lnTo>
                  <a:lnTo>
                    <a:pt x="123" y="205"/>
                  </a:lnTo>
                  <a:lnTo>
                    <a:pt x="146" y="161"/>
                  </a:lnTo>
                  <a:lnTo>
                    <a:pt x="146" y="161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590"/>
            <p:cNvSpPr>
              <a:spLocks/>
            </p:cNvSpPr>
            <p:nvPr/>
          </p:nvSpPr>
          <p:spPr bwMode="auto">
            <a:xfrm>
              <a:off x="7929586" y="734091"/>
              <a:ext cx="35879" cy="34338"/>
            </a:xfrm>
            <a:custGeom>
              <a:avLst/>
              <a:gdLst/>
              <a:ahLst/>
              <a:cxnLst>
                <a:cxn ang="0">
                  <a:pos x="59" y="116"/>
                </a:cxn>
                <a:cxn ang="0">
                  <a:pos x="68" y="95"/>
                </a:cxn>
                <a:cxn ang="0">
                  <a:pos x="112" y="116"/>
                </a:cxn>
                <a:cxn ang="0">
                  <a:pos x="74" y="59"/>
                </a:cxn>
                <a:cxn ang="0">
                  <a:pos x="108" y="36"/>
                </a:cxn>
                <a:cxn ang="0">
                  <a:pos x="72" y="47"/>
                </a:cxn>
                <a:cxn ang="0">
                  <a:pos x="68" y="0"/>
                </a:cxn>
                <a:cxn ang="0">
                  <a:pos x="57" y="44"/>
                </a:cxn>
                <a:cxn ang="0">
                  <a:pos x="29" y="11"/>
                </a:cxn>
                <a:cxn ang="0">
                  <a:pos x="42" y="40"/>
                </a:cxn>
                <a:cxn ang="0">
                  <a:pos x="0" y="36"/>
                </a:cxn>
                <a:cxn ang="0">
                  <a:pos x="38" y="59"/>
                </a:cxn>
                <a:cxn ang="0">
                  <a:pos x="13" y="103"/>
                </a:cxn>
                <a:cxn ang="0">
                  <a:pos x="55" y="72"/>
                </a:cxn>
                <a:cxn ang="0">
                  <a:pos x="59" y="116"/>
                </a:cxn>
                <a:cxn ang="0">
                  <a:pos x="59" y="116"/>
                </a:cxn>
              </a:cxnLst>
              <a:rect l="0" t="0" r="r" b="b"/>
              <a:pathLst>
                <a:path w="112" h="116">
                  <a:moveTo>
                    <a:pt x="59" y="116"/>
                  </a:moveTo>
                  <a:lnTo>
                    <a:pt x="68" y="95"/>
                  </a:lnTo>
                  <a:lnTo>
                    <a:pt x="112" y="116"/>
                  </a:lnTo>
                  <a:lnTo>
                    <a:pt x="74" y="59"/>
                  </a:lnTo>
                  <a:lnTo>
                    <a:pt x="108" y="36"/>
                  </a:lnTo>
                  <a:lnTo>
                    <a:pt x="72" y="47"/>
                  </a:lnTo>
                  <a:lnTo>
                    <a:pt x="68" y="0"/>
                  </a:lnTo>
                  <a:lnTo>
                    <a:pt x="57" y="44"/>
                  </a:lnTo>
                  <a:lnTo>
                    <a:pt x="29" y="11"/>
                  </a:lnTo>
                  <a:lnTo>
                    <a:pt x="42" y="40"/>
                  </a:lnTo>
                  <a:lnTo>
                    <a:pt x="0" y="36"/>
                  </a:lnTo>
                  <a:lnTo>
                    <a:pt x="38" y="59"/>
                  </a:lnTo>
                  <a:lnTo>
                    <a:pt x="13" y="103"/>
                  </a:lnTo>
                  <a:lnTo>
                    <a:pt x="55" y="72"/>
                  </a:lnTo>
                  <a:lnTo>
                    <a:pt x="59" y="116"/>
                  </a:lnTo>
                  <a:lnTo>
                    <a:pt x="59" y="11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591"/>
            <p:cNvSpPr>
              <a:spLocks/>
            </p:cNvSpPr>
            <p:nvPr/>
          </p:nvSpPr>
          <p:spPr bwMode="auto">
            <a:xfrm>
              <a:off x="7763004" y="471231"/>
              <a:ext cx="127499" cy="107157"/>
            </a:xfrm>
            <a:custGeom>
              <a:avLst/>
              <a:gdLst/>
              <a:ahLst/>
              <a:cxnLst>
                <a:cxn ang="0">
                  <a:pos x="181" y="283"/>
                </a:cxn>
                <a:cxn ang="0">
                  <a:pos x="72" y="316"/>
                </a:cxn>
                <a:cxn ang="0">
                  <a:pos x="105" y="211"/>
                </a:cxn>
                <a:cxn ang="0">
                  <a:pos x="0" y="118"/>
                </a:cxn>
                <a:cxn ang="0">
                  <a:pos x="124" y="95"/>
                </a:cxn>
                <a:cxn ang="0">
                  <a:pos x="124" y="23"/>
                </a:cxn>
                <a:cxn ang="0">
                  <a:pos x="137" y="15"/>
                </a:cxn>
                <a:cxn ang="0">
                  <a:pos x="190" y="80"/>
                </a:cxn>
                <a:cxn ang="0">
                  <a:pos x="282" y="0"/>
                </a:cxn>
                <a:cxn ang="0">
                  <a:pos x="287" y="103"/>
                </a:cxn>
                <a:cxn ang="0">
                  <a:pos x="363" y="105"/>
                </a:cxn>
                <a:cxn ang="0">
                  <a:pos x="399" y="122"/>
                </a:cxn>
                <a:cxn ang="0">
                  <a:pos x="331" y="194"/>
                </a:cxn>
                <a:cxn ang="0">
                  <a:pos x="363" y="310"/>
                </a:cxn>
                <a:cxn ang="0">
                  <a:pos x="261" y="283"/>
                </a:cxn>
                <a:cxn ang="0">
                  <a:pos x="207" y="348"/>
                </a:cxn>
                <a:cxn ang="0">
                  <a:pos x="188" y="363"/>
                </a:cxn>
                <a:cxn ang="0">
                  <a:pos x="181" y="283"/>
                </a:cxn>
                <a:cxn ang="0">
                  <a:pos x="181" y="283"/>
                </a:cxn>
              </a:cxnLst>
              <a:rect l="0" t="0" r="r" b="b"/>
              <a:pathLst>
                <a:path w="399" h="363">
                  <a:moveTo>
                    <a:pt x="181" y="283"/>
                  </a:moveTo>
                  <a:lnTo>
                    <a:pt x="72" y="316"/>
                  </a:lnTo>
                  <a:lnTo>
                    <a:pt x="105" y="211"/>
                  </a:lnTo>
                  <a:lnTo>
                    <a:pt x="0" y="118"/>
                  </a:lnTo>
                  <a:lnTo>
                    <a:pt x="124" y="95"/>
                  </a:lnTo>
                  <a:lnTo>
                    <a:pt x="124" y="23"/>
                  </a:lnTo>
                  <a:lnTo>
                    <a:pt x="137" y="15"/>
                  </a:lnTo>
                  <a:lnTo>
                    <a:pt x="190" y="80"/>
                  </a:lnTo>
                  <a:lnTo>
                    <a:pt x="282" y="0"/>
                  </a:lnTo>
                  <a:lnTo>
                    <a:pt x="287" y="103"/>
                  </a:lnTo>
                  <a:lnTo>
                    <a:pt x="363" y="105"/>
                  </a:lnTo>
                  <a:lnTo>
                    <a:pt x="399" y="122"/>
                  </a:lnTo>
                  <a:lnTo>
                    <a:pt x="331" y="194"/>
                  </a:lnTo>
                  <a:lnTo>
                    <a:pt x="363" y="310"/>
                  </a:lnTo>
                  <a:lnTo>
                    <a:pt x="261" y="283"/>
                  </a:lnTo>
                  <a:lnTo>
                    <a:pt x="207" y="348"/>
                  </a:lnTo>
                  <a:lnTo>
                    <a:pt x="188" y="363"/>
                  </a:lnTo>
                  <a:lnTo>
                    <a:pt x="181" y="283"/>
                  </a:lnTo>
                  <a:lnTo>
                    <a:pt x="181" y="2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592"/>
            <p:cNvSpPr>
              <a:spLocks/>
            </p:cNvSpPr>
            <p:nvPr/>
          </p:nvSpPr>
          <p:spPr bwMode="auto">
            <a:xfrm>
              <a:off x="7777099" y="486623"/>
              <a:ext cx="95464" cy="69859"/>
            </a:xfrm>
            <a:custGeom>
              <a:avLst/>
              <a:gdLst/>
              <a:ahLst/>
              <a:cxnLst>
                <a:cxn ang="0">
                  <a:pos x="196" y="187"/>
                </a:cxn>
                <a:cxn ang="0">
                  <a:pos x="283" y="223"/>
                </a:cxn>
                <a:cxn ang="0">
                  <a:pos x="245" y="162"/>
                </a:cxn>
                <a:cxn ang="0">
                  <a:pos x="220" y="135"/>
                </a:cxn>
                <a:cxn ang="0">
                  <a:pos x="258" y="115"/>
                </a:cxn>
                <a:cxn ang="0">
                  <a:pos x="296" y="78"/>
                </a:cxn>
                <a:cxn ang="0">
                  <a:pos x="245" y="78"/>
                </a:cxn>
                <a:cxn ang="0">
                  <a:pos x="201" y="90"/>
                </a:cxn>
                <a:cxn ang="0">
                  <a:pos x="218" y="0"/>
                </a:cxn>
                <a:cxn ang="0">
                  <a:pos x="173" y="46"/>
                </a:cxn>
                <a:cxn ang="0">
                  <a:pos x="165" y="92"/>
                </a:cxn>
                <a:cxn ang="0">
                  <a:pos x="99" y="12"/>
                </a:cxn>
                <a:cxn ang="0">
                  <a:pos x="125" y="86"/>
                </a:cxn>
                <a:cxn ang="0">
                  <a:pos x="63" y="78"/>
                </a:cxn>
                <a:cxn ang="0">
                  <a:pos x="0" y="75"/>
                </a:cxn>
                <a:cxn ang="0">
                  <a:pos x="104" y="126"/>
                </a:cxn>
                <a:cxn ang="0">
                  <a:pos x="125" y="128"/>
                </a:cxn>
                <a:cxn ang="0">
                  <a:pos x="59" y="229"/>
                </a:cxn>
                <a:cxn ang="0">
                  <a:pos x="142" y="191"/>
                </a:cxn>
                <a:cxn ang="0">
                  <a:pos x="163" y="158"/>
                </a:cxn>
                <a:cxn ang="0">
                  <a:pos x="165" y="236"/>
                </a:cxn>
                <a:cxn ang="0">
                  <a:pos x="196" y="187"/>
                </a:cxn>
                <a:cxn ang="0">
                  <a:pos x="196" y="187"/>
                </a:cxn>
              </a:cxnLst>
              <a:rect l="0" t="0" r="r" b="b"/>
              <a:pathLst>
                <a:path w="296" h="236">
                  <a:moveTo>
                    <a:pt x="196" y="187"/>
                  </a:moveTo>
                  <a:lnTo>
                    <a:pt x="283" y="223"/>
                  </a:lnTo>
                  <a:lnTo>
                    <a:pt x="245" y="162"/>
                  </a:lnTo>
                  <a:lnTo>
                    <a:pt x="220" y="135"/>
                  </a:lnTo>
                  <a:lnTo>
                    <a:pt x="258" y="115"/>
                  </a:lnTo>
                  <a:lnTo>
                    <a:pt x="296" y="78"/>
                  </a:lnTo>
                  <a:lnTo>
                    <a:pt x="245" y="78"/>
                  </a:lnTo>
                  <a:lnTo>
                    <a:pt x="201" y="90"/>
                  </a:lnTo>
                  <a:lnTo>
                    <a:pt x="218" y="0"/>
                  </a:lnTo>
                  <a:lnTo>
                    <a:pt x="173" y="46"/>
                  </a:lnTo>
                  <a:lnTo>
                    <a:pt x="165" y="92"/>
                  </a:lnTo>
                  <a:lnTo>
                    <a:pt x="99" y="12"/>
                  </a:lnTo>
                  <a:lnTo>
                    <a:pt x="125" y="86"/>
                  </a:lnTo>
                  <a:lnTo>
                    <a:pt x="63" y="78"/>
                  </a:lnTo>
                  <a:lnTo>
                    <a:pt x="0" y="75"/>
                  </a:lnTo>
                  <a:lnTo>
                    <a:pt x="104" y="126"/>
                  </a:lnTo>
                  <a:lnTo>
                    <a:pt x="125" y="128"/>
                  </a:lnTo>
                  <a:lnTo>
                    <a:pt x="59" y="229"/>
                  </a:lnTo>
                  <a:lnTo>
                    <a:pt x="142" y="191"/>
                  </a:lnTo>
                  <a:lnTo>
                    <a:pt x="163" y="158"/>
                  </a:lnTo>
                  <a:lnTo>
                    <a:pt x="165" y="236"/>
                  </a:lnTo>
                  <a:lnTo>
                    <a:pt x="196" y="187"/>
                  </a:lnTo>
                  <a:lnTo>
                    <a:pt x="196" y="187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593"/>
            <p:cNvSpPr>
              <a:spLocks/>
            </p:cNvSpPr>
            <p:nvPr/>
          </p:nvSpPr>
          <p:spPr bwMode="auto">
            <a:xfrm>
              <a:off x="7808494" y="504976"/>
              <a:ext cx="48053" cy="39074"/>
            </a:xfrm>
            <a:custGeom>
              <a:avLst/>
              <a:gdLst/>
              <a:ahLst/>
              <a:cxnLst>
                <a:cxn ang="0">
                  <a:pos x="80" y="133"/>
                </a:cxn>
                <a:cxn ang="0">
                  <a:pos x="95" y="107"/>
                </a:cxn>
                <a:cxn ang="0">
                  <a:pos x="150" y="131"/>
                </a:cxn>
                <a:cxn ang="0">
                  <a:pos x="102" y="67"/>
                </a:cxn>
                <a:cxn ang="0">
                  <a:pos x="146" y="40"/>
                </a:cxn>
                <a:cxn ang="0">
                  <a:pos x="97" y="52"/>
                </a:cxn>
                <a:cxn ang="0">
                  <a:pos x="95" y="0"/>
                </a:cxn>
                <a:cxn ang="0">
                  <a:pos x="80" y="52"/>
                </a:cxn>
                <a:cxn ang="0">
                  <a:pos x="38" y="14"/>
                </a:cxn>
                <a:cxn ang="0">
                  <a:pos x="53" y="50"/>
                </a:cxn>
                <a:cxn ang="0">
                  <a:pos x="0" y="40"/>
                </a:cxn>
                <a:cxn ang="0">
                  <a:pos x="51" y="67"/>
                </a:cxn>
                <a:cxn ang="0">
                  <a:pos x="17" y="118"/>
                </a:cxn>
                <a:cxn ang="0">
                  <a:pos x="72" y="82"/>
                </a:cxn>
                <a:cxn ang="0">
                  <a:pos x="80" y="133"/>
                </a:cxn>
                <a:cxn ang="0">
                  <a:pos x="80" y="133"/>
                </a:cxn>
              </a:cxnLst>
              <a:rect l="0" t="0" r="r" b="b"/>
              <a:pathLst>
                <a:path w="150" h="133">
                  <a:moveTo>
                    <a:pt x="80" y="133"/>
                  </a:moveTo>
                  <a:lnTo>
                    <a:pt x="95" y="107"/>
                  </a:lnTo>
                  <a:lnTo>
                    <a:pt x="150" y="131"/>
                  </a:lnTo>
                  <a:lnTo>
                    <a:pt x="102" y="67"/>
                  </a:lnTo>
                  <a:lnTo>
                    <a:pt x="146" y="40"/>
                  </a:lnTo>
                  <a:lnTo>
                    <a:pt x="97" y="52"/>
                  </a:lnTo>
                  <a:lnTo>
                    <a:pt x="95" y="0"/>
                  </a:lnTo>
                  <a:lnTo>
                    <a:pt x="80" y="52"/>
                  </a:lnTo>
                  <a:lnTo>
                    <a:pt x="38" y="14"/>
                  </a:lnTo>
                  <a:lnTo>
                    <a:pt x="53" y="50"/>
                  </a:lnTo>
                  <a:lnTo>
                    <a:pt x="0" y="40"/>
                  </a:lnTo>
                  <a:lnTo>
                    <a:pt x="51" y="67"/>
                  </a:lnTo>
                  <a:lnTo>
                    <a:pt x="17" y="118"/>
                  </a:lnTo>
                  <a:lnTo>
                    <a:pt x="72" y="82"/>
                  </a:lnTo>
                  <a:lnTo>
                    <a:pt x="80" y="133"/>
                  </a:lnTo>
                  <a:lnTo>
                    <a:pt x="80" y="13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594"/>
            <p:cNvSpPr>
              <a:spLocks/>
            </p:cNvSpPr>
            <p:nvPr/>
          </p:nvSpPr>
          <p:spPr bwMode="auto">
            <a:xfrm>
              <a:off x="8301832" y="684360"/>
              <a:ext cx="101231" cy="94724"/>
            </a:xfrm>
            <a:custGeom>
              <a:avLst/>
              <a:gdLst/>
              <a:ahLst/>
              <a:cxnLst>
                <a:cxn ang="0">
                  <a:pos x="140" y="249"/>
                </a:cxn>
                <a:cxn ang="0">
                  <a:pos x="55" y="277"/>
                </a:cxn>
                <a:cxn ang="0">
                  <a:pos x="81" y="184"/>
                </a:cxn>
                <a:cxn ang="0">
                  <a:pos x="0" y="102"/>
                </a:cxn>
                <a:cxn ang="0">
                  <a:pos x="97" y="81"/>
                </a:cxn>
                <a:cxn ang="0">
                  <a:pos x="97" y="19"/>
                </a:cxn>
                <a:cxn ang="0">
                  <a:pos x="106" y="11"/>
                </a:cxn>
                <a:cxn ang="0">
                  <a:pos x="152" y="68"/>
                </a:cxn>
                <a:cxn ang="0">
                  <a:pos x="220" y="0"/>
                </a:cxn>
                <a:cxn ang="0">
                  <a:pos x="222" y="87"/>
                </a:cxn>
                <a:cxn ang="0">
                  <a:pos x="285" y="91"/>
                </a:cxn>
                <a:cxn ang="0">
                  <a:pos x="315" y="104"/>
                </a:cxn>
                <a:cxn ang="0">
                  <a:pos x="258" y="169"/>
                </a:cxn>
                <a:cxn ang="0">
                  <a:pos x="285" y="270"/>
                </a:cxn>
                <a:cxn ang="0">
                  <a:pos x="205" y="249"/>
                </a:cxn>
                <a:cxn ang="0">
                  <a:pos x="161" y="306"/>
                </a:cxn>
                <a:cxn ang="0">
                  <a:pos x="148" y="319"/>
                </a:cxn>
                <a:cxn ang="0">
                  <a:pos x="140" y="249"/>
                </a:cxn>
                <a:cxn ang="0">
                  <a:pos x="140" y="249"/>
                </a:cxn>
              </a:cxnLst>
              <a:rect l="0" t="0" r="r" b="b"/>
              <a:pathLst>
                <a:path w="315" h="319">
                  <a:moveTo>
                    <a:pt x="140" y="249"/>
                  </a:moveTo>
                  <a:lnTo>
                    <a:pt x="55" y="277"/>
                  </a:lnTo>
                  <a:lnTo>
                    <a:pt x="81" y="184"/>
                  </a:lnTo>
                  <a:lnTo>
                    <a:pt x="0" y="102"/>
                  </a:lnTo>
                  <a:lnTo>
                    <a:pt x="97" y="81"/>
                  </a:lnTo>
                  <a:lnTo>
                    <a:pt x="97" y="19"/>
                  </a:lnTo>
                  <a:lnTo>
                    <a:pt x="106" y="11"/>
                  </a:lnTo>
                  <a:lnTo>
                    <a:pt x="152" y="68"/>
                  </a:lnTo>
                  <a:lnTo>
                    <a:pt x="220" y="0"/>
                  </a:lnTo>
                  <a:lnTo>
                    <a:pt x="222" y="87"/>
                  </a:lnTo>
                  <a:lnTo>
                    <a:pt x="285" y="91"/>
                  </a:lnTo>
                  <a:lnTo>
                    <a:pt x="315" y="104"/>
                  </a:lnTo>
                  <a:lnTo>
                    <a:pt x="258" y="169"/>
                  </a:lnTo>
                  <a:lnTo>
                    <a:pt x="285" y="270"/>
                  </a:lnTo>
                  <a:lnTo>
                    <a:pt x="205" y="249"/>
                  </a:lnTo>
                  <a:lnTo>
                    <a:pt x="161" y="306"/>
                  </a:lnTo>
                  <a:lnTo>
                    <a:pt x="148" y="319"/>
                  </a:lnTo>
                  <a:lnTo>
                    <a:pt x="140" y="249"/>
                  </a:lnTo>
                  <a:lnTo>
                    <a:pt x="140" y="2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595"/>
            <p:cNvSpPr>
              <a:spLocks/>
            </p:cNvSpPr>
            <p:nvPr/>
          </p:nvSpPr>
          <p:spPr bwMode="auto">
            <a:xfrm>
              <a:off x="8313365" y="697977"/>
              <a:ext cx="74962" cy="61571"/>
            </a:xfrm>
            <a:custGeom>
              <a:avLst/>
              <a:gdLst/>
              <a:ahLst/>
              <a:cxnLst>
                <a:cxn ang="0">
                  <a:pos x="154" y="162"/>
                </a:cxn>
                <a:cxn ang="0">
                  <a:pos x="220" y="196"/>
                </a:cxn>
                <a:cxn ang="0">
                  <a:pos x="192" y="141"/>
                </a:cxn>
                <a:cxn ang="0">
                  <a:pos x="171" y="118"/>
                </a:cxn>
                <a:cxn ang="0">
                  <a:pos x="203" y="101"/>
                </a:cxn>
                <a:cxn ang="0">
                  <a:pos x="234" y="71"/>
                </a:cxn>
                <a:cxn ang="0">
                  <a:pos x="192" y="67"/>
                </a:cxn>
                <a:cxn ang="0">
                  <a:pos x="156" y="76"/>
                </a:cxn>
                <a:cxn ang="0">
                  <a:pos x="169" y="0"/>
                </a:cxn>
                <a:cxn ang="0">
                  <a:pos x="135" y="38"/>
                </a:cxn>
                <a:cxn ang="0">
                  <a:pos x="131" y="80"/>
                </a:cxn>
                <a:cxn ang="0">
                  <a:pos x="78" y="10"/>
                </a:cxn>
                <a:cxn ang="0">
                  <a:pos x="97" y="76"/>
                </a:cxn>
                <a:cxn ang="0">
                  <a:pos x="47" y="67"/>
                </a:cxn>
                <a:cxn ang="0">
                  <a:pos x="0" y="65"/>
                </a:cxn>
                <a:cxn ang="0">
                  <a:pos x="81" y="111"/>
                </a:cxn>
                <a:cxn ang="0">
                  <a:pos x="97" y="111"/>
                </a:cxn>
                <a:cxn ang="0">
                  <a:pos x="43" y="202"/>
                </a:cxn>
                <a:cxn ang="0">
                  <a:pos x="110" y="168"/>
                </a:cxn>
                <a:cxn ang="0">
                  <a:pos x="129" y="139"/>
                </a:cxn>
                <a:cxn ang="0">
                  <a:pos x="131" y="209"/>
                </a:cxn>
                <a:cxn ang="0">
                  <a:pos x="154" y="162"/>
                </a:cxn>
                <a:cxn ang="0">
                  <a:pos x="154" y="162"/>
                </a:cxn>
              </a:cxnLst>
              <a:rect l="0" t="0" r="r" b="b"/>
              <a:pathLst>
                <a:path w="234" h="209">
                  <a:moveTo>
                    <a:pt x="154" y="162"/>
                  </a:moveTo>
                  <a:lnTo>
                    <a:pt x="220" y="196"/>
                  </a:lnTo>
                  <a:lnTo>
                    <a:pt x="192" y="141"/>
                  </a:lnTo>
                  <a:lnTo>
                    <a:pt x="171" y="118"/>
                  </a:lnTo>
                  <a:lnTo>
                    <a:pt x="203" y="101"/>
                  </a:lnTo>
                  <a:lnTo>
                    <a:pt x="234" y="71"/>
                  </a:lnTo>
                  <a:lnTo>
                    <a:pt x="192" y="67"/>
                  </a:lnTo>
                  <a:lnTo>
                    <a:pt x="156" y="76"/>
                  </a:lnTo>
                  <a:lnTo>
                    <a:pt x="169" y="0"/>
                  </a:lnTo>
                  <a:lnTo>
                    <a:pt x="135" y="38"/>
                  </a:lnTo>
                  <a:lnTo>
                    <a:pt x="131" y="80"/>
                  </a:lnTo>
                  <a:lnTo>
                    <a:pt x="78" y="10"/>
                  </a:lnTo>
                  <a:lnTo>
                    <a:pt x="97" y="76"/>
                  </a:lnTo>
                  <a:lnTo>
                    <a:pt x="47" y="67"/>
                  </a:lnTo>
                  <a:lnTo>
                    <a:pt x="0" y="65"/>
                  </a:lnTo>
                  <a:lnTo>
                    <a:pt x="81" y="111"/>
                  </a:lnTo>
                  <a:lnTo>
                    <a:pt x="97" y="111"/>
                  </a:lnTo>
                  <a:lnTo>
                    <a:pt x="43" y="202"/>
                  </a:lnTo>
                  <a:lnTo>
                    <a:pt x="110" y="168"/>
                  </a:lnTo>
                  <a:lnTo>
                    <a:pt x="129" y="139"/>
                  </a:lnTo>
                  <a:lnTo>
                    <a:pt x="131" y="209"/>
                  </a:lnTo>
                  <a:lnTo>
                    <a:pt x="154" y="162"/>
                  </a:lnTo>
                  <a:lnTo>
                    <a:pt x="154" y="162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596"/>
            <p:cNvSpPr>
              <a:spLocks/>
            </p:cNvSpPr>
            <p:nvPr/>
          </p:nvSpPr>
          <p:spPr bwMode="auto">
            <a:xfrm>
              <a:off x="8338352" y="712778"/>
              <a:ext cx="37801" cy="35522"/>
            </a:xfrm>
            <a:custGeom>
              <a:avLst/>
              <a:gdLst/>
              <a:ahLst/>
              <a:cxnLst>
                <a:cxn ang="0">
                  <a:pos x="60" y="119"/>
                </a:cxn>
                <a:cxn ang="0">
                  <a:pos x="70" y="95"/>
                </a:cxn>
                <a:cxn ang="0">
                  <a:pos x="118" y="116"/>
                </a:cxn>
                <a:cxn ang="0">
                  <a:pos x="78" y="61"/>
                </a:cxn>
                <a:cxn ang="0">
                  <a:pos x="112" y="38"/>
                </a:cxn>
                <a:cxn ang="0">
                  <a:pos x="72" y="45"/>
                </a:cxn>
                <a:cxn ang="0">
                  <a:pos x="72" y="0"/>
                </a:cxn>
                <a:cxn ang="0">
                  <a:pos x="57" y="45"/>
                </a:cxn>
                <a:cxn ang="0">
                  <a:pos x="26" y="13"/>
                </a:cxn>
                <a:cxn ang="0">
                  <a:pos x="40" y="43"/>
                </a:cxn>
                <a:cxn ang="0">
                  <a:pos x="0" y="38"/>
                </a:cxn>
                <a:cxn ang="0">
                  <a:pos x="38" y="59"/>
                </a:cxn>
                <a:cxn ang="0">
                  <a:pos x="11" y="106"/>
                </a:cxn>
                <a:cxn ang="0">
                  <a:pos x="55" y="74"/>
                </a:cxn>
                <a:cxn ang="0">
                  <a:pos x="60" y="119"/>
                </a:cxn>
                <a:cxn ang="0">
                  <a:pos x="60" y="119"/>
                </a:cxn>
              </a:cxnLst>
              <a:rect l="0" t="0" r="r" b="b"/>
              <a:pathLst>
                <a:path w="118" h="119">
                  <a:moveTo>
                    <a:pt x="60" y="119"/>
                  </a:moveTo>
                  <a:lnTo>
                    <a:pt x="70" y="95"/>
                  </a:lnTo>
                  <a:lnTo>
                    <a:pt x="118" y="116"/>
                  </a:lnTo>
                  <a:lnTo>
                    <a:pt x="78" y="61"/>
                  </a:lnTo>
                  <a:lnTo>
                    <a:pt x="112" y="38"/>
                  </a:lnTo>
                  <a:lnTo>
                    <a:pt x="72" y="45"/>
                  </a:lnTo>
                  <a:lnTo>
                    <a:pt x="72" y="0"/>
                  </a:lnTo>
                  <a:lnTo>
                    <a:pt x="57" y="45"/>
                  </a:lnTo>
                  <a:lnTo>
                    <a:pt x="26" y="13"/>
                  </a:lnTo>
                  <a:lnTo>
                    <a:pt x="40" y="43"/>
                  </a:lnTo>
                  <a:lnTo>
                    <a:pt x="0" y="38"/>
                  </a:lnTo>
                  <a:lnTo>
                    <a:pt x="38" y="59"/>
                  </a:lnTo>
                  <a:lnTo>
                    <a:pt x="11" y="106"/>
                  </a:lnTo>
                  <a:lnTo>
                    <a:pt x="55" y="74"/>
                  </a:lnTo>
                  <a:lnTo>
                    <a:pt x="60" y="119"/>
                  </a:lnTo>
                  <a:lnTo>
                    <a:pt x="60" y="11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597"/>
            <p:cNvSpPr>
              <a:spLocks/>
            </p:cNvSpPr>
            <p:nvPr/>
          </p:nvSpPr>
          <p:spPr bwMode="auto">
            <a:xfrm>
              <a:off x="8411392" y="1121869"/>
              <a:ext cx="143517" cy="124326"/>
            </a:xfrm>
            <a:custGeom>
              <a:avLst/>
              <a:gdLst/>
              <a:ahLst/>
              <a:cxnLst>
                <a:cxn ang="0">
                  <a:pos x="291" y="304"/>
                </a:cxn>
                <a:cxn ang="0">
                  <a:pos x="397" y="340"/>
                </a:cxn>
                <a:cxn ang="0">
                  <a:pos x="348" y="253"/>
                </a:cxn>
                <a:cxn ang="0">
                  <a:pos x="448" y="190"/>
                </a:cxn>
                <a:cxn ang="0">
                  <a:pos x="348" y="167"/>
                </a:cxn>
                <a:cxn ang="0">
                  <a:pos x="410" y="83"/>
                </a:cxn>
                <a:cxn ang="0">
                  <a:pos x="291" y="116"/>
                </a:cxn>
                <a:cxn ang="0">
                  <a:pos x="293" y="0"/>
                </a:cxn>
                <a:cxn ang="0">
                  <a:pos x="211" y="93"/>
                </a:cxn>
                <a:cxn ang="0">
                  <a:pos x="154" y="17"/>
                </a:cxn>
                <a:cxn ang="0">
                  <a:pos x="121" y="133"/>
                </a:cxn>
                <a:cxn ang="0">
                  <a:pos x="0" y="182"/>
                </a:cxn>
                <a:cxn ang="0">
                  <a:pos x="110" y="237"/>
                </a:cxn>
                <a:cxn ang="0">
                  <a:pos x="72" y="348"/>
                </a:cxn>
                <a:cxn ang="0">
                  <a:pos x="178" y="319"/>
                </a:cxn>
                <a:cxn ang="0">
                  <a:pos x="213" y="418"/>
                </a:cxn>
                <a:cxn ang="0">
                  <a:pos x="291" y="304"/>
                </a:cxn>
                <a:cxn ang="0">
                  <a:pos x="291" y="304"/>
                </a:cxn>
              </a:cxnLst>
              <a:rect l="0" t="0" r="r" b="b"/>
              <a:pathLst>
                <a:path w="448" h="418">
                  <a:moveTo>
                    <a:pt x="291" y="304"/>
                  </a:moveTo>
                  <a:lnTo>
                    <a:pt x="397" y="340"/>
                  </a:lnTo>
                  <a:lnTo>
                    <a:pt x="348" y="253"/>
                  </a:lnTo>
                  <a:lnTo>
                    <a:pt x="448" y="190"/>
                  </a:lnTo>
                  <a:lnTo>
                    <a:pt x="348" y="167"/>
                  </a:lnTo>
                  <a:lnTo>
                    <a:pt x="410" y="83"/>
                  </a:lnTo>
                  <a:lnTo>
                    <a:pt x="291" y="116"/>
                  </a:lnTo>
                  <a:lnTo>
                    <a:pt x="293" y="0"/>
                  </a:lnTo>
                  <a:lnTo>
                    <a:pt x="211" y="93"/>
                  </a:lnTo>
                  <a:lnTo>
                    <a:pt x="154" y="17"/>
                  </a:lnTo>
                  <a:lnTo>
                    <a:pt x="121" y="133"/>
                  </a:lnTo>
                  <a:lnTo>
                    <a:pt x="0" y="182"/>
                  </a:lnTo>
                  <a:lnTo>
                    <a:pt x="110" y="237"/>
                  </a:lnTo>
                  <a:lnTo>
                    <a:pt x="72" y="348"/>
                  </a:lnTo>
                  <a:lnTo>
                    <a:pt x="178" y="319"/>
                  </a:lnTo>
                  <a:lnTo>
                    <a:pt x="213" y="418"/>
                  </a:lnTo>
                  <a:lnTo>
                    <a:pt x="291" y="304"/>
                  </a:lnTo>
                  <a:lnTo>
                    <a:pt x="291" y="3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598"/>
            <p:cNvSpPr>
              <a:spLocks/>
            </p:cNvSpPr>
            <p:nvPr/>
          </p:nvSpPr>
          <p:spPr bwMode="auto">
            <a:xfrm>
              <a:off x="8428691" y="1136077"/>
              <a:ext cx="110841" cy="89988"/>
            </a:xfrm>
            <a:custGeom>
              <a:avLst/>
              <a:gdLst/>
              <a:ahLst/>
              <a:cxnLst>
                <a:cxn ang="0">
                  <a:pos x="209" y="215"/>
                </a:cxn>
                <a:cxn ang="0">
                  <a:pos x="291" y="261"/>
                </a:cxn>
                <a:cxn ang="0">
                  <a:pos x="264" y="200"/>
                </a:cxn>
                <a:cxn ang="0">
                  <a:pos x="348" y="150"/>
                </a:cxn>
                <a:cxn ang="0">
                  <a:pos x="232" y="149"/>
                </a:cxn>
                <a:cxn ang="0">
                  <a:pos x="304" y="74"/>
                </a:cxn>
                <a:cxn ang="0">
                  <a:pos x="196" y="114"/>
                </a:cxn>
                <a:cxn ang="0">
                  <a:pos x="222" y="0"/>
                </a:cxn>
                <a:cxn ang="0">
                  <a:pos x="150" y="93"/>
                </a:cxn>
                <a:cxn ang="0">
                  <a:pos x="108" y="19"/>
                </a:cxn>
                <a:cxn ang="0">
                  <a:pos x="97" y="116"/>
                </a:cxn>
                <a:cxn ang="0">
                  <a:pos x="0" y="130"/>
                </a:cxn>
                <a:cxn ang="0">
                  <a:pos x="124" y="166"/>
                </a:cxn>
                <a:cxn ang="0">
                  <a:pos x="84" y="206"/>
                </a:cxn>
                <a:cxn ang="0">
                  <a:pos x="49" y="261"/>
                </a:cxn>
                <a:cxn ang="0">
                  <a:pos x="167" y="200"/>
                </a:cxn>
                <a:cxn ang="0">
                  <a:pos x="165" y="304"/>
                </a:cxn>
                <a:cxn ang="0">
                  <a:pos x="171" y="297"/>
                </a:cxn>
                <a:cxn ang="0">
                  <a:pos x="177" y="287"/>
                </a:cxn>
                <a:cxn ang="0">
                  <a:pos x="183" y="280"/>
                </a:cxn>
                <a:cxn ang="0">
                  <a:pos x="190" y="268"/>
                </a:cxn>
                <a:cxn ang="0">
                  <a:pos x="196" y="261"/>
                </a:cxn>
                <a:cxn ang="0">
                  <a:pos x="200" y="251"/>
                </a:cxn>
                <a:cxn ang="0">
                  <a:pos x="202" y="249"/>
                </a:cxn>
                <a:cxn ang="0">
                  <a:pos x="203" y="238"/>
                </a:cxn>
                <a:cxn ang="0">
                  <a:pos x="205" y="228"/>
                </a:cxn>
                <a:cxn ang="0">
                  <a:pos x="207" y="219"/>
                </a:cxn>
                <a:cxn ang="0">
                  <a:pos x="209" y="215"/>
                </a:cxn>
                <a:cxn ang="0">
                  <a:pos x="209" y="215"/>
                </a:cxn>
              </a:cxnLst>
              <a:rect l="0" t="0" r="r" b="b"/>
              <a:pathLst>
                <a:path w="348" h="304">
                  <a:moveTo>
                    <a:pt x="209" y="215"/>
                  </a:moveTo>
                  <a:lnTo>
                    <a:pt x="291" y="261"/>
                  </a:lnTo>
                  <a:lnTo>
                    <a:pt x="264" y="200"/>
                  </a:lnTo>
                  <a:lnTo>
                    <a:pt x="348" y="150"/>
                  </a:lnTo>
                  <a:lnTo>
                    <a:pt x="232" y="149"/>
                  </a:lnTo>
                  <a:lnTo>
                    <a:pt x="304" y="74"/>
                  </a:lnTo>
                  <a:lnTo>
                    <a:pt x="196" y="114"/>
                  </a:lnTo>
                  <a:lnTo>
                    <a:pt x="222" y="0"/>
                  </a:lnTo>
                  <a:lnTo>
                    <a:pt x="150" y="93"/>
                  </a:lnTo>
                  <a:lnTo>
                    <a:pt x="108" y="19"/>
                  </a:lnTo>
                  <a:lnTo>
                    <a:pt x="97" y="116"/>
                  </a:lnTo>
                  <a:lnTo>
                    <a:pt x="0" y="130"/>
                  </a:lnTo>
                  <a:lnTo>
                    <a:pt x="124" y="166"/>
                  </a:lnTo>
                  <a:lnTo>
                    <a:pt x="84" y="206"/>
                  </a:lnTo>
                  <a:lnTo>
                    <a:pt x="49" y="261"/>
                  </a:lnTo>
                  <a:lnTo>
                    <a:pt x="167" y="200"/>
                  </a:lnTo>
                  <a:lnTo>
                    <a:pt x="165" y="304"/>
                  </a:lnTo>
                  <a:lnTo>
                    <a:pt x="171" y="297"/>
                  </a:lnTo>
                  <a:lnTo>
                    <a:pt x="177" y="287"/>
                  </a:lnTo>
                  <a:lnTo>
                    <a:pt x="183" y="280"/>
                  </a:lnTo>
                  <a:lnTo>
                    <a:pt x="190" y="268"/>
                  </a:lnTo>
                  <a:lnTo>
                    <a:pt x="196" y="261"/>
                  </a:lnTo>
                  <a:lnTo>
                    <a:pt x="200" y="251"/>
                  </a:lnTo>
                  <a:lnTo>
                    <a:pt x="202" y="249"/>
                  </a:lnTo>
                  <a:lnTo>
                    <a:pt x="203" y="238"/>
                  </a:lnTo>
                  <a:lnTo>
                    <a:pt x="205" y="228"/>
                  </a:lnTo>
                  <a:lnTo>
                    <a:pt x="207" y="219"/>
                  </a:lnTo>
                  <a:lnTo>
                    <a:pt x="209" y="215"/>
                  </a:lnTo>
                  <a:lnTo>
                    <a:pt x="209" y="215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599"/>
            <p:cNvSpPr>
              <a:spLocks/>
            </p:cNvSpPr>
            <p:nvPr/>
          </p:nvSpPr>
          <p:spPr bwMode="auto">
            <a:xfrm>
              <a:off x="8453678" y="1155022"/>
              <a:ext cx="60867" cy="56835"/>
            </a:xfrm>
            <a:custGeom>
              <a:avLst/>
              <a:gdLst/>
              <a:ahLst/>
              <a:cxnLst>
                <a:cxn ang="0">
                  <a:pos x="101" y="127"/>
                </a:cxn>
                <a:cxn ang="0">
                  <a:pos x="106" y="190"/>
                </a:cxn>
                <a:cxn ang="0">
                  <a:pos x="120" y="133"/>
                </a:cxn>
                <a:cxn ang="0">
                  <a:pos x="177" y="167"/>
                </a:cxn>
                <a:cxn ang="0">
                  <a:pos x="144" y="114"/>
                </a:cxn>
                <a:cxn ang="0">
                  <a:pos x="190" y="110"/>
                </a:cxn>
                <a:cxn ang="0">
                  <a:pos x="120" y="93"/>
                </a:cxn>
                <a:cxn ang="0">
                  <a:pos x="167" y="49"/>
                </a:cxn>
                <a:cxn ang="0">
                  <a:pos x="101" y="76"/>
                </a:cxn>
                <a:cxn ang="0">
                  <a:pos x="110" y="0"/>
                </a:cxn>
                <a:cxn ang="0">
                  <a:pos x="70" y="63"/>
                </a:cxn>
                <a:cxn ang="0">
                  <a:pos x="45" y="21"/>
                </a:cxn>
                <a:cxn ang="0">
                  <a:pos x="45" y="70"/>
                </a:cxn>
                <a:cxn ang="0">
                  <a:pos x="0" y="68"/>
                </a:cxn>
                <a:cxn ang="0">
                  <a:pos x="64" y="99"/>
                </a:cxn>
                <a:cxn ang="0">
                  <a:pos x="19" y="148"/>
                </a:cxn>
                <a:cxn ang="0">
                  <a:pos x="101" y="127"/>
                </a:cxn>
                <a:cxn ang="0">
                  <a:pos x="101" y="127"/>
                </a:cxn>
              </a:cxnLst>
              <a:rect l="0" t="0" r="r" b="b"/>
              <a:pathLst>
                <a:path w="190" h="190">
                  <a:moveTo>
                    <a:pt x="101" y="127"/>
                  </a:moveTo>
                  <a:lnTo>
                    <a:pt x="106" y="190"/>
                  </a:lnTo>
                  <a:lnTo>
                    <a:pt x="120" y="133"/>
                  </a:lnTo>
                  <a:lnTo>
                    <a:pt x="177" y="167"/>
                  </a:lnTo>
                  <a:lnTo>
                    <a:pt x="144" y="114"/>
                  </a:lnTo>
                  <a:lnTo>
                    <a:pt x="190" y="110"/>
                  </a:lnTo>
                  <a:lnTo>
                    <a:pt x="120" y="93"/>
                  </a:lnTo>
                  <a:lnTo>
                    <a:pt x="167" y="49"/>
                  </a:lnTo>
                  <a:lnTo>
                    <a:pt x="101" y="76"/>
                  </a:lnTo>
                  <a:lnTo>
                    <a:pt x="110" y="0"/>
                  </a:lnTo>
                  <a:lnTo>
                    <a:pt x="70" y="63"/>
                  </a:lnTo>
                  <a:lnTo>
                    <a:pt x="45" y="21"/>
                  </a:lnTo>
                  <a:lnTo>
                    <a:pt x="45" y="70"/>
                  </a:lnTo>
                  <a:lnTo>
                    <a:pt x="0" y="68"/>
                  </a:lnTo>
                  <a:lnTo>
                    <a:pt x="64" y="99"/>
                  </a:lnTo>
                  <a:lnTo>
                    <a:pt x="19" y="148"/>
                  </a:lnTo>
                  <a:lnTo>
                    <a:pt x="101" y="127"/>
                  </a:lnTo>
                  <a:lnTo>
                    <a:pt x="101" y="127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600"/>
            <p:cNvSpPr>
              <a:spLocks/>
            </p:cNvSpPr>
            <p:nvPr/>
          </p:nvSpPr>
          <p:spPr bwMode="auto">
            <a:xfrm>
              <a:off x="7794398" y="1154430"/>
              <a:ext cx="150565" cy="131430"/>
            </a:xfrm>
            <a:custGeom>
              <a:avLst/>
              <a:gdLst/>
              <a:ahLst/>
              <a:cxnLst>
                <a:cxn ang="0">
                  <a:pos x="306" y="325"/>
                </a:cxn>
                <a:cxn ang="0">
                  <a:pos x="418" y="363"/>
                </a:cxn>
                <a:cxn ang="0">
                  <a:pos x="365" y="268"/>
                </a:cxn>
                <a:cxn ang="0">
                  <a:pos x="470" y="204"/>
                </a:cxn>
                <a:cxn ang="0">
                  <a:pos x="367" y="177"/>
                </a:cxn>
                <a:cxn ang="0">
                  <a:pos x="435" y="89"/>
                </a:cxn>
                <a:cxn ang="0">
                  <a:pos x="308" y="124"/>
                </a:cxn>
                <a:cxn ang="0">
                  <a:pos x="308" y="0"/>
                </a:cxn>
                <a:cxn ang="0">
                  <a:pos x="222" y="101"/>
                </a:cxn>
                <a:cxn ang="0">
                  <a:pos x="165" y="19"/>
                </a:cxn>
                <a:cxn ang="0">
                  <a:pos x="127" y="141"/>
                </a:cxn>
                <a:cxn ang="0">
                  <a:pos x="0" y="196"/>
                </a:cxn>
                <a:cxn ang="0">
                  <a:pos x="116" y="253"/>
                </a:cxn>
                <a:cxn ang="0">
                  <a:pos x="76" y="371"/>
                </a:cxn>
                <a:cxn ang="0">
                  <a:pos x="190" y="340"/>
                </a:cxn>
                <a:cxn ang="0">
                  <a:pos x="226" y="445"/>
                </a:cxn>
                <a:cxn ang="0">
                  <a:pos x="306" y="325"/>
                </a:cxn>
                <a:cxn ang="0">
                  <a:pos x="306" y="325"/>
                </a:cxn>
              </a:cxnLst>
              <a:rect l="0" t="0" r="r" b="b"/>
              <a:pathLst>
                <a:path w="470" h="445">
                  <a:moveTo>
                    <a:pt x="306" y="325"/>
                  </a:moveTo>
                  <a:lnTo>
                    <a:pt x="418" y="363"/>
                  </a:lnTo>
                  <a:lnTo>
                    <a:pt x="365" y="268"/>
                  </a:lnTo>
                  <a:lnTo>
                    <a:pt x="470" y="204"/>
                  </a:lnTo>
                  <a:lnTo>
                    <a:pt x="367" y="177"/>
                  </a:lnTo>
                  <a:lnTo>
                    <a:pt x="435" y="89"/>
                  </a:lnTo>
                  <a:lnTo>
                    <a:pt x="308" y="124"/>
                  </a:lnTo>
                  <a:lnTo>
                    <a:pt x="308" y="0"/>
                  </a:lnTo>
                  <a:lnTo>
                    <a:pt x="222" y="101"/>
                  </a:lnTo>
                  <a:lnTo>
                    <a:pt x="165" y="19"/>
                  </a:lnTo>
                  <a:lnTo>
                    <a:pt x="127" y="141"/>
                  </a:lnTo>
                  <a:lnTo>
                    <a:pt x="0" y="196"/>
                  </a:lnTo>
                  <a:lnTo>
                    <a:pt x="116" y="253"/>
                  </a:lnTo>
                  <a:lnTo>
                    <a:pt x="76" y="371"/>
                  </a:lnTo>
                  <a:lnTo>
                    <a:pt x="190" y="340"/>
                  </a:lnTo>
                  <a:lnTo>
                    <a:pt x="226" y="445"/>
                  </a:lnTo>
                  <a:lnTo>
                    <a:pt x="306" y="325"/>
                  </a:lnTo>
                  <a:lnTo>
                    <a:pt x="306" y="3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601"/>
            <p:cNvSpPr>
              <a:spLocks/>
            </p:cNvSpPr>
            <p:nvPr/>
          </p:nvSpPr>
          <p:spPr bwMode="auto">
            <a:xfrm>
              <a:off x="7812978" y="1169231"/>
              <a:ext cx="117248" cy="95908"/>
            </a:xfrm>
            <a:custGeom>
              <a:avLst/>
              <a:gdLst/>
              <a:ahLst/>
              <a:cxnLst>
                <a:cxn ang="0">
                  <a:pos x="219" y="230"/>
                </a:cxn>
                <a:cxn ang="0">
                  <a:pos x="306" y="278"/>
                </a:cxn>
                <a:cxn ang="0">
                  <a:pos x="276" y="211"/>
                </a:cxn>
                <a:cxn ang="0">
                  <a:pos x="365" y="160"/>
                </a:cxn>
                <a:cxn ang="0">
                  <a:pos x="245" y="158"/>
                </a:cxn>
                <a:cxn ang="0">
                  <a:pos x="319" y="78"/>
                </a:cxn>
                <a:cxn ang="0">
                  <a:pos x="205" y="120"/>
                </a:cxn>
                <a:cxn ang="0">
                  <a:pos x="232" y="0"/>
                </a:cxn>
                <a:cxn ang="0">
                  <a:pos x="158" y="101"/>
                </a:cxn>
                <a:cxn ang="0">
                  <a:pos x="112" y="21"/>
                </a:cxn>
                <a:cxn ang="0">
                  <a:pos x="99" y="124"/>
                </a:cxn>
                <a:cxn ang="0">
                  <a:pos x="0" y="139"/>
                </a:cxn>
                <a:cxn ang="0">
                  <a:pos x="129" y="179"/>
                </a:cxn>
                <a:cxn ang="0">
                  <a:pos x="84" y="217"/>
                </a:cxn>
                <a:cxn ang="0">
                  <a:pos x="51" y="278"/>
                </a:cxn>
                <a:cxn ang="0">
                  <a:pos x="175" y="211"/>
                </a:cxn>
                <a:cxn ang="0">
                  <a:pos x="173" y="324"/>
                </a:cxn>
                <a:cxn ang="0">
                  <a:pos x="177" y="318"/>
                </a:cxn>
                <a:cxn ang="0">
                  <a:pos x="182" y="307"/>
                </a:cxn>
                <a:cxn ang="0">
                  <a:pos x="190" y="299"/>
                </a:cxn>
                <a:cxn ang="0">
                  <a:pos x="196" y="288"/>
                </a:cxn>
                <a:cxn ang="0">
                  <a:pos x="203" y="278"/>
                </a:cxn>
                <a:cxn ang="0">
                  <a:pos x="207" y="270"/>
                </a:cxn>
                <a:cxn ang="0">
                  <a:pos x="211" y="265"/>
                </a:cxn>
                <a:cxn ang="0">
                  <a:pos x="213" y="255"/>
                </a:cxn>
                <a:cxn ang="0">
                  <a:pos x="215" y="244"/>
                </a:cxn>
                <a:cxn ang="0">
                  <a:pos x="217" y="232"/>
                </a:cxn>
                <a:cxn ang="0">
                  <a:pos x="219" y="230"/>
                </a:cxn>
                <a:cxn ang="0">
                  <a:pos x="219" y="230"/>
                </a:cxn>
              </a:cxnLst>
              <a:rect l="0" t="0" r="r" b="b"/>
              <a:pathLst>
                <a:path w="365" h="324">
                  <a:moveTo>
                    <a:pt x="219" y="230"/>
                  </a:moveTo>
                  <a:lnTo>
                    <a:pt x="306" y="278"/>
                  </a:lnTo>
                  <a:lnTo>
                    <a:pt x="276" y="211"/>
                  </a:lnTo>
                  <a:lnTo>
                    <a:pt x="365" y="160"/>
                  </a:lnTo>
                  <a:lnTo>
                    <a:pt x="245" y="158"/>
                  </a:lnTo>
                  <a:lnTo>
                    <a:pt x="319" y="78"/>
                  </a:lnTo>
                  <a:lnTo>
                    <a:pt x="205" y="120"/>
                  </a:lnTo>
                  <a:lnTo>
                    <a:pt x="232" y="0"/>
                  </a:lnTo>
                  <a:lnTo>
                    <a:pt x="158" y="101"/>
                  </a:lnTo>
                  <a:lnTo>
                    <a:pt x="112" y="21"/>
                  </a:lnTo>
                  <a:lnTo>
                    <a:pt x="99" y="124"/>
                  </a:lnTo>
                  <a:lnTo>
                    <a:pt x="0" y="139"/>
                  </a:lnTo>
                  <a:lnTo>
                    <a:pt x="129" y="179"/>
                  </a:lnTo>
                  <a:lnTo>
                    <a:pt x="84" y="217"/>
                  </a:lnTo>
                  <a:lnTo>
                    <a:pt x="51" y="278"/>
                  </a:lnTo>
                  <a:lnTo>
                    <a:pt x="175" y="211"/>
                  </a:lnTo>
                  <a:lnTo>
                    <a:pt x="173" y="324"/>
                  </a:lnTo>
                  <a:lnTo>
                    <a:pt x="177" y="318"/>
                  </a:lnTo>
                  <a:lnTo>
                    <a:pt x="182" y="307"/>
                  </a:lnTo>
                  <a:lnTo>
                    <a:pt x="190" y="299"/>
                  </a:lnTo>
                  <a:lnTo>
                    <a:pt x="196" y="288"/>
                  </a:lnTo>
                  <a:lnTo>
                    <a:pt x="203" y="278"/>
                  </a:lnTo>
                  <a:lnTo>
                    <a:pt x="207" y="270"/>
                  </a:lnTo>
                  <a:lnTo>
                    <a:pt x="211" y="265"/>
                  </a:lnTo>
                  <a:lnTo>
                    <a:pt x="213" y="255"/>
                  </a:lnTo>
                  <a:lnTo>
                    <a:pt x="215" y="244"/>
                  </a:lnTo>
                  <a:lnTo>
                    <a:pt x="217" y="232"/>
                  </a:lnTo>
                  <a:lnTo>
                    <a:pt x="219" y="230"/>
                  </a:lnTo>
                  <a:lnTo>
                    <a:pt x="219" y="230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602"/>
            <p:cNvSpPr>
              <a:spLocks/>
            </p:cNvSpPr>
            <p:nvPr/>
          </p:nvSpPr>
          <p:spPr bwMode="auto">
            <a:xfrm>
              <a:off x="7839247" y="1189360"/>
              <a:ext cx="65351" cy="59795"/>
            </a:xfrm>
            <a:custGeom>
              <a:avLst/>
              <a:gdLst/>
              <a:ahLst/>
              <a:cxnLst>
                <a:cxn ang="0">
                  <a:pos x="106" y="135"/>
                </a:cxn>
                <a:cxn ang="0">
                  <a:pos x="110" y="201"/>
                </a:cxn>
                <a:cxn ang="0">
                  <a:pos x="127" y="142"/>
                </a:cxn>
                <a:cxn ang="0">
                  <a:pos x="188" y="179"/>
                </a:cxn>
                <a:cxn ang="0">
                  <a:pos x="156" y="125"/>
                </a:cxn>
                <a:cxn ang="0">
                  <a:pos x="203" y="116"/>
                </a:cxn>
                <a:cxn ang="0">
                  <a:pos x="127" y="101"/>
                </a:cxn>
                <a:cxn ang="0">
                  <a:pos x="178" y="55"/>
                </a:cxn>
                <a:cxn ang="0">
                  <a:pos x="106" y="80"/>
                </a:cxn>
                <a:cxn ang="0">
                  <a:pos x="118" y="0"/>
                </a:cxn>
                <a:cxn ang="0">
                  <a:pos x="76" y="68"/>
                </a:cxn>
                <a:cxn ang="0">
                  <a:pos x="49" y="25"/>
                </a:cxn>
                <a:cxn ang="0">
                  <a:pos x="49" y="76"/>
                </a:cxn>
                <a:cxn ang="0">
                  <a:pos x="0" y="74"/>
                </a:cxn>
                <a:cxn ang="0">
                  <a:pos x="70" y="106"/>
                </a:cxn>
                <a:cxn ang="0">
                  <a:pos x="21" y="158"/>
                </a:cxn>
                <a:cxn ang="0">
                  <a:pos x="106" y="135"/>
                </a:cxn>
                <a:cxn ang="0">
                  <a:pos x="106" y="135"/>
                </a:cxn>
              </a:cxnLst>
              <a:rect l="0" t="0" r="r" b="b"/>
              <a:pathLst>
                <a:path w="203" h="201">
                  <a:moveTo>
                    <a:pt x="106" y="135"/>
                  </a:moveTo>
                  <a:lnTo>
                    <a:pt x="110" y="201"/>
                  </a:lnTo>
                  <a:lnTo>
                    <a:pt x="127" y="142"/>
                  </a:lnTo>
                  <a:lnTo>
                    <a:pt x="188" y="179"/>
                  </a:lnTo>
                  <a:lnTo>
                    <a:pt x="156" y="125"/>
                  </a:lnTo>
                  <a:lnTo>
                    <a:pt x="203" y="116"/>
                  </a:lnTo>
                  <a:lnTo>
                    <a:pt x="127" y="101"/>
                  </a:lnTo>
                  <a:lnTo>
                    <a:pt x="178" y="55"/>
                  </a:lnTo>
                  <a:lnTo>
                    <a:pt x="106" y="80"/>
                  </a:lnTo>
                  <a:lnTo>
                    <a:pt x="118" y="0"/>
                  </a:lnTo>
                  <a:lnTo>
                    <a:pt x="76" y="68"/>
                  </a:lnTo>
                  <a:lnTo>
                    <a:pt x="49" y="25"/>
                  </a:lnTo>
                  <a:lnTo>
                    <a:pt x="49" y="76"/>
                  </a:lnTo>
                  <a:lnTo>
                    <a:pt x="0" y="74"/>
                  </a:lnTo>
                  <a:lnTo>
                    <a:pt x="70" y="106"/>
                  </a:lnTo>
                  <a:lnTo>
                    <a:pt x="21" y="158"/>
                  </a:lnTo>
                  <a:lnTo>
                    <a:pt x="106" y="135"/>
                  </a:lnTo>
                  <a:lnTo>
                    <a:pt x="106" y="135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603"/>
            <p:cNvSpPr>
              <a:spLocks/>
            </p:cNvSpPr>
            <p:nvPr/>
          </p:nvSpPr>
          <p:spPr bwMode="auto">
            <a:xfrm>
              <a:off x="8193554" y="502016"/>
              <a:ext cx="105075" cy="99461"/>
            </a:xfrm>
            <a:custGeom>
              <a:avLst/>
              <a:gdLst/>
              <a:ahLst/>
              <a:cxnLst>
                <a:cxn ang="0">
                  <a:pos x="249" y="239"/>
                </a:cxn>
                <a:cxn ang="0">
                  <a:pos x="245" y="336"/>
                </a:cxn>
                <a:cxn ang="0">
                  <a:pos x="164" y="277"/>
                </a:cxn>
                <a:cxn ang="0">
                  <a:pos x="50" y="331"/>
                </a:cxn>
                <a:cxn ang="0">
                  <a:pos x="67" y="220"/>
                </a:cxn>
                <a:cxn ang="0">
                  <a:pos x="6" y="197"/>
                </a:cxn>
                <a:cxn ang="0">
                  <a:pos x="0" y="184"/>
                </a:cxn>
                <a:cxn ang="0">
                  <a:pos x="76" y="161"/>
                </a:cxn>
                <a:cxn ang="0">
                  <a:pos x="34" y="61"/>
                </a:cxn>
                <a:cxn ang="0">
                  <a:pos x="124" y="89"/>
                </a:cxn>
                <a:cxn ang="0">
                  <a:pos x="152" y="26"/>
                </a:cxn>
                <a:cxn ang="0">
                  <a:pos x="179" y="0"/>
                </a:cxn>
                <a:cxn ang="0">
                  <a:pos x="217" y="83"/>
                </a:cxn>
                <a:cxn ang="0">
                  <a:pos x="329" y="97"/>
                </a:cxn>
                <a:cxn ang="0">
                  <a:pos x="274" y="171"/>
                </a:cxn>
                <a:cxn ang="0">
                  <a:pos x="314" y="239"/>
                </a:cxn>
                <a:cxn ang="0">
                  <a:pos x="323" y="256"/>
                </a:cxn>
                <a:cxn ang="0">
                  <a:pos x="249" y="239"/>
                </a:cxn>
                <a:cxn ang="0">
                  <a:pos x="249" y="239"/>
                </a:cxn>
              </a:cxnLst>
              <a:rect l="0" t="0" r="r" b="b"/>
              <a:pathLst>
                <a:path w="329" h="336">
                  <a:moveTo>
                    <a:pt x="249" y="239"/>
                  </a:moveTo>
                  <a:lnTo>
                    <a:pt x="245" y="336"/>
                  </a:lnTo>
                  <a:lnTo>
                    <a:pt x="164" y="277"/>
                  </a:lnTo>
                  <a:lnTo>
                    <a:pt x="50" y="331"/>
                  </a:lnTo>
                  <a:lnTo>
                    <a:pt x="67" y="220"/>
                  </a:lnTo>
                  <a:lnTo>
                    <a:pt x="6" y="197"/>
                  </a:lnTo>
                  <a:lnTo>
                    <a:pt x="0" y="184"/>
                  </a:lnTo>
                  <a:lnTo>
                    <a:pt x="76" y="161"/>
                  </a:lnTo>
                  <a:lnTo>
                    <a:pt x="34" y="61"/>
                  </a:lnTo>
                  <a:lnTo>
                    <a:pt x="124" y="89"/>
                  </a:lnTo>
                  <a:lnTo>
                    <a:pt x="152" y="26"/>
                  </a:lnTo>
                  <a:lnTo>
                    <a:pt x="179" y="0"/>
                  </a:lnTo>
                  <a:lnTo>
                    <a:pt x="217" y="83"/>
                  </a:lnTo>
                  <a:lnTo>
                    <a:pt x="329" y="97"/>
                  </a:lnTo>
                  <a:lnTo>
                    <a:pt x="274" y="171"/>
                  </a:lnTo>
                  <a:lnTo>
                    <a:pt x="314" y="239"/>
                  </a:lnTo>
                  <a:lnTo>
                    <a:pt x="323" y="256"/>
                  </a:lnTo>
                  <a:lnTo>
                    <a:pt x="249" y="239"/>
                  </a:lnTo>
                  <a:lnTo>
                    <a:pt x="249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604"/>
            <p:cNvSpPr>
              <a:spLocks/>
            </p:cNvSpPr>
            <p:nvPr/>
          </p:nvSpPr>
          <p:spPr bwMode="auto">
            <a:xfrm>
              <a:off x="8208290" y="518001"/>
              <a:ext cx="77525" cy="72819"/>
            </a:xfrm>
            <a:custGeom>
              <a:avLst/>
              <a:gdLst/>
              <a:ahLst/>
              <a:cxnLst>
                <a:cxn ang="0">
                  <a:pos x="182" y="118"/>
                </a:cxn>
                <a:cxn ang="0">
                  <a:pos x="241" y="59"/>
                </a:cxn>
                <a:cxn ang="0">
                  <a:pos x="177" y="70"/>
                </a:cxn>
                <a:cxn ang="0">
                  <a:pos x="146" y="82"/>
                </a:cxn>
                <a:cxn ang="0">
                  <a:pos x="137" y="44"/>
                </a:cxn>
                <a:cxn ang="0">
                  <a:pos x="119" y="0"/>
                </a:cxn>
                <a:cxn ang="0">
                  <a:pos x="102" y="42"/>
                </a:cxn>
                <a:cxn ang="0">
                  <a:pos x="99" y="82"/>
                </a:cxn>
                <a:cxn ang="0">
                  <a:pos x="28" y="42"/>
                </a:cxn>
                <a:cxn ang="0">
                  <a:pos x="53" y="89"/>
                </a:cxn>
                <a:cxn ang="0">
                  <a:pos x="89" y="112"/>
                </a:cxn>
                <a:cxn ang="0">
                  <a:pos x="0" y="141"/>
                </a:cxn>
                <a:cxn ang="0">
                  <a:pos x="74" y="144"/>
                </a:cxn>
                <a:cxn ang="0">
                  <a:pos x="45" y="192"/>
                </a:cxn>
                <a:cxn ang="0">
                  <a:pos x="24" y="241"/>
                </a:cxn>
                <a:cxn ang="0">
                  <a:pos x="102" y="175"/>
                </a:cxn>
                <a:cxn ang="0">
                  <a:pos x="108" y="160"/>
                </a:cxn>
                <a:cxn ang="0">
                  <a:pos x="175" y="247"/>
                </a:cxn>
                <a:cxn ang="0">
                  <a:pos x="169" y="165"/>
                </a:cxn>
                <a:cxn ang="0">
                  <a:pos x="148" y="137"/>
                </a:cxn>
                <a:cxn ang="0">
                  <a:pos x="218" y="160"/>
                </a:cxn>
                <a:cxn ang="0">
                  <a:pos x="182" y="118"/>
                </a:cxn>
                <a:cxn ang="0">
                  <a:pos x="182" y="118"/>
                </a:cxn>
              </a:cxnLst>
              <a:rect l="0" t="0" r="r" b="b"/>
              <a:pathLst>
                <a:path w="241" h="247">
                  <a:moveTo>
                    <a:pt x="182" y="118"/>
                  </a:moveTo>
                  <a:lnTo>
                    <a:pt x="241" y="59"/>
                  </a:lnTo>
                  <a:lnTo>
                    <a:pt x="177" y="70"/>
                  </a:lnTo>
                  <a:lnTo>
                    <a:pt x="146" y="82"/>
                  </a:lnTo>
                  <a:lnTo>
                    <a:pt x="137" y="44"/>
                  </a:lnTo>
                  <a:lnTo>
                    <a:pt x="119" y="0"/>
                  </a:lnTo>
                  <a:lnTo>
                    <a:pt x="102" y="42"/>
                  </a:lnTo>
                  <a:lnTo>
                    <a:pt x="99" y="82"/>
                  </a:lnTo>
                  <a:lnTo>
                    <a:pt x="28" y="42"/>
                  </a:lnTo>
                  <a:lnTo>
                    <a:pt x="53" y="89"/>
                  </a:lnTo>
                  <a:lnTo>
                    <a:pt x="89" y="112"/>
                  </a:lnTo>
                  <a:lnTo>
                    <a:pt x="0" y="141"/>
                  </a:lnTo>
                  <a:lnTo>
                    <a:pt x="74" y="144"/>
                  </a:lnTo>
                  <a:lnTo>
                    <a:pt x="45" y="192"/>
                  </a:lnTo>
                  <a:lnTo>
                    <a:pt x="24" y="241"/>
                  </a:lnTo>
                  <a:lnTo>
                    <a:pt x="102" y="175"/>
                  </a:lnTo>
                  <a:lnTo>
                    <a:pt x="108" y="160"/>
                  </a:lnTo>
                  <a:lnTo>
                    <a:pt x="175" y="247"/>
                  </a:lnTo>
                  <a:lnTo>
                    <a:pt x="169" y="165"/>
                  </a:lnTo>
                  <a:lnTo>
                    <a:pt x="148" y="137"/>
                  </a:lnTo>
                  <a:lnTo>
                    <a:pt x="218" y="160"/>
                  </a:lnTo>
                  <a:lnTo>
                    <a:pt x="182" y="118"/>
                  </a:lnTo>
                  <a:lnTo>
                    <a:pt x="182" y="118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605"/>
            <p:cNvSpPr>
              <a:spLocks/>
            </p:cNvSpPr>
            <p:nvPr/>
          </p:nvSpPr>
          <p:spPr bwMode="auto">
            <a:xfrm>
              <a:off x="8229433" y="533394"/>
              <a:ext cx="43568" cy="38482"/>
            </a:xfrm>
            <a:custGeom>
              <a:avLst/>
              <a:gdLst/>
              <a:ahLst/>
              <a:cxnLst>
                <a:cxn ang="0">
                  <a:pos x="118" y="86"/>
                </a:cxn>
                <a:cxn ang="0">
                  <a:pos x="99" y="63"/>
                </a:cxn>
                <a:cxn ang="0">
                  <a:pos x="137" y="23"/>
                </a:cxn>
                <a:cxn ang="0">
                  <a:pos x="69" y="46"/>
                </a:cxn>
                <a:cxn ang="0">
                  <a:pos x="59" y="0"/>
                </a:cxn>
                <a:cxn ang="0">
                  <a:pos x="54" y="46"/>
                </a:cxn>
                <a:cxn ang="0">
                  <a:pos x="6" y="27"/>
                </a:cxn>
                <a:cxn ang="0">
                  <a:pos x="46" y="57"/>
                </a:cxn>
                <a:cxn ang="0">
                  <a:pos x="0" y="78"/>
                </a:cxn>
                <a:cxn ang="0">
                  <a:pos x="35" y="78"/>
                </a:cxn>
                <a:cxn ang="0">
                  <a:pos x="16" y="120"/>
                </a:cxn>
                <a:cxn ang="0">
                  <a:pos x="52" y="86"/>
                </a:cxn>
                <a:cxn ang="0">
                  <a:pos x="86" y="130"/>
                </a:cxn>
                <a:cxn ang="0">
                  <a:pos x="71" y="72"/>
                </a:cxn>
                <a:cxn ang="0">
                  <a:pos x="118" y="86"/>
                </a:cxn>
                <a:cxn ang="0">
                  <a:pos x="118" y="86"/>
                </a:cxn>
              </a:cxnLst>
              <a:rect l="0" t="0" r="r" b="b"/>
              <a:pathLst>
                <a:path w="137" h="130">
                  <a:moveTo>
                    <a:pt x="118" y="86"/>
                  </a:moveTo>
                  <a:lnTo>
                    <a:pt x="99" y="63"/>
                  </a:lnTo>
                  <a:lnTo>
                    <a:pt x="137" y="23"/>
                  </a:lnTo>
                  <a:lnTo>
                    <a:pt x="69" y="46"/>
                  </a:lnTo>
                  <a:lnTo>
                    <a:pt x="59" y="0"/>
                  </a:lnTo>
                  <a:lnTo>
                    <a:pt x="54" y="46"/>
                  </a:lnTo>
                  <a:lnTo>
                    <a:pt x="6" y="27"/>
                  </a:lnTo>
                  <a:lnTo>
                    <a:pt x="46" y="57"/>
                  </a:lnTo>
                  <a:lnTo>
                    <a:pt x="0" y="78"/>
                  </a:lnTo>
                  <a:lnTo>
                    <a:pt x="35" y="78"/>
                  </a:lnTo>
                  <a:lnTo>
                    <a:pt x="16" y="120"/>
                  </a:lnTo>
                  <a:lnTo>
                    <a:pt x="52" y="86"/>
                  </a:lnTo>
                  <a:lnTo>
                    <a:pt x="86" y="130"/>
                  </a:lnTo>
                  <a:lnTo>
                    <a:pt x="71" y="72"/>
                  </a:lnTo>
                  <a:lnTo>
                    <a:pt x="118" y="86"/>
                  </a:lnTo>
                  <a:lnTo>
                    <a:pt x="118" y="8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606"/>
            <p:cNvSpPr>
              <a:spLocks/>
            </p:cNvSpPr>
            <p:nvPr/>
          </p:nvSpPr>
          <p:spPr bwMode="auto">
            <a:xfrm>
              <a:off x="8545939" y="699753"/>
              <a:ext cx="98027" cy="102421"/>
            </a:xfrm>
            <a:custGeom>
              <a:avLst/>
              <a:gdLst/>
              <a:ahLst/>
              <a:cxnLst>
                <a:cxn ang="0">
                  <a:pos x="198" y="253"/>
                </a:cxn>
                <a:cxn ang="0">
                  <a:pos x="268" y="281"/>
                </a:cxn>
                <a:cxn ang="0">
                  <a:pos x="236" y="209"/>
                </a:cxn>
                <a:cxn ang="0">
                  <a:pos x="306" y="156"/>
                </a:cxn>
                <a:cxn ang="0">
                  <a:pos x="236" y="139"/>
                </a:cxn>
                <a:cxn ang="0">
                  <a:pos x="279" y="68"/>
                </a:cxn>
                <a:cxn ang="0">
                  <a:pos x="198" y="95"/>
                </a:cxn>
                <a:cxn ang="0">
                  <a:pos x="200" y="0"/>
                </a:cxn>
                <a:cxn ang="0">
                  <a:pos x="144" y="78"/>
                </a:cxn>
                <a:cxn ang="0">
                  <a:pos x="104" y="15"/>
                </a:cxn>
                <a:cxn ang="0">
                  <a:pos x="82" y="110"/>
                </a:cxn>
                <a:cxn ang="0">
                  <a:pos x="0" y="152"/>
                </a:cxn>
                <a:cxn ang="0">
                  <a:pos x="72" y="196"/>
                </a:cxn>
                <a:cxn ang="0">
                  <a:pos x="47" y="289"/>
                </a:cxn>
                <a:cxn ang="0">
                  <a:pos x="122" y="266"/>
                </a:cxn>
                <a:cxn ang="0">
                  <a:pos x="144" y="346"/>
                </a:cxn>
                <a:cxn ang="0">
                  <a:pos x="198" y="253"/>
                </a:cxn>
                <a:cxn ang="0">
                  <a:pos x="198" y="253"/>
                </a:cxn>
              </a:cxnLst>
              <a:rect l="0" t="0" r="r" b="b"/>
              <a:pathLst>
                <a:path w="306" h="346">
                  <a:moveTo>
                    <a:pt x="198" y="253"/>
                  </a:moveTo>
                  <a:lnTo>
                    <a:pt x="268" y="281"/>
                  </a:lnTo>
                  <a:lnTo>
                    <a:pt x="236" y="209"/>
                  </a:lnTo>
                  <a:lnTo>
                    <a:pt x="306" y="156"/>
                  </a:lnTo>
                  <a:lnTo>
                    <a:pt x="236" y="139"/>
                  </a:lnTo>
                  <a:lnTo>
                    <a:pt x="279" y="68"/>
                  </a:lnTo>
                  <a:lnTo>
                    <a:pt x="198" y="95"/>
                  </a:lnTo>
                  <a:lnTo>
                    <a:pt x="200" y="0"/>
                  </a:lnTo>
                  <a:lnTo>
                    <a:pt x="144" y="78"/>
                  </a:lnTo>
                  <a:lnTo>
                    <a:pt x="104" y="15"/>
                  </a:lnTo>
                  <a:lnTo>
                    <a:pt x="82" y="110"/>
                  </a:lnTo>
                  <a:lnTo>
                    <a:pt x="0" y="152"/>
                  </a:lnTo>
                  <a:lnTo>
                    <a:pt x="72" y="196"/>
                  </a:lnTo>
                  <a:lnTo>
                    <a:pt x="47" y="289"/>
                  </a:lnTo>
                  <a:lnTo>
                    <a:pt x="122" y="266"/>
                  </a:lnTo>
                  <a:lnTo>
                    <a:pt x="144" y="346"/>
                  </a:lnTo>
                  <a:lnTo>
                    <a:pt x="198" y="253"/>
                  </a:lnTo>
                  <a:lnTo>
                    <a:pt x="198" y="2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607"/>
            <p:cNvSpPr>
              <a:spLocks/>
            </p:cNvSpPr>
            <p:nvPr/>
          </p:nvSpPr>
          <p:spPr bwMode="auto">
            <a:xfrm>
              <a:off x="8556831" y="711002"/>
              <a:ext cx="77525" cy="75187"/>
            </a:xfrm>
            <a:custGeom>
              <a:avLst/>
              <a:gdLst/>
              <a:ahLst/>
              <a:cxnLst>
                <a:cxn ang="0">
                  <a:pos x="145" y="179"/>
                </a:cxn>
                <a:cxn ang="0">
                  <a:pos x="200" y="217"/>
                </a:cxn>
                <a:cxn ang="0">
                  <a:pos x="181" y="165"/>
                </a:cxn>
                <a:cxn ang="0">
                  <a:pos x="242" y="127"/>
                </a:cxn>
                <a:cxn ang="0">
                  <a:pos x="162" y="125"/>
                </a:cxn>
                <a:cxn ang="0">
                  <a:pos x="209" y="63"/>
                </a:cxn>
                <a:cxn ang="0">
                  <a:pos x="137" y="95"/>
                </a:cxn>
                <a:cxn ang="0">
                  <a:pos x="152" y="0"/>
                </a:cxn>
                <a:cxn ang="0">
                  <a:pos x="103" y="80"/>
                </a:cxn>
                <a:cxn ang="0">
                  <a:pos x="76" y="19"/>
                </a:cxn>
                <a:cxn ang="0">
                  <a:pos x="69" y="99"/>
                </a:cxn>
                <a:cxn ang="0">
                  <a:pos x="0" y="108"/>
                </a:cxn>
                <a:cxn ang="0">
                  <a:pos x="86" y="141"/>
                </a:cxn>
                <a:cxn ang="0">
                  <a:pos x="59" y="171"/>
                </a:cxn>
                <a:cxn ang="0">
                  <a:pos x="34" y="217"/>
                </a:cxn>
                <a:cxn ang="0">
                  <a:pos x="114" y="165"/>
                </a:cxn>
                <a:cxn ang="0">
                  <a:pos x="114" y="253"/>
                </a:cxn>
                <a:cxn ang="0">
                  <a:pos x="114" y="251"/>
                </a:cxn>
                <a:cxn ang="0">
                  <a:pos x="116" y="247"/>
                </a:cxn>
                <a:cxn ang="0">
                  <a:pos x="120" y="240"/>
                </a:cxn>
                <a:cxn ang="0">
                  <a:pos x="126" y="232"/>
                </a:cxn>
                <a:cxn ang="0">
                  <a:pos x="129" y="224"/>
                </a:cxn>
                <a:cxn ang="0">
                  <a:pos x="135" y="217"/>
                </a:cxn>
                <a:cxn ang="0">
                  <a:pos x="137" y="209"/>
                </a:cxn>
                <a:cxn ang="0">
                  <a:pos x="141" y="207"/>
                </a:cxn>
                <a:cxn ang="0">
                  <a:pos x="141" y="198"/>
                </a:cxn>
                <a:cxn ang="0">
                  <a:pos x="143" y="188"/>
                </a:cxn>
                <a:cxn ang="0">
                  <a:pos x="145" y="181"/>
                </a:cxn>
                <a:cxn ang="0">
                  <a:pos x="145" y="179"/>
                </a:cxn>
                <a:cxn ang="0">
                  <a:pos x="145" y="179"/>
                </a:cxn>
              </a:cxnLst>
              <a:rect l="0" t="0" r="r" b="b"/>
              <a:pathLst>
                <a:path w="242" h="253">
                  <a:moveTo>
                    <a:pt x="145" y="179"/>
                  </a:moveTo>
                  <a:lnTo>
                    <a:pt x="200" y="217"/>
                  </a:lnTo>
                  <a:lnTo>
                    <a:pt x="181" y="165"/>
                  </a:lnTo>
                  <a:lnTo>
                    <a:pt x="242" y="127"/>
                  </a:lnTo>
                  <a:lnTo>
                    <a:pt x="162" y="125"/>
                  </a:lnTo>
                  <a:lnTo>
                    <a:pt x="209" y="63"/>
                  </a:lnTo>
                  <a:lnTo>
                    <a:pt x="137" y="95"/>
                  </a:lnTo>
                  <a:lnTo>
                    <a:pt x="152" y="0"/>
                  </a:lnTo>
                  <a:lnTo>
                    <a:pt x="103" y="80"/>
                  </a:lnTo>
                  <a:lnTo>
                    <a:pt x="76" y="19"/>
                  </a:lnTo>
                  <a:lnTo>
                    <a:pt x="69" y="99"/>
                  </a:lnTo>
                  <a:lnTo>
                    <a:pt x="0" y="108"/>
                  </a:lnTo>
                  <a:lnTo>
                    <a:pt x="86" y="141"/>
                  </a:lnTo>
                  <a:lnTo>
                    <a:pt x="59" y="171"/>
                  </a:lnTo>
                  <a:lnTo>
                    <a:pt x="34" y="217"/>
                  </a:lnTo>
                  <a:lnTo>
                    <a:pt x="114" y="165"/>
                  </a:lnTo>
                  <a:lnTo>
                    <a:pt x="114" y="253"/>
                  </a:lnTo>
                  <a:lnTo>
                    <a:pt x="114" y="251"/>
                  </a:lnTo>
                  <a:lnTo>
                    <a:pt x="116" y="247"/>
                  </a:lnTo>
                  <a:lnTo>
                    <a:pt x="120" y="240"/>
                  </a:lnTo>
                  <a:lnTo>
                    <a:pt x="126" y="232"/>
                  </a:lnTo>
                  <a:lnTo>
                    <a:pt x="129" y="224"/>
                  </a:lnTo>
                  <a:lnTo>
                    <a:pt x="135" y="217"/>
                  </a:lnTo>
                  <a:lnTo>
                    <a:pt x="137" y="209"/>
                  </a:lnTo>
                  <a:lnTo>
                    <a:pt x="141" y="207"/>
                  </a:lnTo>
                  <a:lnTo>
                    <a:pt x="141" y="198"/>
                  </a:lnTo>
                  <a:lnTo>
                    <a:pt x="143" y="188"/>
                  </a:lnTo>
                  <a:lnTo>
                    <a:pt x="145" y="181"/>
                  </a:lnTo>
                  <a:lnTo>
                    <a:pt x="145" y="179"/>
                  </a:lnTo>
                  <a:lnTo>
                    <a:pt x="145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608"/>
            <p:cNvSpPr>
              <a:spLocks/>
            </p:cNvSpPr>
            <p:nvPr/>
          </p:nvSpPr>
          <p:spPr bwMode="auto">
            <a:xfrm>
              <a:off x="8574770" y="728170"/>
              <a:ext cx="41646" cy="45586"/>
            </a:xfrm>
            <a:custGeom>
              <a:avLst/>
              <a:gdLst/>
              <a:ahLst/>
              <a:cxnLst>
                <a:cxn ang="0">
                  <a:pos x="71" y="103"/>
                </a:cxn>
                <a:cxn ang="0">
                  <a:pos x="72" y="154"/>
                </a:cxn>
                <a:cxn ang="0">
                  <a:pos x="82" y="108"/>
                </a:cxn>
                <a:cxn ang="0">
                  <a:pos x="124" y="137"/>
                </a:cxn>
                <a:cxn ang="0">
                  <a:pos x="101" y="93"/>
                </a:cxn>
                <a:cxn ang="0">
                  <a:pos x="131" y="87"/>
                </a:cxn>
                <a:cxn ang="0">
                  <a:pos x="82" y="78"/>
                </a:cxn>
                <a:cxn ang="0">
                  <a:pos x="116" y="42"/>
                </a:cxn>
                <a:cxn ang="0">
                  <a:pos x="71" y="59"/>
                </a:cxn>
                <a:cxn ang="0">
                  <a:pos x="76" y="0"/>
                </a:cxn>
                <a:cxn ang="0">
                  <a:pos x="48" y="51"/>
                </a:cxn>
                <a:cxn ang="0">
                  <a:pos x="33" y="15"/>
                </a:cxn>
                <a:cxn ang="0">
                  <a:pos x="31" y="57"/>
                </a:cxn>
                <a:cxn ang="0">
                  <a:pos x="0" y="55"/>
                </a:cxn>
                <a:cxn ang="0">
                  <a:pos x="46" y="80"/>
                </a:cxn>
                <a:cxn ang="0">
                  <a:pos x="14" y="122"/>
                </a:cxn>
                <a:cxn ang="0">
                  <a:pos x="71" y="103"/>
                </a:cxn>
                <a:cxn ang="0">
                  <a:pos x="71" y="103"/>
                </a:cxn>
              </a:cxnLst>
              <a:rect l="0" t="0" r="r" b="b"/>
              <a:pathLst>
                <a:path w="131" h="154">
                  <a:moveTo>
                    <a:pt x="71" y="103"/>
                  </a:moveTo>
                  <a:lnTo>
                    <a:pt x="72" y="154"/>
                  </a:lnTo>
                  <a:lnTo>
                    <a:pt x="82" y="108"/>
                  </a:lnTo>
                  <a:lnTo>
                    <a:pt x="124" y="137"/>
                  </a:lnTo>
                  <a:lnTo>
                    <a:pt x="101" y="93"/>
                  </a:lnTo>
                  <a:lnTo>
                    <a:pt x="131" y="87"/>
                  </a:lnTo>
                  <a:lnTo>
                    <a:pt x="82" y="78"/>
                  </a:lnTo>
                  <a:lnTo>
                    <a:pt x="116" y="42"/>
                  </a:lnTo>
                  <a:lnTo>
                    <a:pt x="71" y="59"/>
                  </a:lnTo>
                  <a:lnTo>
                    <a:pt x="76" y="0"/>
                  </a:lnTo>
                  <a:lnTo>
                    <a:pt x="48" y="51"/>
                  </a:lnTo>
                  <a:lnTo>
                    <a:pt x="33" y="15"/>
                  </a:lnTo>
                  <a:lnTo>
                    <a:pt x="31" y="57"/>
                  </a:lnTo>
                  <a:lnTo>
                    <a:pt x="0" y="55"/>
                  </a:lnTo>
                  <a:lnTo>
                    <a:pt x="46" y="80"/>
                  </a:lnTo>
                  <a:lnTo>
                    <a:pt x="14" y="122"/>
                  </a:lnTo>
                  <a:lnTo>
                    <a:pt x="71" y="103"/>
                  </a:lnTo>
                  <a:lnTo>
                    <a:pt x="71" y="10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609"/>
            <p:cNvSpPr>
              <a:spLocks/>
            </p:cNvSpPr>
            <p:nvPr/>
          </p:nvSpPr>
          <p:spPr bwMode="auto">
            <a:xfrm>
              <a:off x="7526586" y="473599"/>
              <a:ext cx="87135" cy="91764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310"/>
                </a:cxn>
                <a:cxn ang="0">
                  <a:pos x="121" y="285"/>
                </a:cxn>
                <a:cxn ang="0">
                  <a:pos x="131" y="184"/>
                </a:cxn>
                <a:cxn ang="0">
                  <a:pos x="205" y="249"/>
                </a:cxn>
                <a:cxn ang="0">
                  <a:pos x="271" y="177"/>
                </a:cxn>
                <a:cxn ang="0">
                  <a:pos x="154" y="42"/>
                </a:cxn>
                <a:cxn ang="0">
                  <a:pos x="98" y="0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271" h="310">
                  <a:moveTo>
                    <a:pt x="0" y="5"/>
                  </a:moveTo>
                  <a:lnTo>
                    <a:pt x="0" y="310"/>
                  </a:lnTo>
                  <a:lnTo>
                    <a:pt x="121" y="285"/>
                  </a:lnTo>
                  <a:lnTo>
                    <a:pt x="131" y="184"/>
                  </a:lnTo>
                  <a:lnTo>
                    <a:pt x="205" y="249"/>
                  </a:lnTo>
                  <a:lnTo>
                    <a:pt x="271" y="177"/>
                  </a:lnTo>
                  <a:lnTo>
                    <a:pt x="154" y="42"/>
                  </a:lnTo>
                  <a:lnTo>
                    <a:pt x="98" y="0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610"/>
            <p:cNvSpPr>
              <a:spLocks/>
            </p:cNvSpPr>
            <p:nvPr/>
          </p:nvSpPr>
          <p:spPr bwMode="auto">
            <a:xfrm>
              <a:off x="7526586" y="579572"/>
              <a:ext cx="58944" cy="8288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5" y="76"/>
                </a:cxn>
                <a:cxn ang="0">
                  <a:pos x="66" y="205"/>
                </a:cxn>
                <a:cxn ang="0">
                  <a:pos x="169" y="188"/>
                </a:cxn>
                <a:cxn ang="0">
                  <a:pos x="184" y="257"/>
                </a:cxn>
                <a:cxn ang="0">
                  <a:pos x="60" y="266"/>
                </a:cxn>
                <a:cxn ang="0">
                  <a:pos x="0" y="28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84" h="280">
                  <a:moveTo>
                    <a:pt x="3" y="0"/>
                  </a:moveTo>
                  <a:lnTo>
                    <a:pt x="95" y="76"/>
                  </a:lnTo>
                  <a:lnTo>
                    <a:pt x="66" y="205"/>
                  </a:lnTo>
                  <a:lnTo>
                    <a:pt x="169" y="188"/>
                  </a:lnTo>
                  <a:lnTo>
                    <a:pt x="184" y="257"/>
                  </a:lnTo>
                  <a:lnTo>
                    <a:pt x="60" y="266"/>
                  </a:lnTo>
                  <a:lnTo>
                    <a:pt x="0" y="28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611"/>
            <p:cNvSpPr>
              <a:spLocks/>
            </p:cNvSpPr>
            <p:nvPr/>
          </p:nvSpPr>
          <p:spPr bwMode="auto">
            <a:xfrm>
              <a:off x="7601548" y="581940"/>
              <a:ext cx="101231" cy="69859"/>
            </a:xfrm>
            <a:custGeom>
              <a:avLst/>
              <a:gdLst/>
              <a:ahLst/>
              <a:cxnLst>
                <a:cxn ang="0">
                  <a:pos x="0" y="235"/>
                </a:cxn>
                <a:cxn ang="0">
                  <a:pos x="50" y="169"/>
                </a:cxn>
                <a:cxn ang="0">
                  <a:pos x="162" y="201"/>
                </a:cxn>
                <a:cxn ang="0">
                  <a:pos x="126" y="55"/>
                </a:cxn>
                <a:cxn ang="0">
                  <a:pos x="181" y="0"/>
                </a:cxn>
                <a:cxn ang="0">
                  <a:pos x="236" y="61"/>
                </a:cxn>
                <a:cxn ang="0">
                  <a:pos x="289" y="137"/>
                </a:cxn>
                <a:cxn ang="0">
                  <a:pos x="318" y="192"/>
                </a:cxn>
                <a:cxn ang="0">
                  <a:pos x="103" y="220"/>
                </a:cxn>
                <a:cxn ang="0">
                  <a:pos x="0" y="235"/>
                </a:cxn>
                <a:cxn ang="0">
                  <a:pos x="0" y="235"/>
                </a:cxn>
              </a:cxnLst>
              <a:rect l="0" t="0" r="r" b="b"/>
              <a:pathLst>
                <a:path w="318" h="235">
                  <a:moveTo>
                    <a:pt x="0" y="235"/>
                  </a:moveTo>
                  <a:lnTo>
                    <a:pt x="50" y="169"/>
                  </a:lnTo>
                  <a:lnTo>
                    <a:pt x="162" y="201"/>
                  </a:lnTo>
                  <a:lnTo>
                    <a:pt x="126" y="55"/>
                  </a:lnTo>
                  <a:lnTo>
                    <a:pt x="181" y="0"/>
                  </a:lnTo>
                  <a:lnTo>
                    <a:pt x="236" y="61"/>
                  </a:lnTo>
                  <a:lnTo>
                    <a:pt x="289" y="137"/>
                  </a:lnTo>
                  <a:lnTo>
                    <a:pt x="318" y="192"/>
                  </a:lnTo>
                  <a:lnTo>
                    <a:pt x="103" y="220"/>
                  </a:lnTo>
                  <a:lnTo>
                    <a:pt x="0" y="235"/>
                  </a:lnTo>
                  <a:lnTo>
                    <a:pt x="0" y="23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612"/>
            <p:cNvSpPr>
              <a:spLocks/>
            </p:cNvSpPr>
            <p:nvPr/>
          </p:nvSpPr>
          <p:spPr bwMode="auto">
            <a:xfrm>
              <a:off x="7626535" y="541682"/>
              <a:ext cx="17299" cy="189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55" y="6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" h="62">
                  <a:moveTo>
                    <a:pt x="0" y="0"/>
                  </a:moveTo>
                  <a:lnTo>
                    <a:pt x="0" y="55"/>
                  </a:lnTo>
                  <a:lnTo>
                    <a:pt x="55" y="6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613"/>
            <p:cNvSpPr>
              <a:spLocks/>
            </p:cNvSpPr>
            <p:nvPr/>
          </p:nvSpPr>
          <p:spPr bwMode="auto">
            <a:xfrm>
              <a:off x="7701497" y="470639"/>
              <a:ext cx="96105" cy="7459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6" y="97"/>
                </a:cxn>
                <a:cxn ang="0">
                  <a:pos x="186" y="170"/>
                </a:cxn>
                <a:cxn ang="0">
                  <a:pos x="262" y="253"/>
                </a:cxn>
                <a:cxn ang="0">
                  <a:pos x="274" y="223"/>
                </a:cxn>
                <a:cxn ang="0">
                  <a:pos x="156" y="111"/>
                </a:cxn>
                <a:cxn ang="0">
                  <a:pos x="299" y="82"/>
                </a:cxn>
                <a:cxn ang="0">
                  <a:pos x="301" y="14"/>
                </a:cxn>
                <a:cxn ang="0">
                  <a:pos x="169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1" h="253">
                  <a:moveTo>
                    <a:pt x="0" y="0"/>
                  </a:moveTo>
                  <a:lnTo>
                    <a:pt x="116" y="97"/>
                  </a:lnTo>
                  <a:lnTo>
                    <a:pt x="186" y="170"/>
                  </a:lnTo>
                  <a:lnTo>
                    <a:pt x="262" y="253"/>
                  </a:lnTo>
                  <a:lnTo>
                    <a:pt x="274" y="223"/>
                  </a:lnTo>
                  <a:lnTo>
                    <a:pt x="156" y="111"/>
                  </a:lnTo>
                  <a:lnTo>
                    <a:pt x="299" y="82"/>
                  </a:lnTo>
                  <a:lnTo>
                    <a:pt x="301" y="14"/>
                  </a:lnTo>
                  <a:lnTo>
                    <a:pt x="169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614"/>
            <p:cNvSpPr>
              <a:spLocks/>
            </p:cNvSpPr>
            <p:nvPr/>
          </p:nvSpPr>
          <p:spPr bwMode="auto">
            <a:xfrm>
              <a:off x="7812338" y="474191"/>
              <a:ext cx="26269" cy="136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45"/>
                </a:cxn>
                <a:cxn ang="0">
                  <a:pos x="8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4" h="45">
                  <a:moveTo>
                    <a:pt x="0" y="0"/>
                  </a:moveTo>
                  <a:lnTo>
                    <a:pt x="40" y="45"/>
                  </a:lnTo>
                  <a:lnTo>
                    <a:pt x="8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615"/>
            <p:cNvSpPr>
              <a:spLocks/>
            </p:cNvSpPr>
            <p:nvPr/>
          </p:nvSpPr>
          <p:spPr bwMode="auto">
            <a:xfrm>
              <a:off x="7859109" y="477743"/>
              <a:ext cx="10892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63"/>
                </a:cxn>
                <a:cxn ang="0">
                  <a:pos x="34" y="68"/>
                </a:cxn>
                <a:cxn ang="0">
                  <a:pos x="30" y="38"/>
                </a:cxn>
                <a:cxn ang="0">
                  <a:pos x="28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4" h="68">
                  <a:moveTo>
                    <a:pt x="0" y="0"/>
                  </a:moveTo>
                  <a:lnTo>
                    <a:pt x="1" y="63"/>
                  </a:lnTo>
                  <a:lnTo>
                    <a:pt x="34" y="68"/>
                  </a:lnTo>
                  <a:lnTo>
                    <a:pt x="30" y="38"/>
                  </a:lnTo>
                  <a:lnTo>
                    <a:pt x="2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616"/>
            <p:cNvSpPr>
              <a:spLocks/>
            </p:cNvSpPr>
            <p:nvPr/>
          </p:nvSpPr>
          <p:spPr bwMode="auto">
            <a:xfrm>
              <a:off x="7804009" y="561219"/>
              <a:ext cx="13455" cy="1894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7" y="0"/>
                </a:cxn>
                <a:cxn ang="0">
                  <a:pos x="42" y="65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2" h="65">
                  <a:moveTo>
                    <a:pt x="0" y="14"/>
                  </a:moveTo>
                  <a:lnTo>
                    <a:pt x="37" y="0"/>
                  </a:lnTo>
                  <a:lnTo>
                    <a:pt x="42" y="65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617"/>
            <p:cNvSpPr>
              <a:spLocks/>
            </p:cNvSpPr>
            <p:nvPr/>
          </p:nvSpPr>
          <p:spPr bwMode="auto">
            <a:xfrm>
              <a:off x="7823871" y="523921"/>
              <a:ext cx="78806" cy="82292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78" y="125"/>
                </a:cxn>
                <a:cxn ang="0">
                  <a:pos x="192" y="154"/>
                </a:cxn>
                <a:cxn ang="0">
                  <a:pos x="160" y="21"/>
                </a:cxn>
                <a:cxn ang="0">
                  <a:pos x="173" y="0"/>
                </a:cxn>
                <a:cxn ang="0">
                  <a:pos x="173" y="36"/>
                </a:cxn>
                <a:cxn ang="0">
                  <a:pos x="190" y="84"/>
                </a:cxn>
                <a:cxn ang="0">
                  <a:pos x="209" y="123"/>
                </a:cxn>
                <a:cxn ang="0">
                  <a:pos x="230" y="156"/>
                </a:cxn>
                <a:cxn ang="0">
                  <a:pos x="247" y="171"/>
                </a:cxn>
                <a:cxn ang="0">
                  <a:pos x="196" y="196"/>
                </a:cxn>
                <a:cxn ang="0">
                  <a:pos x="130" y="232"/>
                </a:cxn>
                <a:cxn ang="0">
                  <a:pos x="63" y="277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247" h="277">
                  <a:moveTo>
                    <a:pt x="0" y="217"/>
                  </a:moveTo>
                  <a:lnTo>
                    <a:pt x="78" y="125"/>
                  </a:lnTo>
                  <a:lnTo>
                    <a:pt x="192" y="154"/>
                  </a:lnTo>
                  <a:lnTo>
                    <a:pt x="160" y="21"/>
                  </a:lnTo>
                  <a:lnTo>
                    <a:pt x="173" y="0"/>
                  </a:lnTo>
                  <a:lnTo>
                    <a:pt x="173" y="36"/>
                  </a:lnTo>
                  <a:lnTo>
                    <a:pt x="190" y="84"/>
                  </a:lnTo>
                  <a:lnTo>
                    <a:pt x="209" y="123"/>
                  </a:lnTo>
                  <a:lnTo>
                    <a:pt x="230" y="156"/>
                  </a:lnTo>
                  <a:lnTo>
                    <a:pt x="247" y="171"/>
                  </a:lnTo>
                  <a:lnTo>
                    <a:pt x="196" y="196"/>
                  </a:lnTo>
                  <a:lnTo>
                    <a:pt x="130" y="232"/>
                  </a:lnTo>
                  <a:lnTo>
                    <a:pt x="63" y="277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618"/>
            <p:cNvSpPr>
              <a:spLocks/>
            </p:cNvSpPr>
            <p:nvPr/>
          </p:nvSpPr>
          <p:spPr bwMode="auto">
            <a:xfrm>
              <a:off x="8128203" y="538722"/>
              <a:ext cx="119811" cy="85252"/>
            </a:xfrm>
            <a:custGeom>
              <a:avLst/>
              <a:gdLst/>
              <a:ahLst/>
              <a:cxnLst>
                <a:cxn ang="0">
                  <a:pos x="180" y="25"/>
                </a:cxn>
                <a:cxn ang="0">
                  <a:pos x="158" y="76"/>
                </a:cxn>
                <a:cxn ang="0">
                  <a:pos x="137" y="116"/>
                </a:cxn>
                <a:cxn ang="0">
                  <a:pos x="108" y="149"/>
                </a:cxn>
                <a:cxn ang="0">
                  <a:pos x="74" y="185"/>
                </a:cxn>
                <a:cxn ang="0">
                  <a:pos x="45" y="211"/>
                </a:cxn>
                <a:cxn ang="0">
                  <a:pos x="23" y="221"/>
                </a:cxn>
                <a:cxn ang="0">
                  <a:pos x="0" y="263"/>
                </a:cxn>
                <a:cxn ang="0">
                  <a:pos x="51" y="266"/>
                </a:cxn>
                <a:cxn ang="0">
                  <a:pos x="112" y="278"/>
                </a:cxn>
                <a:cxn ang="0">
                  <a:pos x="169" y="289"/>
                </a:cxn>
                <a:cxn ang="0">
                  <a:pos x="243" y="251"/>
                </a:cxn>
                <a:cxn ang="0">
                  <a:pos x="336" y="202"/>
                </a:cxn>
                <a:cxn ang="0">
                  <a:pos x="374" y="187"/>
                </a:cxn>
                <a:cxn ang="0">
                  <a:pos x="367" y="171"/>
                </a:cxn>
                <a:cxn ang="0">
                  <a:pos x="224" y="238"/>
                </a:cxn>
                <a:cxn ang="0">
                  <a:pos x="251" y="111"/>
                </a:cxn>
                <a:cxn ang="0">
                  <a:pos x="180" y="76"/>
                </a:cxn>
                <a:cxn ang="0">
                  <a:pos x="182" y="55"/>
                </a:cxn>
                <a:cxn ang="0">
                  <a:pos x="253" y="25"/>
                </a:cxn>
                <a:cxn ang="0">
                  <a:pos x="245" y="0"/>
                </a:cxn>
                <a:cxn ang="0">
                  <a:pos x="180" y="25"/>
                </a:cxn>
                <a:cxn ang="0">
                  <a:pos x="180" y="25"/>
                </a:cxn>
              </a:cxnLst>
              <a:rect l="0" t="0" r="r" b="b"/>
              <a:pathLst>
                <a:path w="374" h="289">
                  <a:moveTo>
                    <a:pt x="180" y="25"/>
                  </a:moveTo>
                  <a:lnTo>
                    <a:pt x="158" y="76"/>
                  </a:lnTo>
                  <a:lnTo>
                    <a:pt x="137" y="116"/>
                  </a:lnTo>
                  <a:lnTo>
                    <a:pt x="108" y="149"/>
                  </a:lnTo>
                  <a:lnTo>
                    <a:pt x="74" y="185"/>
                  </a:lnTo>
                  <a:lnTo>
                    <a:pt x="45" y="211"/>
                  </a:lnTo>
                  <a:lnTo>
                    <a:pt x="23" y="221"/>
                  </a:lnTo>
                  <a:lnTo>
                    <a:pt x="0" y="263"/>
                  </a:lnTo>
                  <a:lnTo>
                    <a:pt x="51" y="266"/>
                  </a:lnTo>
                  <a:lnTo>
                    <a:pt x="112" y="278"/>
                  </a:lnTo>
                  <a:lnTo>
                    <a:pt x="169" y="289"/>
                  </a:lnTo>
                  <a:lnTo>
                    <a:pt x="243" y="251"/>
                  </a:lnTo>
                  <a:lnTo>
                    <a:pt x="336" y="202"/>
                  </a:lnTo>
                  <a:lnTo>
                    <a:pt x="374" y="187"/>
                  </a:lnTo>
                  <a:lnTo>
                    <a:pt x="367" y="171"/>
                  </a:lnTo>
                  <a:lnTo>
                    <a:pt x="224" y="238"/>
                  </a:lnTo>
                  <a:lnTo>
                    <a:pt x="251" y="111"/>
                  </a:lnTo>
                  <a:lnTo>
                    <a:pt x="180" y="76"/>
                  </a:lnTo>
                  <a:lnTo>
                    <a:pt x="182" y="55"/>
                  </a:lnTo>
                  <a:lnTo>
                    <a:pt x="253" y="25"/>
                  </a:lnTo>
                  <a:lnTo>
                    <a:pt x="245" y="0"/>
                  </a:lnTo>
                  <a:lnTo>
                    <a:pt x="180" y="25"/>
                  </a:lnTo>
                  <a:lnTo>
                    <a:pt x="180" y="2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619"/>
            <p:cNvSpPr>
              <a:spLocks/>
            </p:cNvSpPr>
            <p:nvPr/>
          </p:nvSpPr>
          <p:spPr bwMode="auto">
            <a:xfrm>
              <a:off x="8276845" y="577204"/>
              <a:ext cx="14095" cy="7104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0"/>
                </a:cxn>
                <a:cxn ang="0">
                  <a:pos x="43" y="9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43" h="22">
                  <a:moveTo>
                    <a:pt x="0" y="22"/>
                  </a:moveTo>
                  <a:lnTo>
                    <a:pt x="0" y="0"/>
                  </a:lnTo>
                  <a:lnTo>
                    <a:pt x="43" y="9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620"/>
            <p:cNvSpPr>
              <a:spLocks/>
            </p:cNvSpPr>
            <p:nvPr/>
          </p:nvSpPr>
          <p:spPr bwMode="auto">
            <a:xfrm>
              <a:off x="8264031" y="494320"/>
              <a:ext cx="162738" cy="82884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4" y="101"/>
                </a:cxn>
                <a:cxn ang="0">
                  <a:pos x="138" y="109"/>
                </a:cxn>
                <a:cxn ang="0">
                  <a:pos x="74" y="198"/>
                </a:cxn>
                <a:cxn ang="0">
                  <a:pos x="118" y="282"/>
                </a:cxn>
                <a:cxn ang="0">
                  <a:pos x="177" y="261"/>
                </a:cxn>
                <a:cxn ang="0">
                  <a:pos x="256" y="240"/>
                </a:cxn>
                <a:cxn ang="0">
                  <a:pos x="338" y="224"/>
                </a:cxn>
                <a:cxn ang="0">
                  <a:pos x="414" y="217"/>
                </a:cxn>
                <a:cxn ang="0">
                  <a:pos x="475" y="215"/>
                </a:cxn>
                <a:cxn ang="0">
                  <a:pos x="505" y="217"/>
                </a:cxn>
                <a:cxn ang="0">
                  <a:pos x="507" y="21"/>
                </a:cxn>
                <a:cxn ang="0">
                  <a:pos x="376" y="0"/>
                </a:cxn>
                <a:cxn ang="0">
                  <a:pos x="283" y="15"/>
                </a:cxn>
                <a:cxn ang="0">
                  <a:pos x="167" y="38"/>
                </a:cxn>
                <a:cxn ang="0">
                  <a:pos x="74" y="59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507" h="282">
                  <a:moveTo>
                    <a:pt x="0" y="80"/>
                  </a:moveTo>
                  <a:lnTo>
                    <a:pt x="4" y="101"/>
                  </a:lnTo>
                  <a:lnTo>
                    <a:pt x="138" y="109"/>
                  </a:lnTo>
                  <a:lnTo>
                    <a:pt x="74" y="198"/>
                  </a:lnTo>
                  <a:lnTo>
                    <a:pt x="118" y="282"/>
                  </a:lnTo>
                  <a:lnTo>
                    <a:pt x="177" y="261"/>
                  </a:lnTo>
                  <a:lnTo>
                    <a:pt x="256" y="240"/>
                  </a:lnTo>
                  <a:lnTo>
                    <a:pt x="338" y="224"/>
                  </a:lnTo>
                  <a:lnTo>
                    <a:pt x="414" y="217"/>
                  </a:lnTo>
                  <a:lnTo>
                    <a:pt x="475" y="215"/>
                  </a:lnTo>
                  <a:lnTo>
                    <a:pt x="505" y="217"/>
                  </a:lnTo>
                  <a:lnTo>
                    <a:pt x="507" y="21"/>
                  </a:lnTo>
                  <a:lnTo>
                    <a:pt x="376" y="0"/>
                  </a:lnTo>
                  <a:lnTo>
                    <a:pt x="283" y="15"/>
                  </a:lnTo>
                  <a:lnTo>
                    <a:pt x="167" y="38"/>
                  </a:lnTo>
                  <a:lnTo>
                    <a:pt x="74" y="59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621"/>
            <p:cNvSpPr>
              <a:spLocks/>
            </p:cNvSpPr>
            <p:nvPr/>
          </p:nvSpPr>
          <p:spPr bwMode="auto">
            <a:xfrm>
              <a:off x="8544657" y="518001"/>
              <a:ext cx="57663" cy="728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79"/>
                </a:cxn>
                <a:cxn ang="0">
                  <a:pos x="59" y="194"/>
                </a:cxn>
                <a:cxn ang="0">
                  <a:pos x="120" y="217"/>
                </a:cxn>
                <a:cxn ang="0">
                  <a:pos x="175" y="245"/>
                </a:cxn>
                <a:cxn ang="0">
                  <a:pos x="181" y="51"/>
                </a:cxn>
                <a:cxn ang="0">
                  <a:pos x="108" y="2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81" h="245">
                  <a:moveTo>
                    <a:pt x="0" y="0"/>
                  </a:moveTo>
                  <a:lnTo>
                    <a:pt x="6" y="179"/>
                  </a:lnTo>
                  <a:lnTo>
                    <a:pt x="59" y="194"/>
                  </a:lnTo>
                  <a:lnTo>
                    <a:pt x="120" y="217"/>
                  </a:lnTo>
                  <a:lnTo>
                    <a:pt x="175" y="245"/>
                  </a:lnTo>
                  <a:lnTo>
                    <a:pt x="181" y="51"/>
                  </a:lnTo>
                  <a:lnTo>
                    <a:pt x="108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622"/>
            <p:cNvSpPr>
              <a:spLocks/>
            </p:cNvSpPr>
            <p:nvPr/>
          </p:nvSpPr>
          <p:spPr bwMode="auto">
            <a:xfrm>
              <a:off x="8515826" y="699161"/>
              <a:ext cx="57663" cy="7992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6" y="122"/>
                </a:cxn>
                <a:cxn ang="0">
                  <a:pos x="11" y="219"/>
                </a:cxn>
                <a:cxn ang="0">
                  <a:pos x="0" y="264"/>
                </a:cxn>
                <a:cxn ang="0">
                  <a:pos x="72" y="264"/>
                </a:cxn>
                <a:cxn ang="0">
                  <a:pos x="125" y="270"/>
                </a:cxn>
                <a:cxn ang="0">
                  <a:pos x="148" y="207"/>
                </a:cxn>
                <a:cxn ang="0">
                  <a:pos x="61" y="154"/>
                </a:cxn>
                <a:cxn ang="0">
                  <a:pos x="161" y="99"/>
                </a:cxn>
                <a:cxn ang="0">
                  <a:pos x="178" y="29"/>
                </a:cxn>
                <a:cxn ang="0">
                  <a:pos x="61" y="0"/>
                </a:cxn>
                <a:cxn ang="0">
                  <a:pos x="61" y="0"/>
                </a:cxn>
              </a:cxnLst>
              <a:rect l="0" t="0" r="r" b="b"/>
              <a:pathLst>
                <a:path w="178" h="270">
                  <a:moveTo>
                    <a:pt x="61" y="0"/>
                  </a:moveTo>
                  <a:lnTo>
                    <a:pt x="36" y="122"/>
                  </a:lnTo>
                  <a:lnTo>
                    <a:pt x="11" y="219"/>
                  </a:lnTo>
                  <a:lnTo>
                    <a:pt x="0" y="264"/>
                  </a:lnTo>
                  <a:lnTo>
                    <a:pt x="72" y="264"/>
                  </a:lnTo>
                  <a:lnTo>
                    <a:pt x="125" y="270"/>
                  </a:lnTo>
                  <a:lnTo>
                    <a:pt x="148" y="207"/>
                  </a:lnTo>
                  <a:lnTo>
                    <a:pt x="61" y="154"/>
                  </a:lnTo>
                  <a:lnTo>
                    <a:pt x="161" y="99"/>
                  </a:lnTo>
                  <a:lnTo>
                    <a:pt x="178" y="29"/>
                  </a:lnTo>
                  <a:lnTo>
                    <a:pt x="61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623"/>
            <p:cNvSpPr>
              <a:spLocks/>
            </p:cNvSpPr>
            <p:nvPr/>
          </p:nvSpPr>
          <p:spPr bwMode="auto">
            <a:xfrm>
              <a:off x="8588866" y="711002"/>
              <a:ext cx="6407" cy="4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3"/>
                </a:cxn>
                <a:cxn ang="0">
                  <a:pos x="19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13">
                  <a:moveTo>
                    <a:pt x="0" y="0"/>
                  </a:moveTo>
                  <a:lnTo>
                    <a:pt x="11" y="13"/>
                  </a:lnTo>
                  <a:lnTo>
                    <a:pt x="19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624"/>
            <p:cNvSpPr>
              <a:spLocks/>
            </p:cNvSpPr>
            <p:nvPr/>
          </p:nvSpPr>
          <p:spPr bwMode="auto">
            <a:xfrm>
              <a:off x="8429972" y="876177"/>
              <a:ext cx="168504" cy="72819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8" y="114"/>
                </a:cxn>
                <a:cxn ang="0">
                  <a:pos x="0" y="165"/>
                </a:cxn>
                <a:cxn ang="0">
                  <a:pos x="87" y="192"/>
                </a:cxn>
                <a:cxn ang="0">
                  <a:pos x="239" y="219"/>
                </a:cxn>
                <a:cxn ang="0">
                  <a:pos x="407" y="243"/>
                </a:cxn>
                <a:cxn ang="0">
                  <a:pos x="517" y="245"/>
                </a:cxn>
                <a:cxn ang="0">
                  <a:pos x="524" y="89"/>
                </a:cxn>
                <a:cxn ang="0">
                  <a:pos x="304" y="42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524" h="245">
                  <a:moveTo>
                    <a:pt x="114" y="0"/>
                  </a:moveTo>
                  <a:lnTo>
                    <a:pt x="38" y="114"/>
                  </a:lnTo>
                  <a:lnTo>
                    <a:pt x="0" y="165"/>
                  </a:lnTo>
                  <a:lnTo>
                    <a:pt x="87" y="192"/>
                  </a:lnTo>
                  <a:lnTo>
                    <a:pt x="239" y="219"/>
                  </a:lnTo>
                  <a:lnTo>
                    <a:pt x="407" y="243"/>
                  </a:lnTo>
                  <a:lnTo>
                    <a:pt x="517" y="245"/>
                  </a:lnTo>
                  <a:lnTo>
                    <a:pt x="524" y="89"/>
                  </a:lnTo>
                  <a:lnTo>
                    <a:pt x="304" y="42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625"/>
            <p:cNvSpPr>
              <a:spLocks/>
            </p:cNvSpPr>
            <p:nvPr/>
          </p:nvSpPr>
          <p:spPr bwMode="auto">
            <a:xfrm>
              <a:off x="8379998" y="1097004"/>
              <a:ext cx="76243" cy="757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147"/>
                </a:cxn>
                <a:cxn ang="0">
                  <a:pos x="76" y="257"/>
                </a:cxn>
                <a:cxn ang="0">
                  <a:pos x="201" y="204"/>
                </a:cxn>
                <a:cxn ang="0">
                  <a:pos x="237" y="76"/>
                </a:cxn>
                <a:cxn ang="0">
                  <a:pos x="158" y="57"/>
                </a:cxn>
                <a:cxn ang="0">
                  <a:pos x="5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37" h="257">
                  <a:moveTo>
                    <a:pt x="0" y="0"/>
                  </a:moveTo>
                  <a:lnTo>
                    <a:pt x="44" y="147"/>
                  </a:lnTo>
                  <a:lnTo>
                    <a:pt x="76" y="257"/>
                  </a:lnTo>
                  <a:lnTo>
                    <a:pt x="201" y="204"/>
                  </a:lnTo>
                  <a:lnTo>
                    <a:pt x="237" y="76"/>
                  </a:lnTo>
                  <a:lnTo>
                    <a:pt x="158" y="57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626"/>
            <p:cNvSpPr>
              <a:spLocks/>
            </p:cNvSpPr>
            <p:nvPr/>
          </p:nvSpPr>
          <p:spPr bwMode="auto">
            <a:xfrm>
              <a:off x="8465211" y="1121869"/>
              <a:ext cx="25628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66"/>
                </a:cxn>
                <a:cxn ang="0">
                  <a:pos x="82" y="1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2" h="66">
                  <a:moveTo>
                    <a:pt x="0" y="0"/>
                  </a:moveTo>
                  <a:lnTo>
                    <a:pt x="44" y="66"/>
                  </a:lnTo>
                  <a:lnTo>
                    <a:pt x="82" y="1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627"/>
            <p:cNvSpPr>
              <a:spLocks/>
            </p:cNvSpPr>
            <p:nvPr/>
          </p:nvSpPr>
          <p:spPr bwMode="auto">
            <a:xfrm>
              <a:off x="8408189" y="1180479"/>
              <a:ext cx="31394" cy="556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71"/>
                </a:cxn>
                <a:cxn ang="0">
                  <a:pos x="34" y="151"/>
                </a:cxn>
                <a:cxn ang="0">
                  <a:pos x="38" y="189"/>
                </a:cxn>
                <a:cxn ang="0">
                  <a:pos x="97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189">
                  <a:moveTo>
                    <a:pt x="0" y="0"/>
                  </a:moveTo>
                  <a:lnTo>
                    <a:pt x="17" y="71"/>
                  </a:lnTo>
                  <a:lnTo>
                    <a:pt x="34" y="151"/>
                  </a:lnTo>
                  <a:lnTo>
                    <a:pt x="38" y="189"/>
                  </a:lnTo>
                  <a:lnTo>
                    <a:pt x="97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628"/>
            <p:cNvSpPr>
              <a:spLocks/>
            </p:cNvSpPr>
            <p:nvPr/>
          </p:nvSpPr>
          <p:spPr bwMode="auto">
            <a:xfrm>
              <a:off x="8419080" y="1223105"/>
              <a:ext cx="52537" cy="20129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" y="68"/>
                </a:cxn>
                <a:cxn ang="0">
                  <a:pos x="164" y="65"/>
                </a:cxn>
                <a:cxn ang="0">
                  <a:pos x="143" y="0"/>
                </a:cxn>
                <a:cxn ang="0">
                  <a:pos x="10" y="27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164" h="68">
                  <a:moveTo>
                    <a:pt x="0" y="15"/>
                  </a:moveTo>
                  <a:lnTo>
                    <a:pt x="4" y="68"/>
                  </a:lnTo>
                  <a:lnTo>
                    <a:pt x="164" y="65"/>
                  </a:lnTo>
                  <a:lnTo>
                    <a:pt x="143" y="0"/>
                  </a:lnTo>
                  <a:lnTo>
                    <a:pt x="10" y="27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629"/>
            <p:cNvSpPr>
              <a:spLocks/>
            </p:cNvSpPr>
            <p:nvPr/>
          </p:nvSpPr>
          <p:spPr bwMode="auto">
            <a:xfrm>
              <a:off x="8488917" y="1131341"/>
              <a:ext cx="106356" cy="110117"/>
            </a:xfrm>
            <a:custGeom>
              <a:avLst/>
              <a:gdLst/>
              <a:ahLst/>
              <a:cxnLst>
                <a:cxn ang="0">
                  <a:pos x="0" y="373"/>
                </a:cxn>
                <a:cxn ang="0">
                  <a:pos x="53" y="295"/>
                </a:cxn>
                <a:cxn ang="0">
                  <a:pos x="179" y="325"/>
                </a:cxn>
                <a:cxn ang="0">
                  <a:pos x="124" y="226"/>
                </a:cxn>
                <a:cxn ang="0">
                  <a:pos x="245" y="152"/>
                </a:cxn>
                <a:cxn ang="0">
                  <a:pos x="133" y="124"/>
                </a:cxn>
                <a:cxn ang="0">
                  <a:pos x="196" y="42"/>
                </a:cxn>
                <a:cxn ang="0">
                  <a:pos x="67" y="63"/>
                </a:cxn>
                <a:cxn ang="0">
                  <a:pos x="65" y="0"/>
                </a:cxn>
                <a:cxn ang="0">
                  <a:pos x="226" y="29"/>
                </a:cxn>
                <a:cxn ang="0">
                  <a:pos x="333" y="36"/>
                </a:cxn>
                <a:cxn ang="0">
                  <a:pos x="333" y="363"/>
                </a:cxn>
                <a:cxn ang="0">
                  <a:pos x="0" y="373"/>
                </a:cxn>
                <a:cxn ang="0">
                  <a:pos x="0" y="373"/>
                </a:cxn>
              </a:cxnLst>
              <a:rect l="0" t="0" r="r" b="b"/>
              <a:pathLst>
                <a:path w="333" h="373">
                  <a:moveTo>
                    <a:pt x="0" y="373"/>
                  </a:moveTo>
                  <a:lnTo>
                    <a:pt x="53" y="295"/>
                  </a:lnTo>
                  <a:lnTo>
                    <a:pt x="179" y="325"/>
                  </a:lnTo>
                  <a:lnTo>
                    <a:pt x="124" y="226"/>
                  </a:lnTo>
                  <a:lnTo>
                    <a:pt x="245" y="152"/>
                  </a:lnTo>
                  <a:lnTo>
                    <a:pt x="133" y="124"/>
                  </a:lnTo>
                  <a:lnTo>
                    <a:pt x="196" y="42"/>
                  </a:lnTo>
                  <a:lnTo>
                    <a:pt x="67" y="63"/>
                  </a:lnTo>
                  <a:lnTo>
                    <a:pt x="65" y="0"/>
                  </a:lnTo>
                  <a:lnTo>
                    <a:pt x="226" y="29"/>
                  </a:lnTo>
                  <a:lnTo>
                    <a:pt x="333" y="36"/>
                  </a:lnTo>
                  <a:lnTo>
                    <a:pt x="333" y="363"/>
                  </a:lnTo>
                  <a:lnTo>
                    <a:pt x="0" y="373"/>
                  </a:lnTo>
                  <a:lnTo>
                    <a:pt x="0" y="37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630"/>
            <p:cNvSpPr>
              <a:spLocks/>
            </p:cNvSpPr>
            <p:nvPr/>
          </p:nvSpPr>
          <p:spPr bwMode="auto">
            <a:xfrm>
              <a:off x="8122437" y="1102924"/>
              <a:ext cx="121733" cy="142087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245" y="51"/>
                </a:cxn>
                <a:cxn ang="0">
                  <a:pos x="272" y="188"/>
                </a:cxn>
                <a:cxn ang="0">
                  <a:pos x="175" y="154"/>
                </a:cxn>
                <a:cxn ang="0">
                  <a:pos x="110" y="247"/>
                </a:cxn>
                <a:cxn ang="0">
                  <a:pos x="89" y="158"/>
                </a:cxn>
                <a:cxn ang="0">
                  <a:pos x="0" y="190"/>
                </a:cxn>
                <a:cxn ang="0">
                  <a:pos x="89" y="283"/>
                </a:cxn>
                <a:cxn ang="0">
                  <a:pos x="197" y="394"/>
                </a:cxn>
                <a:cxn ang="0">
                  <a:pos x="277" y="479"/>
                </a:cxn>
                <a:cxn ang="0">
                  <a:pos x="380" y="477"/>
                </a:cxn>
                <a:cxn ang="0">
                  <a:pos x="357" y="320"/>
                </a:cxn>
                <a:cxn ang="0">
                  <a:pos x="327" y="177"/>
                </a:cxn>
                <a:cxn ang="0">
                  <a:pos x="291" y="0"/>
                </a:cxn>
                <a:cxn ang="0">
                  <a:pos x="291" y="0"/>
                </a:cxn>
              </a:cxnLst>
              <a:rect l="0" t="0" r="r" b="b"/>
              <a:pathLst>
                <a:path w="380" h="479">
                  <a:moveTo>
                    <a:pt x="291" y="0"/>
                  </a:moveTo>
                  <a:lnTo>
                    <a:pt x="245" y="51"/>
                  </a:lnTo>
                  <a:lnTo>
                    <a:pt x="272" y="188"/>
                  </a:lnTo>
                  <a:lnTo>
                    <a:pt x="175" y="154"/>
                  </a:lnTo>
                  <a:lnTo>
                    <a:pt x="110" y="247"/>
                  </a:lnTo>
                  <a:lnTo>
                    <a:pt x="89" y="158"/>
                  </a:lnTo>
                  <a:lnTo>
                    <a:pt x="0" y="190"/>
                  </a:lnTo>
                  <a:lnTo>
                    <a:pt x="89" y="283"/>
                  </a:lnTo>
                  <a:lnTo>
                    <a:pt x="197" y="394"/>
                  </a:lnTo>
                  <a:lnTo>
                    <a:pt x="277" y="479"/>
                  </a:lnTo>
                  <a:lnTo>
                    <a:pt x="380" y="477"/>
                  </a:lnTo>
                  <a:lnTo>
                    <a:pt x="357" y="320"/>
                  </a:lnTo>
                  <a:lnTo>
                    <a:pt x="327" y="177"/>
                  </a:lnTo>
                  <a:lnTo>
                    <a:pt x="291" y="0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631"/>
            <p:cNvSpPr>
              <a:spLocks/>
            </p:cNvSpPr>
            <p:nvPr/>
          </p:nvSpPr>
          <p:spPr bwMode="auto">
            <a:xfrm>
              <a:off x="8039146" y="1048457"/>
              <a:ext cx="169786" cy="114261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55" y="78"/>
                </a:cxn>
                <a:cxn ang="0">
                  <a:pos x="145" y="34"/>
                </a:cxn>
                <a:cxn ang="0">
                  <a:pos x="183" y="7"/>
                </a:cxn>
                <a:cxn ang="0">
                  <a:pos x="251" y="13"/>
                </a:cxn>
                <a:cxn ang="0">
                  <a:pos x="342" y="13"/>
                </a:cxn>
                <a:cxn ang="0">
                  <a:pos x="437" y="9"/>
                </a:cxn>
                <a:cxn ang="0">
                  <a:pos x="479" y="0"/>
                </a:cxn>
                <a:cxn ang="0">
                  <a:pos x="506" y="59"/>
                </a:cxn>
                <a:cxn ang="0">
                  <a:pos x="531" y="135"/>
                </a:cxn>
                <a:cxn ang="0">
                  <a:pos x="468" y="127"/>
                </a:cxn>
                <a:cxn ang="0">
                  <a:pos x="460" y="26"/>
                </a:cxn>
                <a:cxn ang="0">
                  <a:pos x="379" y="97"/>
                </a:cxn>
                <a:cxn ang="0">
                  <a:pos x="323" y="34"/>
                </a:cxn>
                <a:cxn ang="0">
                  <a:pos x="306" y="127"/>
                </a:cxn>
                <a:cxn ang="0">
                  <a:pos x="181" y="156"/>
                </a:cxn>
                <a:cxn ang="0">
                  <a:pos x="285" y="256"/>
                </a:cxn>
                <a:cxn ang="0">
                  <a:pos x="268" y="386"/>
                </a:cxn>
                <a:cxn ang="0">
                  <a:pos x="114" y="215"/>
                </a:cxn>
                <a:cxn ang="0">
                  <a:pos x="0" y="100"/>
                </a:cxn>
                <a:cxn ang="0">
                  <a:pos x="0" y="100"/>
                </a:cxn>
              </a:cxnLst>
              <a:rect l="0" t="0" r="r" b="b"/>
              <a:pathLst>
                <a:path w="531" h="386">
                  <a:moveTo>
                    <a:pt x="0" y="100"/>
                  </a:moveTo>
                  <a:lnTo>
                    <a:pt x="55" y="78"/>
                  </a:lnTo>
                  <a:lnTo>
                    <a:pt x="145" y="34"/>
                  </a:lnTo>
                  <a:lnTo>
                    <a:pt x="183" y="7"/>
                  </a:lnTo>
                  <a:lnTo>
                    <a:pt x="251" y="13"/>
                  </a:lnTo>
                  <a:lnTo>
                    <a:pt x="342" y="13"/>
                  </a:lnTo>
                  <a:lnTo>
                    <a:pt x="437" y="9"/>
                  </a:lnTo>
                  <a:lnTo>
                    <a:pt x="479" y="0"/>
                  </a:lnTo>
                  <a:lnTo>
                    <a:pt x="506" y="59"/>
                  </a:lnTo>
                  <a:lnTo>
                    <a:pt x="531" y="135"/>
                  </a:lnTo>
                  <a:lnTo>
                    <a:pt x="468" y="127"/>
                  </a:lnTo>
                  <a:lnTo>
                    <a:pt x="460" y="26"/>
                  </a:lnTo>
                  <a:lnTo>
                    <a:pt x="379" y="97"/>
                  </a:lnTo>
                  <a:lnTo>
                    <a:pt x="323" y="34"/>
                  </a:lnTo>
                  <a:lnTo>
                    <a:pt x="306" y="127"/>
                  </a:lnTo>
                  <a:lnTo>
                    <a:pt x="181" y="156"/>
                  </a:lnTo>
                  <a:lnTo>
                    <a:pt x="285" y="256"/>
                  </a:lnTo>
                  <a:lnTo>
                    <a:pt x="268" y="386"/>
                  </a:lnTo>
                  <a:lnTo>
                    <a:pt x="114" y="215"/>
                  </a:lnTo>
                  <a:lnTo>
                    <a:pt x="0" y="100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632"/>
            <p:cNvSpPr>
              <a:spLocks/>
            </p:cNvSpPr>
            <p:nvPr/>
          </p:nvSpPr>
          <p:spPr bwMode="auto">
            <a:xfrm>
              <a:off x="7921897" y="1182847"/>
              <a:ext cx="63429" cy="64531"/>
            </a:xfrm>
            <a:custGeom>
              <a:avLst/>
              <a:gdLst/>
              <a:ahLst/>
              <a:cxnLst>
                <a:cxn ang="0">
                  <a:pos x="21" y="219"/>
                </a:cxn>
                <a:cxn ang="0">
                  <a:pos x="0" y="181"/>
                </a:cxn>
                <a:cxn ang="0">
                  <a:pos x="118" y="101"/>
                </a:cxn>
                <a:cxn ang="0">
                  <a:pos x="6" y="69"/>
                </a:cxn>
                <a:cxn ang="0">
                  <a:pos x="55" y="0"/>
                </a:cxn>
                <a:cxn ang="0">
                  <a:pos x="200" y="209"/>
                </a:cxn>
                <a:cxn ang="0">
                  <a:pos x="21" y="219"/>
                </a:cxn>
                <a:cxn ang="0">
                  <a:pos x="21" y="219"/>
                </a:cxn>
              </a:cxnLst>
              <a:rect l="0" t="0" r="r" b="b"/>
              <a:pathLst>
                <a:path w="200" h="219">
                  <a:moveTo>
                    <a:pt x="21" y="219"/>
                  </a:moveTo>
                  <a:lnTo>
                    <a:pt x="0" y="181"/>
                  </a:lnTo>
                  <a:lnTo>
                    <a:pt x="118" y="101"/>
                  </a:lnTo>
                  <a:lnTo>
                    <a:pt x="6" y="69"/>
                  </a:lnTo>
                  <a:lnTo>
                    <a:pt x="55" y="0"/>
                  </a:lnTo>
                  <a:lnTo>
                    <a:pt x="200" y="209"/>
                  </a:lnTo>
                  <a:lnTo>
                    <a:pt x="21" y="219"/>
                  </a:lnTo>
                  <a:lnTo>
                    <a:pt x="21" y="21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633"/>
            <p:cNvSpPr>
              <a:spLocks/>
            </p:cNvSpPr>
            <p:nvPr/>
          </p:nvSpPr>
          <p:spPr bwMode="auto">
            <a:xfrm>
              <a:off x="7852061" y="1136077"/>
              <a:ext cx="79447" cy="49138"/>
            </a:xfrm>
            <a:custGeom>
              <a:avLst/>
              <a:gdLst/>
              <a:ahLst/>
              <a:cxnLst>
                <a:cxn ang="0">
                  <a:pos x="247" y="139"/>
                </a:cxn>
                <a:cxn ang="0">
                  <a:pos x="144" y="166"/>
                </a:cxn>
                <a:cxn ang="0">
                  <a:pos x="135" y="33"/>
                </a:cxn>
                <a:cxn ang="0">
                  <a:pos x="45" y="133"/>
                </a:cxn>
                <a:cxn ang="0">
                  <a:pos x="0" y="69"/>
                </a:cxn>
                <a:cxn ang="0">
                  <a:pos x="155" y="0"/>
                </a:cxn>
                <a:cxn ang="0">
                  <a:pos x="247" y="139"/>
                </a:cxn>
                <a:cxn ang="0">
                  <a:pos x="247" y="139"/>
                </a:cxn>
              </a:cxnLst>
              <a:rect l="0" t="0" r="r" b="b"/>
              <a:pathLst>
                <a:path w="247" h="166">
                  <a:moveTo>
                    <a:pt x="247" y="139"/>
                  </a:moveTo>
                  <a:lnTo>
                    <a:pt x="144" y="166"/>
                  </a:lnTo>
                  <a:lnTo>
                    <a:pt x="135" y="33"/>
                  </a:lnTo>
                  <a:lnTo>
                    <a:pt x="45" y="133"/>
                  </a:lnTo>
                  <a:lnTo>
                    <a:pt x="0" y="69"/>
                  </a:lnTo>
                  <a:lnTo>
                    <a:pt x="155" y="0"/>
                  </a:lnTo>
                  <a:lnTo>
                    <a:pt x="247" y="139"/>
                  </a:lnTo>
                  <a:lnTo>
                    <a:pt x="247" y="13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634"/>
            <p:cNvSpPr>
              <a:spLocks/>
            </p:cNvSpPr>
            <p:nvPr/>
          </p:nvSpPr>
          <p:spPr bwMode="auto">
            <a:xfrm>
              <a:off x="7626535" y="1161534"/>
              <a:ext cx="214635" cy="85252"/>
            </a:xfrm>
            <a:custGeom>
              <a:avLst/>
              <a:gdLst/>
              <a:ahLst/>
              <a:cxnLst>
                <a:cxn ang="0">
                  <a:pos x="0" y="289"/>
                </a:cxn>
                <a:cxn ang="0">
                  <a:pos x="601" y="287"/>
                </a:cxn>
                <a:cxn ang="0">
                  <a:pos x="616" y="237"/>
                </a:cxn>
                <a:cxn ang="0">
                  <a:pos x="496" y="173"/>
                </a:cxn>
                <a:cxn ang="0">
                  <a:pos x="643" y="104"/>
                </a:cxn>
                <a:cxn ang="0">
                  <a:pos x="671" y="0"/>
                </a:cxn>
                <a:cxn ang="0">
                  <a:pos x="419" y="112"/>
                </a:cxn>
                <a:cxn ang="0">
                  <a:pos x="162" y="220"/>
                </a:cxn>
                <a:cxn ang="0">
                  <a:pos x="0" y="289"/>
                </a:cxn>
                <a:cxn ang="0">
                  <a:pos x="0" y="289"/>
                </a:cxn>
              </a:cxnLst>
              <a:rect l="0" t="0" r="r" b="b"/>
              <a:pathLst>
                <a:path w="671" h="289">
                  <a:moveTo>
                    <a:pt x="0" y="289"/>
                  </a:moveTo>
                  <a:lnTo>
                    <a:pt x="601" y="287"/>
                  </a:lnTo>
                  <a:lnTo>
                    <a:pt x="616" y="237"/>
                  </a:lnTo>
                  <a:lnTo>
                    <a:pt x="496" y="173"/>
                  </a:lnTo>
                  <a:lnTo>
                    <a:pt x="643" y="104"/>
                  </a:lnTo>
                  <a:lnTo>
                    <a:pt x="671" y="0"/>
                  </a:lnTo>
                  <a:lnTo>
                    <a:pt x="419" y="112"/>
                  </a:lnTo>
                  <a:lnTo>
                    <a:pt x="162" y="220"/>
                  </a:lnTo>
                  <a:lnTo>
                    <a:pt x="0" y="289"/>
                  </a:lnTo>
                  <a:lnTo>
                    <a:pt x="0" y="28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635"/>
            <p:cNvSpPr>
              <a:spLocks/>
            </p:cNvSpPr>
            <p:nvPr/>
          </p:nvSpPr>
          <p:spPr bwMode="auto">
            <a:xfrm>
              <a:off x="7529789" y="1002279"/>
              <a:ext cx="42927" cy="49730"/>
            </a:xfrm>
            <a:custGeom>
              <a:avLst/>
              <a:gdLst/>
              <a:ahLst/>
              <a:cxnLst>
                <a:cxn ang="0">
                  <a:pos x="129" y="104"/>
                </a:cxn>
                <a:cxn ang="0">
                  <a:pos x="135" y="123"/>
                </a:cxn>
                <a:cxn ang="0">
                  <a:pos x="6" y="167"/>
                </a:cxn>
                <a:cxn ang="0">
                  <a:pos x="0" y="0"/>
                </a:cxn>
                <a:cxn ang="0">
                  <a:pos x="65" y="28"/>
                </a:cxn>
                <a:cxn ang="0">
                  <a:pos x="36" y="131"/>
                </a:cxn>
                <a:cxn ang="0">
                  <a:pos x="129" y="104"/>
                </a:cxn>
                <a:cxn ang="0">
                  <a:pos x="129" y="104"/>
                </a:cxn>
              </a:cxnLst>
              <a:rect l="0" t="0" r="r" b="b"/>
              <a:pathLst>
                <a:path w="135" h="167">
                  <a:moveTo>
                    <a:pt x="129" y="104"/>
                  </a:moveTo>
                  <a:lnTo>
                    <a:pt x="135" y="123"/>
                  </a:lnTo>
                  <a:lnTo>
                    <a:pt x="6" y="167"/>
                  </a:lnTo>
                  <a:lnTo>
                    <a:pt x="0" y="0"/>
                  </a:lnTo>
                  <a:lnTo>
                    <a:pt x="65" y="28"/>
                  </a:lnTo>
                  <a:lnTo>
                    <a:pt x="36" y="131"/>
                  </a:lnTo>
                  <a:lnTo>
                    <a:pt x="129" y="104"/>
                  </a:lnTo>
                  <a:lnTo>
                    <a:pt x="129" y="10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636"/>
            <p:cNvSpPr>
              <a:spLocks/>
            </p:cNvSpPr>
            <p:nvPr/>
          </p:nvSpPr>
          <p:spPr bwMode="auto">
            <a:xfrm>
              <a:off x="7529789" y="936564"/>
              <a:ext cx="33957" cy="50322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86" y="137"/>
                </a:cxn>
                <a:cxn ang="0">
                  <a:pos x="107" y="50"/>
                </a:cxn>
                <a:cxn ang="0">
                  <a:pos x="44" y="27"/>
                </a:cxn>
                <a:cxn ang="0">
                  <a:pos x="0" y="0"/>
                </a:cxn>
                <a:cxn ang="0">
                  <a:pos x="0" y="172"/>
                </a:cxn>
                <a:cxn ang="0">
                  <a:pos x="0" y="172"/>
                </a:cxn>
              </a:cxnLst>
              <a:rect l="0" t="0" r="r" b="b"/>
              <a:pathLst>
                <a:path w="107" h="172">
                  <a:moveTo>
                    <a:pt x="0" y="172"/>
                  </a:moveTo>
                  <a:lnTo>
                    <a:pt x="86" y="137"/>
                  </a:lnTo>
                  <a:lnTo>
                    <a:pt x="107" y="50"/>
                  </a:lnTo>
                  <a:lnTo>
                    <a:pt x="44" y="27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637"/>
            <p:cNvSpPr>
              <a:spLocks/>
            </p:cNvSpPr>
            <p:nvPr/>
          </p:nvSpPr>
          <p:spPr bwMode="auto">
            <a:xfrm>
              <a:off x="7578482" y="955509"/>
              <a:ext cx="11533" cy="88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30"/>
                </a:cxn>
                <a:cxn ang="0">
                  <a:pos x="36" y="1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30">
                  <a:moveTo>
                    <a:pt x="0" y="0"/>
                  </a:moveTo>
                  <a:lnTo>
                    <a:pt x="19" y="30"/>
                  </a:lnTo>
                  <a:lnTo>
                    <a:pt x="36" y="1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638"/>
            <p:cNvSpPr>
              <a:spLocks/>
            </p:cNvSpPr>
            <p:nvPr/>
          </p:nvSpPr>
          <p:spPr bwMode="auto">
            <a:xfrm>
              <a:off x="7609877" y="963797"/>
              <a:ext cx="15377" cy="710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2"/>
                </a:cxn>
                <a:cxn ang="0">
                  <a:pos x="48" y="13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8" h="22">
                  <a:moveTo>
                    <a:pt x="2" y="0"/>
                  </a:moveTo>
                  <a:lnTo>
                    <a:pt x="0" y="22"/>
                  </a:lnTo>
                  <a:lnTo>
                    <a:pt x="48" y="1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639"/>
            <p:cNvSpPr>
              <a:spLocks/>
            </p:cNvSpPr>
            <p:nvPr/>
          </p:nvSpPr>
          <p:spPr bwMode="auto">
            <a:xfrm>
              <a:off x="7629098" y="972678"/>
              <a:ext cx="133266" cy="4854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6" y="48"/>
                </a:cxn>
                <a:cxn ang="0">
                  <a:pos x="93" y="72"/>
                </a:cxn>
                <a:cxn ang="0">
                  <a:pos x="0" y="135"/>
                </a:cxn>
                <a:cxn ang="0">
                  <a:pos x="7" y="163"/>
                </a:cxn>
                <a:cxn ang="0">
                  <a:pos x="175" y="118"/>
                </a:cxn>
                <a:cxn ang="0">
                  <a:pos x="321" y="86"/>
                </a:cxn>
                <a:cxn ang="0">
                  <a:pos x="414" y="72"/>
                </a:cxn>
                <a:cxn ang="0">
                  <a:pos x="298" y="57"/>
                </a:cxn>
                <a:cxn ang="0">
                  <a:pos x="182" y="36"/>
                </a:cxn>
                <a:cxn ang="0">
                  <a:pos x="66" y="9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414" h="163">
                  <a:moveTo>
                    <a:pt x="38" y="0"/>
                  </a:moveTo>
                  <a:lnTo>
                    <a:pt x="6" y="48"/>
                  </a:lnTo>
                  <a:lnTo>
                    <a:pt x="93" y="72"/>
                  </a:lnTo>
                  <a:lnTo>
                    <a:pt x="0" y="135"/>
                  </a:lnTo>
                  <a:lnTo>
                    <a:pt x="7" y="163"/>
                  </a:lnTo>
                  <a:lnTo>
                    <a:pt x="175" y="118"/>
                  </a:lnTo>
                  <a:lnTo>
                    <a:pt x="321" y="86"/>
                  </a:lnTo>
                  <a:lnTo>
                    <a:pt x="414" y="72"/>
                  </a:lnTo>
                  <a:lnTo>
                    <a:pt x="298" y="57"/>
                  </a:lnTo>
                  <a:lnTo>
                    <a:pt x="182" y="36"/>
                  </a:lnTo>
                  <a:lnTo>
                    <a:pt x="66" y="9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640"/>
            <p:cNvSpPr>
              <a:spLocks/>
            </p:cNvSpPr>
            <p:nvPr/>
          </p:nvSpPr>
          <p:spPr bwMode="auto">
            <a:xfrm>
              <a:off x="7579123" y="745931"/>
              <a:ext cx="149924" cy="86436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93" y="114"/>
                </a:cxn>
                <a:cxn ang="0">
                  <a:pos x="232" y="70"/>
                </a:cxn>
                <a:cxn ang="0">
                  <a:pos x="359" y="32"/>
                </a:cxn>
                <a:cxn ang="0">
                  <a:pos x="470" y="0"/>
                </a:cxn>
                <a:cxn ang="0">
                  <a:pos x="449" y="45"/>
                </a:cxn>
                <a:cxn ang="0">
                  <a:pos x="428" y="110"/>
                </a:cxn>
                <a:cxn ang="0">
                  <a:pos x="414" y="192"/>
                </a:cxn>
                <a:cxn ang="0">
                  <a:pos x="413" y="264"/>
                </a:cxn>
                <a:cxn ang="0">
                  <a:pos x="414" y="291"/>
                </a:cxn>
                <a:cxn ang="0">
                  <a:pos x="228" y="230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470" h="291">
                  <a:moveTo>
                    <a:pt x="0" y="142"/>
                  </a:moveTo>
                  <a:lnTo>
                    <a:pt x="93" y="114"/>
                  </a:lnTo>
                  <a:lnTo>
                    <a:pt x="232" y="70"/>
                  </a:lnTo>
                  <a:lnTo>
                    <a:pt x="359" y="32"/>
                  </a:lnTo>
                  <a:lnTo>
                    <a:pt x="470" y="0"/>
                  </a:lnTo>
                  <a:lnTo>
                    <a:pt x="449" y="45"/>
                  </a:lnTo>
                  <a:lnTo>
                    <a:pt x="428" y="110"/>
                  </a:lnTo>
                  <a:lnTo>
                    <a:pt x="414" y="192"/>
                  </a:lnTo>
                  <a:lnTo>
                    <a:pt x="413" y="264"/>
                  </a:lnTo>
                  <a:lnTo>
                    <a:pt x="414" y="291"/>
                  </a:lnTo>
                  <a:lnTo>
                    <a:pt x="228" y="230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641"/>
            <p:cNvSpPr>
              <a:spLocks/>
            </p:cNvSpPr>
            <p:nvPr/>
          </p:nvSpPr>
          <p:spPr bwMode="auto">
            <a:xfrm>
              <a:off x="7969309" y="711594"/>
              <a:ext cx="28191" cy="2249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47"/>
                </a:cxn>
                <a:cxn ang="0">
                  <a:pos x="34" y="49"/>
                </a:cxn>
                <a:cxn ang="0">
                  <a:pos x="81" y="74"/>
                </a:cxn>
                <a:cxn ang="0">
                  <a:pos x="89" y="26"/>
                </a:cxn>
                <a:cxn ang="0">
                  <a:pos x="89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89" h="74">
                  <a:moveTo>
                    <a:pt x="0" y="13"/>
                  </a:moveTo>
                  <a:lnTo>
                    <a:pt x="0" y="47"/>
                  </a:lnTo>
                  <a:lnTo>
                    <a:pt x="34" y="49"/>
                  </a:lnTo>
                  <a:lnTo>
                    <a:pt x="81" y="74"/>
                  </a:lnTo>
                  <a:lnTo>
                    <a:pt x="89" y="26"/>
                  </a:lnTo>
                  <a:lnTo>
                    <a:pt x="89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642"/>
            <p:cNvSpPr>
              <a:spLocks/>
            </p:cNvSpPr>
            <p:nvPr/>
          </p:nvSpPr>
          <p:spPr bwMode="auto">
            <a:xfrm>
              <a:off x="7980201" y="741195"/>
              <a:ext cx="13455" cy="28417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0" y="49"/>
                </a:cxn>
                <a:cxn ang="0">
                  <a:pos x="6" y="97"/>
                </a:cxn>
                <a:cxn ang="0">
                  <a:pos x="30" y="51"/>
                </a:cxn>
                <a:cxn ang="0">
                  <a:pos x="42" y="0"/>
                </a:cxn>
                <a:cxn ang="0">
                  <a:pos x="42" y="0"/>
                </a:cxn>
              </a:cxnLst>
              <a:rect l="0" t="0" r="r" b="b"/>
              <a:pathLst>
                <a:path w="42" h="97">
                  <a:moveTo>
                    <a:pt x="42" y="0"/>
                  </a:moveTo>
                  <a:lnTo>
                    <a:pt x="0" y="49"/>
                  </a:lnTo>
                  <a:lnTo>
                    <a:pt x="6" y="97"/>
                  </a:lnTo>
                  <a:lnTo>
                    <a:pt x="30" y="51"/>
                  </a:lnTo>
                  <a:lnTo>
                    <a:pt x="42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643"/>
            <p:cNvSpPr>
              <a:spLocks/>
            </p:cNvSpPr>
            <p:nvPr/>
          </p:nvSpPr>
          <p:spPr bwMode="auto">
            <a:xfrm>
              <a:off x="7948166" y="783229"/>
              <a:ext cx="18580" cy="1361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57" y="8"/>
                </a:cxn>
                <a:cxn ang="0">
                  <a:pos x="23" y="29"/>
                </a:cxn>
                <a:cxn ang="0">
                  <a:pos x="0" y="4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57" h="46">
                  <a:moveTo>
                    <a:pt x="34" y="0"/>
                  </a:moveTo>
                  <a:lnTo>
                    <a:pt x="57" y="8"/>
                  </a:lnTo>
                  <a:lnTo>
                    <a:pt x="23" y="29"/>
                  </a:lnTo>
                  <a:lnTo>
                    <a:pt x="0" y="4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644"/>
            <p:cNvSpPr>
              <a:spLocks/>
            </p:cNvSpPr>
            <p:nvPr/>
          </p:nvSpPr>
          <p:spPr bwMode="auto">
            <a:xfrm>
              <a:off x="7900755" y="722250"/>
              <a:ext cx="19862" cy="8880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0" y="31"/>
                </a:cxn>
                <a:cxn ang="0">
                  <a:pos x="57" y="15"/>
                </a:cxn>
                <a:cxn ang="0">
                  <a:pos x="61" y="0"/>
                </a:cxn>
                <a:cxn ang="0">
                  <a:pos x="3" y="15"/>
                </a:cxn>
                <a:cxn ang="0">
                  <a:pos x="3" y="15"/>
                </a:cxn>
              </a:cxnLst>
              <a:rect l="0" t="0" r="r" b="b"/>
              <a:pathLst>
                <a:path w="61" h="31">
                  <a:moveTo>
                    <a:pt x="3" y="15"/>
                  </a:moveTo>
                  <a:lnTo>
                    <a:pt x="0" y="31"/>
                  </a:lnTo>
                  <a:lnTo>
                    <a:pt x="57" y="15"/>
                  </a:lnTo>
                  <a:lnTo>
                    <a:pt x="61" y="0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645"/>
            <p:cNvSpPr>
              <a:spLocks/>
            </p:cNvSpPr>
            <p:nvPr/>
          </p:nvSpPr>
          <p:spPr bwMode="auto">
            <a:xfrm>
              <a:off x="7889222" y="742379"/>
              <a:ext cx="60867" cy="134390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78" y="66"/>
                </a:cxn>
                <a:cxn ang="0">
                  <a:pos x="51" y="176"/>
                </a:cxn>
                <a:cxn ang="0">
                  <a:pos x="140" y="146"/>
                </a:cxn>
                <a:cxn ang="0">
                  <a:pos x="142" y="207"/>
                </a:cxn>
                <a:cxn ang="0">
                  <a:pos x="26" y="281"/>
                </a:cxn>
                <a:cxn ang="0">
                  <a:pos x="57" y="308"/>
                </a:cxn>
                <a:cxn ang="0">
                  <a:pos x="93" y="323"/>
                </a:cxn>
                <a:cxn ang="0">
                  <a:pos x="138" y="332"/>
                </a:cxn>
                <a:cxn ang="0">
                  <a:pos x="190" y="334"/>
                </a:cxn>
                <a:cxn ang="0">
                  <a:pos x="176" y="380"/>
                </a:cxn>
                <a:cxn ang="0">
                  <a:pos x="155" y="425"/>
                </a:cxn>
                <a:cxn ang="0">
                  <a:pos x="135" y="454"/>
                </a:cxn>
                <a:cxn ang="0">
                  <a:pos x="36" y="429"/>
                </a:cxn>
                <a:cxn ang="0">
                  <a:pos x="17" y="347"/>
                </a:cxn>
                <a:cxn ang="0">
                  <a:pos x="1" y="235"/>
                </a:cxn>
                <a:cxn ang="0">
                  <a:pos x="0" y="140"/>
                </a:cxn>
                <a:cxn ang="0">
                  <a:pos x="9" y="58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190" h="454">
                  <a:moveTo>
                    <a:pt x="19" y="0"/>
                  </a:moveTo>
                  <a:lnTo>
                    <a:pt x="78" y="66"/>
                  </a:lnTo>
                  <a:lnTo>
                    <a:pt x="51" y="176"/>
                  </a:lnTo>
                  <a:lnTo>
                    <a:pt x="140" y="146"/>
                  </a:lnTo>
                  <a:lnTo>
                    <a:pt x="142" y="207"/>
                  </a:lnTo>
                  <a:lnTo>
                    <a:pt x="26" y="281"/>
                  </a:lnTo>
                  <a:lnTo>
                    <a:pt x="57" y="308"/>
                  </a:lnTo>
                  <a:lnTo>
                    <a:pt x="93" y="323"/>
                  </a:lnTo>
                  <a:lnTo>
                    <a:pt x="138" y="332"/>
                  </a:lnTo>
                  <a:lnTo>
                    <a:pt x="190" y="334"/>
                  </a:lnTo>
                  <a:lnTo>
                    <a:pt x="176" y="380"/>
                  </a:lnTo>
                  <a:lnTo>
                    <a:pt x="155" y="425"/>
                  </a:lnTo>
                  <a:lnTo>
                    <a:pt x="135" y="454"/>
                  </a:lnTo>
                  <a:lnTo>
                    <a:pt x="36" y="429"/>
                  </a:lnTo>
                  <a:lnTo>
                    <a:pt x="17" y="347"/>
                  </a:lnTo>
                  <a:lnTo>
                    <a:pt x="1" y="235"/>
                  </a:lnTo>
                  <a:lnTo>
                    <a:pt x="0" y="140"/>
                  </a:lnTo>
                  <a:lnTo>
                    <a:pt x="9" y="58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646"/>
            <p:cNvSpPr>
              <a:spLocks/>
            </p:cNvSpPr>
            <p:nvPr/>
          </p:nvSpPr>
          <p:spPr bwMode="auto">
            <a:xfrm>
              <a:off x="7939837" y="850128"/>
              <a:ext cx="62789" cy="42034"/>
            </a:xfrm>
            <a:custGeom>
              <a:avLst/>
              <a:gdLst/>
              <a:ahLst/>
              <a:cxnLst>
                <a:cxn ang="0">
                  <a:pos x="0" y="98"/>
                </a:cxn>
                <a:cxn ang="0">
                  <a:pos x="61" y="116"/>
                </a:cxn>
                <a:cxn ang="0">
                  <a:pos x="126" y="129"/>
                </a:cxn>
                <a:cxn ang="0">
                  <a:pos x="196" y="140"/>
                </a:cxn>
                <a:cxn ang="0">
                  <a:pos x="181" y="119"/>
                </a:cxn>
                <a:cxn ang="0">
                  <a:pos x="166" y="79"/>
                </a:cxn>
                <a:cxn ang="0">
                  <a:pos x="158" y="32"/>
                </a:cxn>
                <a:cxn ang="0">
                  <a:pos x="166" y="0"/>
                </a:cxn>
                <a:cxn ang="0">
                  <a:pos x="132" y="28"/>
                </a:cxn>
                <a:cxn ang="0">
                  <a:pos x="84" y="58"/>
                </a:cxn>
                <a:cxn ang="0">
                  <a:pos x="33" y="85"/>
                </a:cxn>
                <a:cxn ang="0">
                  <a:pos x="0" y="98"/>
                </a:cxn>
                <a:cxn ang="0">
                  <a:pos x="0" y="98"/>
                </a:cxn>
              </a:cxnLst>
              <a:rect l="0" t="0" r="r" b="b"/>
              <a:pathLst>
                <a:path w="196" h="140">
                  <a:moveTo>
                    <a:pt x="0" y="98"/>
                  </a:moveTo>
                  <a:lnTo>
                    <a:pt x="61" y="116"/>
                  </a:lnTo>
                  <a:lnTo>
                    <a:pt x="126" y="129"/>
                  </a:lnTo>
                  <a:lnTo>
                    <a:pt x="196" y="140"/>
                  </a:lnTo>
                  <a:lnTo>
                    <a:pt x="181" y="119"/>
                  </a:lnTo>
                  <a:lnTo>
                    <a:pt x="166" y="79"/>
                  </a:lnTo>
                  <a:lnTo>
                    <a:pt x="158" y="32"/>
                  </a:lnTo>
                  <a:lnTo>
                    <a:pt x="166" y="0"/>
                  </a:lnTo>
                  <a:lnTo>
                    <a:pt x="132" y="28"/>
                  </a:lnTo>
                  <a:lnTo>
                    <a:pt x="84" y="58"/>
                  </a:lnTo>
                  <a:lnTo>
                    <a:pt x="33" y="85"/>
                  </a:lnTo>
                  <a:lnTo>
                    <a:pt x="0" y="98"/>
                  </a:lnTo>
                  <a:lnTo>
                    <a:pt x="0" y="98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647"/>
            <p:cNvSpPr>
              <a:spLocks/>
            </p:cNvSpPr>
            <p:nvPr/>
          </p:nvSpPr>
          <p:spPr bwMode="auto">
            <a:xfrm>
              <a:off x="8030176" y="856048"/>
              <a:ext cx="77525" cy="39666"/>
            </a:xfrm>
            <a:custGeom>
              <a:avLst/>
              <a:gdLst/>
              <a:ahLst/>
              <a:cxnLst>
                <a:cxn ang="0">
                  <a:pos x="0" y="131"/>
                </a:cxn>
                <a:cxn ang="0">
                  <a:pos x="13" y="100"/>
                </a:cxn>
                <a:cxn ang="0">
                  <a:pos x="28" y="66"/>
                </a:cxn>
                <a:cxn ang="0">
                  <a:pos x="57" y="30"/>
                </a:cxn>
                <a:cxn ang="0">
                  <a:pos x="83" y="0"/>
                </a:cxn>
                <a:cxn ang="0">
                  <a:pos x="100" y="22"/>
                </a:cxn>
                <a:cxn ang="0">
                  <a:pos x="131" y="53"/>
                </a:cxn>
                <a:cxn ang="0">
                  <a:pos x="173" y="81"/>
                </a:cxn>
                <a:cxn ang="0">
                  <a:pos x="224" y="102"/>
                </a:cxn>
                <a:cxn ang="0">
                  <a:pos x="241" y="106"/>
                </a:cxn>
                <a:cxn ang="0">
                  <a:pos x="194" y="135"/>
                </a:cxn>
                <a:cxn ang="0">
                  <a:pos x="133" y="133"/>
                </a:cxn>
                <a:cxn ang="0">
                  <a:pos x="42" y="133"/>
                </a:cxn>
                <a:cxn ang="0">
                  <a:pos x="0" y="131"/>
                </a:cxn>
                <a:cxn ang="0">
                  <a:pos x="0" y="131"/>
                </a:cxn>
              </a:cxnLst>
              <a:rect l="0" t="0" r="r" b="b"/>
              <a:pathLst>
                <a:path w="241" h="135">
                  <a:moveTo>
                    <a:pt x="0" y="131"/>
                  </a:moveTo>
                  <a:lnTo>
                    <a:pt x="13" y="100"/>
                  </a:lnTo>
                  <a:lnTo>
                    <a:pt x="28" y="66"/>
                  </a:lnTo>
                  <a:lnTo>
                    <a:pt x="57" y="30"/>
                  </a:lnTo>
                  <a:lnTo>
                    <a:pt x="83" y="0"/>
                  </a:lnTo>
                  <a:lnTo>
                    <a:pt x="100" y="22"/>
                  </a:lnTo>
                  <a:lnTo>
                    <a:pt x="131" y="53"/>
                  </a:lnTo>
                  <a:lnTo>
                    <a:pt x="173" y="81"/>
                  </a:lnTo>
                  <a:lnTo>
                    <a:pt x="224" y="102"/>
                  </a:lnTo>
                  <a:lnTo>
                    <a:pt x="241" y="106"/>
                  </a:lnTo>
                  <a:lnTo>
                    <a:pt x="194" y="135"/>
                  </a:lnTo>
                  <a:lnTo>
                    <a:pt x="133" y="133"/>
                  </a:lnTo>
                  <a:lnTo>
                    <a:pt x="42" y="133"/>
                  </a:lnTo>
                  <a:lnTo>
                    <a:pt x="0" y="131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648"/>
            <p:cNvSpPr>
              <a:spLocks/>
            </p:cNvSpPr>
            <p:nvPr/>
          </p:nvSpPr>
          <p:spPr bwMode="auto">
            <a:xfrm>
              <a:off x="8102575" y="847760"/>
              <a:ext cx="43568" cy="4262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40"/>
                </a:cxn>
                <a:cxn ang="0">
                  <a:pos x="13" y="87"/>
                </a:cxn>
                <a:cxn ang="0">
                  <a:pos x="0" y="143"/>
                </a:cxn>
                <a:cxn ang="0">
                  <a:pos x="53" y="110"/>
                </a:cxn>
                <a:cxn ang="0">
                  <a:pos x="114" y="68"/>
                </a:cxn>
                <a:cxn ang="0">
                  <a:pos x="137" y="51"/>
                </a:cxn>
                <a:cxn ang="0">
                  <a:pos x="84" y="36"/>
                </a:cxn>
                <a:cxn ang="0">
                  <a:pos x="28" y="13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37" h="143">
                  <a:moveTo>
                    <a:pt x="11" y="0"/>
                  </a:moveTo>
                  <a:lnTo>
                    <a:pt x="13" y="40"/>
                  </a:lnTo>
                  <a:lnTo>
                    <a:pt x="13" y="87"/>
                  </a:lnTo>
                  <a:lnTo>
                    <a:pt x="0" y="143"/>
                  </a:lnTo>
                  <a:lnTo>
                    <a:pt x="53" y="110"/>
                  </a:lnTo>
                  <a:lnTo>
                    <a:pt x="114" y="68"/>
                  </a:lnTo>
                  <a:lnTo>
                    <a:pt x="137" y="51"/>
                  </a:lnTo>
                  <a:lnTo>
                    <a:pt x="84" y="36"/>
                  </a:lnTo>
                  <a:lnTo>
                    <a:pt x="28" y="13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649"/>
            <p:cNvSpPr>
              <a:spLocks/>
            </p:cNvSpPr>
            <p:nvPr/>
          </p:nvSpPr>
          <p:spPr bwMode="auto">
            <a:xfrm>
              <a:off x="8111544" y="712778"/>
              <a:ext cx="82010" cy="1266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93"/>
                </a:cxn>
                <a:cxn ang="0">
                  <a:pos x="38" y="182"/>
                </a:cxn>
                <a:cxn ang="0">
                  <a:pos x="59" y="260"/>
                </a:cxn>
                <a:cxn ang="0">
                  <a:pos x="80" y="311"/>
                </a:cxn>
                <a:cxn ang="0">
                  <a:pos x="116" y="363"/>
                </a:cxn>
                <a:cxn ang="0">
                  <a:pos x="166" y="408"/>
                </a:cxn>
                <a:cxn ang="0">
                  <a:pos x="187" y="427"/>
                </a:cxn>
                <a:cxn ang="0">
                  <a:pos x="211" y="403"/>
                </a:cxn>
                <a:cxn ang="0">
                  <a:pos x="240" y="355"/>
                </a:cxn>
                <a:cxn ang="0">
                  <a:pos x="255" y="296"/>
                </a:cxn>
                <a:cxn ang="0">
                  <a:pos x="255" y="235"/>
                </a:cxn>
                <a:cxn ang="0">
                  <a:pos x="230" y="157"/>
                </a:cxn>
                <a:cxn ang="0">
                  <a:pos x="179" y="87"/>
                </a:cxn>
                <a:cxn ang="0">
                  <a:pos x="122" y="49"/>
                </a:cxn>
                <a:cxn ang="0">
                  <a:pos x="56" y="1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5" h="427">
                  <a:moveTo>
                    <a:pt x="0" y="0"/>
                  </a:moveTo>
                  <a:lnTo>
                    <a:pt x="19" y="93"/>
                  </a:lnTo>
                  <a:lnTo>
                    <a:pt x="38" y="182"/>
                  </a:lnTo>
                  <a:lnTo>
                    <a:pt x="59" y="260"/>
                  </a:lnTo>
                  <a:lnTo>
                    <a:pt x="80" y="311"/>
                  </a:lnTo>
                  <a:lnTo>
                    <a:pt x="116" y="363"/>
                  </a:lnTo>
                  <a:lnTo>
                    <a:pt x="166" y="408"/>
                  </a:lnTo>
                  <a:lnTo>
                    <a:pt x="187" y="427"/>
                  </a:lnTo>
                  <a:lnTo>
                    <a:pt x="211" y="403"/>
                  </a:lnTo>
                  <a:lnTo>
                    <a:pt x="240" y="355"/>
                  </a:lnTo>
                  <a:lnTo>
                    <a:pt x="255" y="296"/>
                  </a:lnTo>
                  <a:lnTo>
                    <a:pt x="255" y="235"/>
                  </a:lnTo>
                  <a:lnTo>
                    <a:pt x="230" y="157"/>
                  </a:lnTo>
                  <a:lnTo>
                    <a:pt x="179" y="87"/>
                  </a:lnTo>
                  <a:lnTo>
                    <a:pt x="122" y="49"/>
                  </a:lnTo>
                  <a:lnTo>
                    <a:pt x="56" y="1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650"/>
            <p:cNvSpPr>
              <a:spLocks/>
            </p:cNvSpPr>
            <p:nvPr/>
          </p:nvSpPr>
          <p:spPr bwMode="auto">
            <a:xfrm>
              <a:off x="8281330" y="681401"/>
              <a:ext cx="84572" cy="30193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49" y="21"/>
                </a:cxn>
                <a:cxn ang="0">
                  <a:pos x="104" y="12"/>
                </a:cxn>
                <a:cxn ang="0">
                  <a:pos x="180" y="0"/>
                </a:cxn>
                <a:cxn ang="0">
                  <a:pos x="262" y="4"/>
                </a:cxn>
                <a:cxn ang="0">
                  <a:pos x="217" y="50"/>
                </a:cxn>
                <a:cxn ang="0">
                  <a:pos x="160" y="10"/>
                </a:cxn>
                <a:cxn ang="0">
                  <a:pos x="144" y="78"/>
                </a:cxn>
                <a:cxn ang="0">
                  <a:pos x="28" y="103"/>
                </a:cxn>
                <a:cxn ang="0">
                  <a:pos x="11" y="52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262" h="103">
                  <a:moveTo>
                    <a:pt x="0" y="34"/>
                  </a:moveTo>
                  <a:lnTo>
                    <a:pt x="49" y="21"/>
                  </a:lnTo>
                  <a:lnTo>
                    <a:pt x="104" y="12"/>
                  </a:lnTo>
                  <a:lnTo>
                    <a:pt x="180" y="0"/>
                  </a:lnTo>
                  <a:lnTo>
                    <a:pt x="262" y="4"/>
                  </a:lnTo>
                  <a:lnTo>
                    <a:pt x="217" y="50"/>
                  </a:lnTo>
                  <a:lnTo>
                    <a:pt x="160" y="10"/>
                  </a:lnTo>
                  <a:lnTo>
                    <a:pt x="144" y="78"/>
                  </a:lnTo>
                  <a:lnTo>
                    <a:pt x="28" y="103"/>
                  </a:lnTo>
                  <a:lnTo>
                    <a:pt x="11" y="5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651"/>
            <p:cNvSpPr>
              <a:spLocks/>
            </p:cNvSpPr>
            <p:nvPr/>
          </p:nvSpPr>
          <p:spPr bwMode="auto">
            <a:xfrm>
              <a:off x="8290940" y="707450"/>
              <a:ext cx="99949" cy="149783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23" y="78"/>
                </a:cxn>
                <a:cxn ang="0">
                  <a:pos x="42" y="148"/>
                </a:cxn>
                <a:cxn ang="0">
                  <a:pos x="52" y="209"/>
                </a:cxn>
                <a:cxn ang="0">
                  <a:pos x="55" y="272"/>
                </a:cxn>
                <a:cxn ang="0">
                  <a:pos x="52" y="344"/>
                </a:cxn>
                <a:cxn ang="0">
                  <a:pos x="44" y="399"/>
                </a:cxn>
                <a:cxn ang="0">
                  <a:pos x="29" y="465"/>
                </a:cxn>
                <a:cxn ang="0">
                  <a:pos x="14" y="505"/>
                </a:cxn>
                <a:cxn ang="0">
                  <a:pos x="57" y="475"/>
                </a:cxn>
                <a:cxn ang="0">
                  <a:pos x="137" y="422"/>
                </a:cxn>
                <a:cxn ang="0">
                  <a:pos x="192" y="365"/>
                </a:cxn>
                <a:cxn ang="0">
                  <a:pos x="251" y="292"/>
                </a:cxn>
                <a:cxn ang="0">
                  <a:pos x="312" y="209"/>
                </a:cxn>
                <a:cxn ang="0">
                  <a:pos x="248" y="190"/>
                </a:cxn>
                <a:cxn ang="0">
                  <a:pos x="173" y="279"/>
                </a:cxn>
                <a:cxn ang="0">
                  <a:pos x="160" y="195"/>
                </a:cxn>
                <a:cxn ang="0">
                  <a:pos x="65" y="224"/>
                </a:cxn>
                <a:cxn ang="0">
                  <a:pos x="95" y="118"/>
                </a:cxn>
                <a:cxn ang="0">
                  <a:pos x="4" y="0"/>
                </a:cxn>
                <a:cxn ang="0">
                  <a:pos x="0" y="9"/>
                </a:cxn>
                <a:cxn ang="0">
                  <a:pos x="0" y="9"/>
                </a:cxn>
              </a:cxnLst>
              <a:rect l="0" t="0" r="r" b="b"/>
              <a:pathLst>
                <a:path w="312" h="505">
                  <a:moveTo>
                    <a:pt x="0" y="9"/>
                  </a:moveTo>
                  <a:lnTo>
                    <a:pt x="23" y="78"/>
                  </a:lnTo>
                  <a:lnTo>
                    <a:pt x="42" y="148"/>
                  </a:lnTo>
                  <a:lnTo>
                    <a:pt x="52" y="209"/>
                  </a:lnTo>
                  <a:lnTo>
                    <a:pt x="55" y="272"/>
                  </a:lnTo>
                  <a:lnTo>
                    <a:pt x="52" y="344"/>
                  </a:lnTo>
                  <a:lnTo>
                    <a:pt x="44" y="399"/>
                  </a:lnTo>
                  <a:lnTo>
                    <a:pt x="29" y="465"/>
                  </a:lnTo>
                  <a:lnTo>
                    <a:pt x="14" y="505"/>
                  </a:lnTo>
                  <a:lnTo>
                    <a:pt x="57" y="475"/>
                  </a:lnTo>
                  <a:lnTo>
                    <a:pt x="137" y="422"/>
                  </a:lnTo>
                  <a:lnTo>
                    <a:pt x="192" y="365"/>
                  </a:lnTo>
                  <a:lnTo>
                    <a:pt x="251" y="292"/>
                  </a:lnTo>
                  <a:lnTo>
                    <a:pt x="312" y="209"/>
                  </a:lnTo>
                  <a:lnTo>
                    <a:pt x="248" y="190"/>
                  </a:lnTo>
                  <a:lnTo>
                    <a:pt x="173" y="279"/>
                  </a:lnTo>
                  <a:lnTo>
                    <a:pt x="160" y="195"/>
                  </a:lnTo>
                  <a:lnTo>
                    <a:pt x="65" y="224"/>
                  </a:lnTo>
                  <a:lnTo>
                    <a:pt x="95" y="118"/>
                  </a:lnTo>
                  <a:lnTo>
                    <a:pt x="4" y="0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652"/>
            <p:cNvSpPr>
              <a:spLocks/>
            </p:cNvSpPr>
            <p:nvPr/>
          </p:nvSpPr>
          <p:spPr bwMode="auto">
            <a:xfrm>
              <a:off x="8379357" y="680808"/>
              <a:ext cx="48693" cy="7873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82"/>
                </a:cxn>
                <a:cxn ang="0">
                  <a:pos x="70" y="88"/>
                </a:cxn>
                <a:cxn ang="0">
                  <a:pos x="101" y="105"/>
                </a:cxn>
                <a:cxn ang="0">
                  <a:pos x="36" y="183"/>
                </a:cxn>
                <a:cxn ang="0">
                  <a:pos x="55" y="266"/>
                </a:cxn>
                <a:cxn ang="0">
                  <a:pos x="87" y="196"/>
                </a:cxn>
                <a:cxn ang="0">
                  <a:pos x="129" y="99"/>
                </a:cxn>
                <a:cxn ang="0">
                  <a:pos x="152" y="6"/>
                </a:cxn>
                <a:cxn ang="0">
                  <a:pos x="44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52" h="266">
                  <a:moveTo>
                    <a:pt x="0" y="2"/>
                  </a:moveTo>
                  <a:lnTo>
                    <a:pt x="0" y="82"/>
                  </a:lnTo>
                  <a:lnTo>
                    <a:pt x="70" y="88"/>
                  </a:lnTo>
                  <a:lnTo>
                    <a:pt x="101" y="105"/>
                  </a:lnTo>
                  <a:lnTo>
                    <a:pt x="36" y="183"/>
                  </a:lnTo>
                  <a:lnTo>
                    <a:pt x="55" y="266"/>
                  </a:lnTo>
                  <a:lnTo>
                    <a:pt x="87" y="196"/>
                  </a:lnTo>
                  <a:lnTo>
                    <a:pt x="129" y="99"/>
                  </a:lnTo>
                  <a:lnTo>
                    <a:pt x="152" y="6"/>
                  </a:lnTo>
                  <a:lnTo>
                    <a:pt x="4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690"/>
            <p:cNvSpPr>
              <a:spLocks/>
            </p:cNvSpPr>
            <p:nvPr/>
          </p:nvSpPr>
          <p:spPr bwMode="auto">
            <a:xfrm>
              <a:off x="7671384" y="1200016"/>
              <a:ext cx="139673" cy="39074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435" y="131"/>
                </a:cxn>
                <a:cxn ang="0">
                  <a:pos x="304" y="42"/>
                </a:cxn>
                <a:cxn ang="0">
                  <a:pos x="355" y="0"/>
                </a:cxn>
                <a:cxn ang="0">
                  <a:pos x="289" y="0"/>
                </a:cxn>
                <a:cxn ang="0">
                  <a:pos x="144" y="55"/>
                </a:cxn>
                <a:cxn ang="0">
                  <a:pos x="0" y="133"/>
                </a:cxn>
                <a:cxn ang="0">
                  <a:pos x="0" y="133"/>
                </a:cxn>
              </a:cxnLst>
              <a:rect l="0" t="0" r="r" b="b"/>
              <a:pathLst>
                <a:path w="435" h="133">
                  <a:moveTo>
                    <a:pt x="0" y="133"/>
                  </a:moveTo>
                  <a:lnTo>
                    <a:pt x="435" y="131"/>
                  </a:lnTo>
                  <a:lnTo>
                    <a:pt x="304" y="42"/>
                  </a:lnTo>
                  <a:lnTo>
                    <a:pt x="355" y="0"/>
                  </a:lnTo>
                  <a:lnTo>
                    <a:pt x="289" y="0"/>
                  </a:lnTo>
                  <a:lnTo>
                    <a:pt x="144" y="55"/>
                  </a:lnTo>
                  <a:lnTo>
                    <a:pt x="0" y="133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691"/>
            <p:cNvSpPr>
              <a:spLocks/>
            </p:cNvSpPr>
            <p:nvPr/>
          </p:nvSpPr>
          <p:spPr bwMode="auto">
            <a:xfrm>
              <a:off x="7931508" y="1223105"/>
              <a:ext cx="39723" cy="18353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83" y="0"/>
                </a:cxn>
                <a:cxn ang="0">
                  <a:pos x="123" y="47"/>
                </a:cxn>
                <a:cxn ang="0">
                  <a:pos x="4" y="61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23" h="61">
                  <a:moveTo>
                    <a:pt x="0" y="44"/>
                  </a:moveTo>
                  <a:lnTo>
                    <a:pt x="83" y="0"/>
                  </a:lnTo>
                  <a:lnTo>
                    <a:pt x="123" y="47"/>
                  </a:lnTo>
                  <a:lnTo>
                    <a:pt x="4" y="61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692"/>
            <p:cNvSpPr>
              <a:spLocks/>
            </p:cNvSpPr>
            <p:nvPr/>
          </p:nvSpPr>
          <p:spPr bwMode="auto">
            <a:xfrm>
              <a:off x="8162160" y="1147918"/>
              <a:ext cx="74962" cy="86436"/>
            </a:xfrm>
            <a:custGeom>
              <a:avLst/>
              <a:gdLst/>
              <a:ahLst/>
              <a:cxnLst>
                <a:cxn ang="0">
                  <a:pos x="0" y="137"/>
                </a:cxn>
                <a:cxn ang="0">
                  <a:pos x="63" y="36"/>
                </a:cxn>
                <a:cxn ang="0">
                  <a:pos x="173" y="74"/>
                </a:cxn>
                <a:cxn ang="0">
                  <a:pos x="173" y="0"/>
                </a:cxn>
                <a:cxn ang="0">
                  <a:pos x="234" y="289"/>
                </a:cxn>
                <a:cxn ang="0">
                  <a:pos x="149" y="291"/>
                </a:cxn>
                <a:cxn ang="0">
                  <a:pos x="0" y="137"/>
                </a:cxn>
                <a:cxn ang="0">
                  <a:pos x="0" y="137"/>
                </a:cxn>
              </a:cxnLst>
              <a:rect l="0" t="0" r="r" b="b"/>
              <a:pathLst>
                <a:path w="234" h="291">
                  <a:moveTo>
                    <a:pt x="0" y="137"/>
                  </a:moveTo>
                  <a:lnTo>
                    <a:pt x="63" y="36"/>
                  </a:lnTo>
                  <a:lnTo>
                    <a:pt x="173" y="74"/>
                  </a:lnTo>
                  <a:lnTo>
                    <a:pt x="173" y="0"/>
                  </a:lnTo>
                  <a:lnTo>
                    <a:pt x="234" y="289"/>
                  </a:lnTo>
                  <a:lnTo>
                    <a:pt x="149" y="291"/>
                  </a:lnTo>
                  <a:lnTo>
                    <a:pt x="0" y="137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693"/>
            <p:cNvSpPr>
              <a:spLocks/>
            </p:cNvSpPr>
            <p:nvPr/>
          </p:nvSpPr>
          <p:spPr bwMode="auto">
            <a:xfrm>
              <a:off x="8417799" y="1192320"/>
              <a:ext cx="10892" cy="14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48"/>
                </a:cxn>
                <a:cxn ang="0">
                  <a:pos x="32" y="1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2" h="48">
                  <a:moveTo>
                    <a:pt x="0" y="0"/>
                  </a:moveTo>
                  <a:lnTo>
                    <a:pt x="13" y="48"/>
                  </a:lnTo>
                  <a:lnTo>
                    <a:pt x="32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694"/>
            <p:cNvSpPr>
              <a:spLocks/>
            </p:cNvSpPr>
            <p:nvPr/>
          </p:nvSpPr>
          <p:spPr bwMode="auto">
            <a:xfrm>
              <a:off x="8429972" y="1230802"/>
              <a:ext cx="31394" cy="65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91" y="0"/>
                </a:cxn>
                <a:cxn ang="0">
                  <a:pos x="97" y="22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97" h="22">
                  <a:moveTo>
                    <a:pt x="0" y="19"/>
                  </a:moveTo>
                  <a:lnTo>
                    <a:pt x="91" y="0"/>
                  </a:lnTo>
                  <a:lnTo>
                    <a:pt x="97" y="22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695"/>
            <p:cNvSpPr>
              <a:spLocks/>
            </p:cNvSpPr>
            <p:nvPr/>
          </p:nvSpPr>
          <p:spPr bwMode="auto">
            <a:xfrm>
              <a:off x="8502371" y="1226065"/>
              <a:ext cx="49334" cy="11248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27" y="0"/>
                </a:cxn>
                <a:cxn ang="0">
                  <a:pos x="154" y="27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4" h="38">
                  <a:moveTo>
                    <a:pt x="0" y="38"/>
                  </a:moveTo>
                  <a:lnTo>
                    <a:pt x="27" y="0"/>
                  </a:lnTo>
                  <a:lnTo>
                    <a:pt x="154" y="27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696"/>
            <p:cNvSpPr>
              <a:spLocks/>
            </p:cNvSpPr>
            <p:nvPr/>
          </p:nvSpPr>
          <p:spPr bwMode="auto">
            <a:xfrm>
              <a:off x="8536328" y="1178111"/>
              <a:ext cx="54460" cy="56242"/>
            </a:xfrm>
            <a:custGeom>
              <a:avLst/>
              <a:gdLst/>
              <a:ahLst/>
              <a:cxnLst>
                <a:cxn ang="0">
                  <a:pos x="0" y="190"/>
                </a:cxn>
                <a:cxn ang="0">
                  <a:pos x="172" y="190"/>
                </a:cxn>
                <a:cxn ang="0">
                  <a:pos x="168" y="0"/>
                </a:cxn>
                <a:cxn ang="0">
                  <a:pos x="14" y="74"/>
                </a:cxn>
                <a:cxn ang="0">
                  <a:pos x="56" y="163"/>
                </a:cxn>
                <a:cxn ang="0">
                  <a:pos x="0" y="190"/>
                </a:cxn>
                <a:cxn ang="0">
                  <a:pos x="0" y="190"/>
                </a:cxn>
              </a:cxnLst>
              <a:rect l="0" t="0" r="r" b="b"/>
              <a:pathLst>
                <a:path w="172" h="190">
                  <a:moveTo>
                    <a:pt x="0" y="190"/>
                  </a:moveTo>
                  <a:lnTo>
                    <a:pt x="172" y="190"/>
                  </a:lnTo>
                  <a:lnTo>
                    <a:pt x="168" y="0"/>
                  </a:lnTo>
                  <a:lnTo>
                    <a:pt x="14" y="74"/>
                  </a:lnTo>
                  <a:lnTo>
                    <a:pt x="56" y="163"/>
                  </a:lnTo>
                  <a:lnTo>
                    <a:pt x="0" y="190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697"/>
            <p:cNvSpPr>
              <a:spLocks/>
            </p:cNvSpPr>
            <p:nvPr/>
          </p:nvSpPr>
          <p:spPr bwMode="auto">
            <a:xfrm>
              <a:off x="8446631" y="896898"/>
              <a:ext cx="144158" cy="42626"/>
            </a:xfrm>
            <a:custGeom>
              <a:avLst/>
              <a:gdLst/>
              <a:ahLst/>
              <a:cxnLst>
                <a:cxn ang="0">
                  <a:pos x="44" y="14"/>
                </a:cxn>
                <a:cxn ang="0">
                  <a:pos x="260" y="0"/>
                </a:cxn>
                <a:cxn ang="0">
                  <a:pos x="451" y="38"/>
                </a:cxn>
                <a:cxn ang="0">
                  <a:pos x="441" y="145"/>
                </a:cxn>
                <a:cxn ang="0">
                  <a:pos x="276" y="132"/>
                </a:cxn>
                <a:cxn ang="0">
                  <a:pos x="72" y="103"/>
                </a:cxn>
                <a:cxn ang="0">
                  <a:pos x="0" y="80"/>
                </a:cxn>
                <a:cxn ang="0">
                  <a:pos x="44" y="14"/>
                </a:cxn>
                <a:cxn ang="0">
                  <a:pos x="44" y="14"/>
                </a:cxn>
              </a:cxnLst>
              <a:rect l="0" t="0" r="r" b="b"/>
              <a:pathLst>
                <a:path w="451" h="145">
                  <a:moveTo>
                    <a:pt x="44" y="14"/>
                  </a:moveTo>
                  <a:lnTo>
                    <a:pt x="260" y="0"/>
                  </a:lnTo>
                  <a:lnTo>
                    <a:pt x="451" y="38"/>
                  </a:lnTo>
                  <a:lnTo>
                    <a:pt x="441" y="145"/>
                  </a:lnTo>
                  <a:lnTo>
                    <a:pt x="276" y="132"/>
                  </a:lnTo>
                  <a:lnTo>
                    <a:pt x="72" y="103"/>
                  </a:lnTo>
                  <a:lnTo>
                    <a:pt x="0" y="80"/>
                  </a:lnTo>
                  <a:lnTo>
                    <a:pt x="44" y="14"/>
                  </a:lnTo>
                  <a:lnTo>
                    <a:pt x="44" y="1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698"/>
            <p:cNvSpPr>
              <a:spLocks/>
            </p:cNvSpPr>
            <p:nvPr/>
          </p:nvSpPr>
          <p:spPr bwMode="auto">
            <a:xfrm>
              <a:off x="8308880" y="773757"/>
              <a:ext cx="67914" cy="62755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78" y="13"/>
                </a:cxn>
                <a:cxn ang="0">
                  <a:pos x="103" y="91"/>
                </a:cxn>
                <a:cxn ang="0">
                  <a:pos x="189" y="0"/>
                </a:cxn>
                <a:cxn ang="0">
                  <a:pos x="211" y="6"/>
                </a:cxn>
                <a:cxn ang="0">
                  <a:pos x="162" y="63"/>
                </a:cxn>
                <a:cxn ang="0">
                  <a:pos x="101" y="135"/>
                </a:cxn>
                <a:cxn ang="0">
                  <a:pos x="38" y="188"/>
                </a:cxn>
                <a:cxn ang="0">
                  <a:pos x="0" y="213"/>
                </a:cxn>
                <a:cxn ang="0">
                  <a:pos x="23" y="120"/>
                </a:cxn>
                <a:cxn ang="0">
                  <a:pos x="19" y="32"/>
                </a:cxn>
                <a:cxn ang="0">
                  <a:pos x="19" y="32"/>
                </a:cxn>
              </a:cxnLst>
              <a:rect l="0" t="0" r="r" b="b"/>
              <a:pathLst>
                <a:path w="211" h="213">
                  <a:moveTo>
                    <a:pt x="19" y="32"/>
                  </a:moveTo>
                  <a:lnTo>
                    <a:pt x="78" y="13"/>
                  </a:lnTo>
                  <a:lnTo>
                    <a:pt x="103" y="91"/>
                  </a:lnTo>
                  <a:lnTo>
                    <a:pt x="189" y="0"/>
                  </a:lnTo>
                  <a:lnTo>
                    <a:pt x="211" y="6"/>
                  </a:lnTo>
                  <a:lnTo>
                    <a:pt x="162" y="63"/>
                  </a:lnTo>
                  <a:lnTo>
                    <a:pt x="101" y="135"/>
                  </a:lnTo>
                  <a:lnTo>
                    <a:pt x="38" y="188"/>
                  </a:lnTo>
                  <a:lnTo>
                    <a:pt x="0" y="213"/>
                  </a:lnTo>
                  <a:lnTo>
                    <a:pt x="23" y="120"/>
                  </a:lnTo>
                  <a:lnTo>
                    <a:pt x="19" y="32"/>
                  </a:lnTo>
                  <a:lnTo>
                    <a:pt x="19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699"/>
            <p:cNvSpPr>
              <a:spLocks/>
            </p:cNvSpPr>
            <p:nvPr/>
          </p:nvSpPr>
          <p:spPr bwMode="auto">
            <a:xfrm>
              <a:off x="8524155" y="750076"/>
              <a:ext cx="28832" cy="2072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63"/>
                </a:cxn>
                <a:cxn ang="0">
                  <a:pos x="84" y="70"/>
                </a:cxn>
                <a:cxn ang="0">
                  <a:pos x="92" y="40"/>
                </a:cxn>
                <a:cxn ang="0">
                  <a:pos x="21" y="0"/>
                </a:cxn>
                <a:cxn ang="0">
                  <a:pos x="21" y="0"/>
                </a:cxn>
              </a:cxnLst>
              <a:rect l="0" t="0" r="r" b="b"/>
              <a:pathLst>
                <a:path w="92" h="70">
                  <a:moveTo>
                    <a:pt x="21" y="0"/>
                  </a:moveTo>
                  <a:lnTo>
                    <a:pt x="0" y="63"/>
                  </a:lnTo>
                  <a:lnTo>
                    <a:pt x="84" y="70"/>
                  </a:lnTo>
                  <a:lnTo>
                    <a:pt x="92" y="40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700"/>
            <p:cNvSpPr>
              <a:spLocks/>
            </p:cNvSpPr>
            <p:nvPr/>
          </p:nvSpPr>
          <p:spPr bwMode="auto">
            <a:xfrm>
              <a:off x="8129484" y="755996"/>
              <a:ext cx="56382" cy="72227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135" y="0"/>
                </a:cxn>
                <a:cxn ang="0">
                  <a:pos x="163" y="46"/>
                </a:cxn>
                <a:cxn ang="0">
                  <a:pos x="176" y="97"/>
                </a:cxn>
                <a:cxn ang="0">
                  <a:pos x="174" y="154"/>
                </a:cxn>
                <a:cxn ang="0">
                  <a:pos x="159" y="202"/>
                </a:cxn>
                <a:cxn ang="0">
                  <a:pos x="135" y="245"/>
                </a:cxn>
                <a:cxn ang="0">
                  <a:pos x="85" y="213"/>
                </a:cxn>
                <a:cxn ang="0">
                  <a:pos x="47" y="160"/>
                </a:cxn>
                <a:cxn ang="0">
                  <a:pos x="15" y="88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76" h="245">
                  <a:moveTo>
                    <a:pt x="0" y="42"/>
                  </a:moveTo>
                  <a:lnTo>
                    <a:pt x="135" y="0"/>
                  </a:lnTo>
                  <a:lnTo>
                    <a:pt x="163" y="46"/>
                  </a:lnTo>
                  <a:lnTo>
                    <a:pt x="176" y="97"/>
                  </a:lnTo>
                  <a:lnTo>
                    <a:pt x="174" y="154"/>
                  </a:lnTo>
                  <a:lnTo>
                    <a:pt x="159" y="202"/>
                  </a:lnTo>
                  <a:lnTo>
                    <a:pt x="135" y="245"/>
                  </a:lnTo>
                  <a:lnTo>
                    <a:pt x="85" y="213"/>
                  </a:lnTo>
                  <a:lnTo>
                    <a:pt x="47" y="160"/>
                  </a:lnTo>
                  <a:lnTo>
                    <a:pt x="15" y="88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701"/>
            <p:cNvSpPr>
              <a:spLocks/>
            </p:cNvSpPr>
            <p:nvPr/>
          </p:nvSpPr>
          <p:spPr bwMode="auto">
            <a:xfrm>
              <a:off x="8112826" y="860785"/>
              <a:ext cx="14736" cy="1539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51"/>
                </a:cxn>
                <a:cxn ang="0">
                  <a:pos x="46" y="15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6" h="51">
                  <a:moveTo>
                    <a:pt x="4" y="0"/>
                  </a:moveTo>
                  <a:lnTo>
                    <a:pt x="0" y="51"/>
                  </a:lnTo>
                  <a:lnTo>
                    <a:pt x="46" y="15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702"/>
            <p:cNvSpPr>
              <a:spLocks/>
            </p:cNvSpPr>
            <p:nvPr/>
          </p:nvSpPr>
          <p:spPr bwMode="auto">
            <a:xfrm>
              <a:off x="8039146" y="866705"/>
              <a:ext cx="53178" cy="22497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6" y="59"/>
                </a:cxn>
                <a:cxn ang="0">
                  <a:pos x="0" y="74"/>
                </a:cxn>
                <a:cxn ang="0">
                  <a:pos x="166" y="76"/>
                </a:cxn>
                <a:cxn ang="0">
                  <a:pos x="101" y="47"/>
                </a:cxn>
                <a:cxn ang="0">
                  <a:pos x="50" y="0"/>
                </a:cxn>
                <a:cxn ang="0">
                  <a:pos x="50" y="0"/>
                </a:cxn>
              </a:cxnLst>
              <a:rect l="0" t="0" r="r" b="b"/>
              <a:pathLst>
                <a:path w="166" h="76">
                  <a:moveTo>
                    <a:pt x="50" y="0"/>
                  </a:moveTo>
                  <a:lnTo>
                    <a:pt x="6" y="59"/>
                  </a:lnTo>
                  <a:lnTo>
                    <a:pt x="0" y="74"/>
                  </a:lnTo>
                  <a:lnTo>
                    <a:pt x="166" y="76"/>
                  </a:lnTo>
                  <a:lnTo>
                    <a:pt x="101" y="47"/>
                  </a:lnTo>
                  <a:lnTo>
                    <a:pt x="5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703"/>
            <p:cNvSpPr>
              <a:spLocks/>
            </p:cNvSpPr>
            <p:nvPr/>
          </p:nvSpPr>
          <p:spPr bwMode="auto">
            <a:xfrm>
              <a:off x="7960339" y="864337"/>
              <a:ext cx="28191" cy="18353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74" y="0"/>
                </a:cxn>
                <a:cxn ang="0">
                  <a:pos x="87" y="63"/>
                </a:cxn>
                <a:cxn ang="0">
                  <a:pos x="0" y="46"/>
                </a:cxn>
                <a:cxn ang="0">
                  <a:pos x="0" y="46"/>
                </a:cxn>
              </a:cxnLst>
              <a:rect l="0" t="0" r="r" b="b"/>
              <a:pathLst>
                <a:path w="87" h="63">
                  <a:moveTo>
                    <a:pt x="0" y="46"/>
                  </a:moveTo>
                  <a:lnTo>
                    <a:pt x="74" y="0"/>
                  </a:lnTo>
                  <a:lnTo>
                    <a:pt x="87" y="63"/>
                  </a:lnTo>
                  <a:lnTo>
                    <a:pt x="0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704"/>
            <p:cNvSpPr>
              <a:spLocks/>
            </p:cNvSpPr>
            <p:nvPr/>
          </p:nvSpPr>
          <p:spPr bwMode="auto">
            <a:xfrm>
              <a:off x="7898832" y="835328"/>
              <a:ext cx="41005" cy="343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29"/>
                </a:cxn>
                <a:cxn ang="0">
                  <a:pos x="88" y="38"/>
                </a:cxn>
                <a:cxn ang="0">
                  <a:pos x="129" y="38"/>
                </a:cxn>
                <a:cxn ang="0">
                  <a:pos x="93" y="116"/>
                </a:cxn>
                <a:cxn ang="0">
                  <a:pos x="19" y="9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9" h="116">
                  <a:moveTo>
                    <a:pt x="0" y="0"/>
                  </a:moveTo>
                  <a:lnTo>
                    <a:pt x="42" y="29"/>
                  </a:lnTo>
                  <a:lnTo>
                    <a:pt x="88" y="38"/>
                  </a:lnTo>
                  <a:lnTo>
                    <a:pt x="129" y="38"/>
                  </a:lnTo>
                  <a:lnTo>
                    <a:pt x="93" y="116"/>
                  </a:lnTo>
                  <a:lnTo>
                    <a:pt x="19" y="9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705"/>
            <p:cNvSpPr>
              <a:spLocks/>
            </p:cNvSpPr>
            <p:nvPr/>
          </p:nvSpPr>
          <p:spPr bwMode="auto">
            <a:xfrm>
              <a:off x="7607314" y="779085"/>
              <a:ext cx="94183" cy="40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7" y="76"/>
                </a:cxn>
                <a:cxn ang="0">
                  <a:pos x="289" y="139"/>
                </a:cxn>
                <a:cxn ang="0">
                  <a:pos x="289" y="89"/>
                </a:cxn>
                <a:cxn ang="0">
                  <a:pos x="293" y="15"/>
                </a:cxn>
                <a:cxn ang="0">
                  <a:pos x="215" y="0"/>
                </a:cxn>
                <a:cxn ang="0">
                  <a:pos x="82" y="15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293" h="139">
                  <a:moveTo>
                    <a:pt x="0" y="44"/>
                  </a:moveTo>
                  <a:lnTo>
                    <a:pt x="97" y="76"/>
                  </a:lnTo>
                  <a:lnTo>
                    <a:pt x="289" y="139"/>
                  </a:lnTo>
                  <a:lnTo>
                    <a:pt x="289" y="89"/>
                  </a:lnTo>
                  <a:lnTo>
                    <a:pt x="293" y="15"/>
                  </a:lnTo>
                  <a:lnTo>
                    <a:pt x="215" y="0"/>
                  </a:lnTo>
                  <a:lnTo>
                    <a:pt x="82" y="15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706"/>
            <p:cNvSpPr>
              <a:spLocks/>
            </p:cNvSpPr>
            <p:nvPr/>
          </p:nvSpPr>
          <p:spPr bwMode="auto">
            <a:xfrm>
              <a:off x="7643834" y="989847"/>
              <a:ext cx="71758" cy="20721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225" y="15"/>
                </a:cxn>
                <a:cxn ang="0">
                  <a:pos x="107" y="0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225" h="70">
                  <a:moveTo>
                    <a:pt x="0" y="70"/>
                  </a:moveTo>
                  <a:lnTo>
                    <a:pt x="225" y="15"/>
                  </a:lnTo>
                  <a:lnTo>
                    <a:pt x="107" y="0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707"/>
            <p:cNvSpPr>
              <a:spLocks/>
            </p:cNvSpPr>
            <p:nvPr/>
          </p:nvSpPr>
          <p:spPr bwMode="auto">
            <a:xfrm>
              <a:off x="7534274" y="1012936"/>
              <a:ext cx="8329" cy="2308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78"/>
                </a:cxn>
                <a:cxn ang="0">
                  <a:pos x="27" y="11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7" h="78">
                  <a:moveTo>
                    <a:pt x="4" y="0"/>
                  </a:moveTo>
                  <a:lnTo>
                    <a:pt x="0" y="78"/>
                  </a:lnTo>
                  <a:lnTo>
                    <a:pt x="27" y="1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708"/>
            <p:cNvSpPr>
              <a:spLocks/>
            </p:cNvSpPr>
            <p:nvPr/>
          </p:nvSpPr>
          <p:spPr bwMode="auto">
            <a:xfrm>
              <a:off x="8549783" y="536354"/>
              <a:ext cx="46130" cy="42034"/>
            </a:xfrm>
            <a:custGeom>
              <a:avLst/>
              <a:gdLst/>
              <a:ahLst/>
              <a:cxnLst>
                <a:cxn ang="0">
                  <a:pos x="4" y="32"/>
                </a:cxn>
                <a:cxn ang="0">
                  <a:pos x="93" y="0"/>
                </a:cxn>
                <a:cxn ang="0">
                  <a:pos x="145" y="17"/>
                </a:cxn>
                <a:cxn ang="0">
                  <a:pos x="137" y="142"/>
                </a:cxn>
                <a:cxn ang="0">
                  <a:pos x="44" y="102"/>
                </a:cxn>
                <a:cxn ang="0">
                  <a:pos x="0" y="89"/>
                </a:cxn>
                <a:cxn ang="0">
                  <a:pos x="4" y="32"/>
                </a:cxn>
                <a:cxn ang="0">
                  <a:pos x="4" y="32"/>
                </a:cxn>
              </a:cxnLst>
              <a:rect l="0" t="0" r="r" b="b"/>
              <a:pathLst>
                <a:path w="145" h="142">
                  <a:moveTo>
                    <a:pt x="4" y="32"/>
                  </a:moveTo>
                  <a:lnTo>
                    <a:pt x="93" y="0"/>
                  </a:lnTo>
                  <a:lnTo>
                    <a:pt x="145" y="17"/>
                  </a:lnTo>
                  <a:lnTo>
                    <a:pt x="137" y="142"/>
                  </a:lnTo>
                  <a:lnTo>
                    <a:pt x="44" y="102"/>
                  </a:lnTo>
                  <a:lnTo>
                    <a:pt x="0" y="89"/>
                  </a:lnTo>
                  <a:lnTo>
                    <a:pt x="4" y="32"/>
                  </a:lnTo>
                  <a:lnTo>
                    <a:pt x="4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709"/>
            <p:cNvSpPr>
              <a:spLocks/>
            </p:cNvSpPr>
            <p:nvPr/>
          </p:nvSpPr>
          <p:spPr bwMode="auto">
            <a:xfrm>
              <a:off x="8297347" y="520961"/>
              <a:ext cx="120452" cy="43810"/>
            </a:xfrm>
            <a:custGeom>
              <a:avLst/>
              <a:gdLst/>
              <a:ahLst/>
              <a:cxnLst>
                <a:cxn ang="0">
                  <a:pos x="54" y="46"/>
                </a:cxn>
                <a:cxn ang="0">
                  <a:pos x="0" y="107"/>
                </a:cxn>
                <a:cxn ang="0">
                  <a:pos x="29" y="149"/>
                </a:cxn>
                <a:cxn ang="0">
                  <a:pos x="118" y="120"/>
                </a:cxn>
                <a:cxn ang="0">
                  <a:pos x="227" y="101"/>
                </a:cxn>
                <a:cxn ang="0">
                  <a:pos x="322" y="90"/>
                </a:cxn>
                <a:cxn ang="0">
                  <a:pos x="375" y="90"/>
                </a:cxn>
                <a:cxn ang="0">
                  <a:pos x="377" y="0"/>
                </a:cxn>
                <a:cxn ang="0">
                  <a:pos x="217" y="0"/>
                </a:cxn>
                <a:cxn ang="0">
                  <a:pos x="103" y="19"/>
                </a:cxn>
                <a:cxn ang="0">
                  <a:pos x="54" y="46"/>
                </a:cxn>
                <a:cxn ang="0">
                  <a:pos x="54" y="46"/>
                </a:cxn>
              </a:cxnLst>
              <a:rect l="0" t="0" r="r" b="b"/>
              <a:pathLst>
                <a:path w="377" h="149">
                  <a:moveTo>
                    <a:pt x="54" y="46"/>
                  </a:moveTo>
                  <a:lnTo>
                    <a:pt x="0" y="107"/>
                  </a:lnTo>
                  <a:lnTo>
                    <a:pt x="29" y="149"/>
                  </a:lnTo>
                  <a:lnTo>
                    <a:pt x="118" y="120"/>
                  </a:lnTo>
                  <a:lnTo>
                    <a:pt x="227" y="101"/>
                  </a:lnTo>
                  <a:lnTo>
                    <a:pt x="322" y="90"/>
                  </a:lnTo>
                  <a:lnTo>
                    <a:pt x="375" y="90"/>
                  </a:lnTo>
                  <a:lnTo>
                    <a:pt x="377" y="0"/>
                  </a:lnTo>
                  <a:lnTo>
                    <a:pt x="217" y="0"/>
                  </a:lnTo>
                  <a:lnTo>
                    <a:pt x="103" y="19"/>
                  </a:lnTo>
                  <a:lnTo>
                    <a:pt x="54" y="46"/>
                  </a:lnTo>
                  <a:lnTo>
                    <a:pt x="54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710"/>
            <p:cNvSpPr>
              <a:spLocks/>
            </p:cNvSpPr>
            <p:nvPr/>
          </p:nvSpPr>
          <p:spPr bwMode="auto">
            <a:xfrm>
              <a:off x="8139735" y="571283"/>
              <a:ext cx="60226" cy="46178"/>
            </a:xfrm>
            <a:custGeom>
              <a:avLst/>
              <a:gdLst/>
              <a:ahLst/>
              <a:cxnLst>
                <a:cxn ang="0">
                  <a:pos x="123" y="0"/>
                </a:cxn>
                <a:cxn ang="0">
                  <a:pos x="188" y="15"/>
                </a:cxn>
                <a:cxn ang="0">
                  <a:pos x="160" y="138"/>
                </a:cxn>
                <a:cxn ang="0">
                  <a:pos x="131" y="155"/>
                </a:cxn>
                <a:cxn ang="0">
                  <a:pos x="53" y="138"/>
                </a:cxn>
                <a:cxn ang="0">
                  <a:pos x="0" y="135"/>
                </a:cxn>
                <a:cxn ang="0">
                  <a:pos x="51" y="102"/>
                </a:cxn>
                <a:cxn ang="0">
                  <a:pos x="95" y="57"/>
                </a:cxn>
                <a:cxn ang="0">
                  <a:pos x="123" y="0"/>
                </a:cxn>
                <a:cxn ang="0">
                  <a:pos x="123" y="0"/>
                </a:cxn>
              </a:cxnLst>
              <a:rect l="0" t="0" r="r" b="b"/>
              <a:pathLst>
                <a:path w="188" h="155">
                  <a:moveTo>
                    <a:pt x="123" y="0"/>
                  </a:moveTo>
                  <a:lnTo>
                    <a:pt x="188" y="15"/>
                  </a:lnTo>
                  <a:lnTo>
                    <a:pt x="160" y="138"/>
                  </a:lnTo>
                  <a:lnTo>
                    <a:pt x="131" y="155"/>
                  </a:lnTo>
                  <a:lnTo>
                    <a:pt x="53" y="138"/>
                  </a:lnTo>
                  <a:lnTo>
                    <a:pt x="0" y="135"/>
                  </a:lnTo>
                  <a:lnTo>
                    <a:pt x="51" y="102"/>
                  </a:lnTo>
                  <a:lnTo>
                    <a:pt x="95" y="57"/>
                  </a:lnTo>
                  <a:lnTo>
                    <a:pt x="123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711"/>
            <p:cNvSpPr>
              <a:spLocks/>
            </p:cNvSpPr>
            <p:nvPr/>
          </p:nvSpPr>
          <p:spPr bwMode="auto">
            <a:xfrm>
              <a:off x="7836685" y="567731"/>
              <a:ext cx="43568" cy="29601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46" y="0"/>
                </a:cxn>
                <a:cxn ang="0">
                  <a:pos x="137" y="31"/>
                </a:cxn>
                <a:cxn ang="0">
                  <a:pos x="52" y="74"/>
                </a:cxn>
                <a:cxn ang="0">
                  <a:pos x="25" y="99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137" h="99">
                  <a:moveTo>
                    <a:pt x="0" y="69"/>
                  </a:moveTo>
                  <a:lnTo>
                    <a:pt x="46" y="0"/>
                  </a:lnTo>
                  <a:lnTo>
                    <a:pt x="137" y="31"/>
                  </a:lnTo>
                  <a:lnTo>
                    <a:pt x="52" y="74"/>
                  </a:lnTo>
                  <a:lnTo>
                    <a:pt x="25" y="99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712"/>
            <p:cNvSpPr>
              <a:spLocks/>
            </p:cNvSpPr>
            <p:nvPr/>
          </p:nvSpPr>
          <p:spPr bwMode="auto">
            <a:xfrm>
              <a:off x="7652804" y="593780"/>
              <a:ext cx="36520" cy="4381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" y="148"/>
                </a:cxn>
                <a:cxn ang="0">
                  <a:pos x="112" y="129"/>
                </a:cxn>
                <a:cxn ang="0">
                  <a:pos x="72" y="62"/>
                </a:cxn>
                <a:cxn ang="0">
                  <a:pos x="21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112" h="148">
                  <a:moveTo>
                    <a:pt x="0" y="21"/>
                  </a:moveTo>
                  <a:lnTo>
                    <a:pt x="23" y="148"/>
                  </a:lnTo>
                  <a:lnTo>
                    <a:pt x="112" y="129"/>
                  </a:lnTo>
                  <a:lnTo>
                    <a:pt x="72" y="62"/>
                  </a:lnTo>
                  <a:lnTo>
                    <a:pt x="21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Freeform 713"/>
            <p:cNvSpPr>
              <a:spLocks/>
            </p:cNvSpPr>
            <p:nvPr/>
          </p:nvSpPr>
          <p:spPr bwMode="auto">
            <a:xfrm>
              <a:off x="7532352" y="612134"/>
              <a:ext cx="40364" cy="4144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39"/>
                </a:cxn>
                <a:cxn ang="0">
                  <a:pos x="125" y="128"/>
                </a:cxn>
                <a:cxn ang="0">
                  <a:pos x="125" y="105"/>
                </a:cxn>
                <a:cxn ang="0">
                  <a:pos x="22" y="116"/>
                </a:cxn>
                <a:cxn ang="0">
                  <a:pos x="38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25" h="139">
                  <a:moveTo>
                    <a:pt x="5" y="0"/>
                  </a:moveTo>
                  <a:lnTo>
                    <a:pt x="0" y="139"/>
                  </a:lnTo>
                  <a:lnTo>
                    <a:pt x="125" y="128"/>
                  </a:lnTo>
                  <a:lnTo>
                    <a:pt x="125" y="105"/>
                  </a:lnTo>
                  <a:lnTo>
                    <a:pt x="22" y="116"/>
                  </a:lnTo>
                  <a:lnTo>
                    <a:pt x="38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714"/>
            <p:cNvSpPr>
              <a:spLocks/>
            </p:cNvSpPr>
            <p:nvPr/>
          </p:nvSpPr>
          <p:spPr bwMode="auto">
            <a:xfrm>
              <a:off x="7613721" y="637591"/>
              <a:ext cx="17299" cy="7696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6" y="0"/>
                </a:cxn>
                <a:cxn ang="0">
                  <a:pos x="56" y="9"/>
                </a:cxn>
                <a:cxn ang="0">
                  <a:pos x="0" y="27"/>
                </a:cxn>
                <a:cxn ang="0">
                  <a:pos x="0" y="27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16" y="0"/>
                  </a:lnTo>
                  <a:lnTo>
                    <a:pt x="56" y="9"/>
                  </a:lnTo>
                  <a:lnTo>
                    <a:pt x="0" y="27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Trapezoid 266"/>
            <p:cNvSpPr/>
            <p:nvPr/>
          </p:nvSpPr>
          <p:spPr>
            <a:xfrm>
              <a:off x="7858148" y="428604"/>
              <a:ext cx="428628" cy="845545"/>
            </a:xfrm>
            <a:prstGeom prst="trapezoid">
              <a:avLst>
                <a:gd name="adj" fmla="val 27922"/>
              </a:avLst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10000">
                  <a:srgbClr val="FFE07D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8057431" y="107154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8057431" y="88505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8057431" y="69856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8057431" y="512077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2" name="Straight Connector 271"/>
            <p:cNvCxnSpPr/>
            <p:nvPr/>
          </p:nvCxnSpPr>
          <p:spPr>
            <a:xfrm rot="5400000" flipH="1" flipV="1">
              <a:off x="7536953" y="827933"/>
              <a:ext cx="759077" cy="1127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 rot="16200000" flipV="1">
              <a:off x="7850711" y="834840"/>
              <a:ext cx="760557" cy="10540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36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Randomized Reduction to Simple Inputs (cont.)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2686031"/>
            <a:ext cx="8229600" cy="381480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Idea</a:t>
            </a:r>
          </a:p>
          <a:p>
            <a:pPr marL="360363" indent="-360363"/>
            <a:r>
              <a:rPr lang="en-US" dirty="0" smtClean="0"/>
              <a:t>We reset </a:t>
            </a:r>
            <a:r>
              <a:rPr lang="en-US" i="1" dirty="0" smtClean="0"/>
              <a:t>A</a:t>
            </a:r>
            <a:r>
              <a:rPr lang="en-US" dirty="0" smtClean="0"/>
              <a:t>’s simulation after every integral time in which we might not have a packet to transmit.</a:t>
            </a:r>
          </a:p>
          <a:p>
            <a:pPr marL="360363" indent="-360363"/>
            <a:r>
              <a:rPr lang="en-US" dirty="0" smtClean="0"/>
              <a:t>This ensures that the queue is empty after every reset. Either:</a:t>
            </a:r>
          </a:p>
          <a:p>
            <a:pPr marL="760413" lvl="1" indent="-360363"/>
            <a:r>
              <a:rPr lang="en-US" dirty="0" smtClean="0"/>
              <a:t>The queue was empty before the integral time.</a:t>
            </a:r>
          </a:p>
          <a:p>
            <a:pPr marL="760413" lvl="1" indent="-360363"/>
            <a:r>
              <a:rPr lang="en-US" dirty="0" smtClean="0"/>
              <a:t>The last packet was sent during the integral time.</a:t>
            </a:r>
          </a:p>
          <a:p>
            <a:pPr marL="360363" indent="-360363"/>
            <a:r>
              <a:rPr lang="en-US" i="1" dirty="0" smtClean="0"/>
              <a:t>A</a:t>
            </a:r>
            <a:r>
              <a:rPr lang="en-US" dirty="0" smtClean="0"/>
              <a:t> faces an oblivious adversary.</a:t>
            </a:r>
          </a:p>
          <a:p>
            <a:pPr marL="760413" lvl="1" indent="-360363"/>
            <a:r>
              <a:rPr lang="en-US" dirty="0" smtClean="0"/>
              <a:t>The reduction does not depend on </a:t>
            </a:r>
            <a:r>
              <a:rPr lang="en-US" i="1" dirty="0" smtClean="0"/>
              <a:t>A</a:t>
            </a:r>
            <a:r>
              <a:rPr lang="en-US" dirty="0" smtClean="0"/>
              <a:t>’s randomized decisions.</a:t>
            </a:r>
          </a:p>
          <a:p>
            <a:pPr marL="360363" indent="-360363"/>
            <a:r>
              <a:rPr lang="en-US" dirty="0" smtClean="0"/>
              <a:t>The algorithm transmits at each integral time between resets.</a:t>
            </a:r>
          </a:p>
          <a:p>
            <a:pPr marL="360363" indent="-360363"/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28596" y="1428736"/>
            <a:ext cx="8229600" cy="82866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Make the previous reduction work for good randomized algorithms.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7500938" y="357188"/>
            <a:ext cx="1212850" cy="1227137"/>
            <a:chOff x="7500938" y="357188"/>
            <a:chExt cx="1212850" cy="1227137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7500938" y="357188"/>
              <a:ext cx="1212850" cy="1227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316"/>
            <p:cNvSpPr>
              <a:spLocks/>
            </p:cNvSpPr>
            <p:nvPr/>
          </p:nvSpPr>
          <p:spPr bwMode="auto">
            <a:xfrm>
              <a:off x="7513772" y="787373"/>
              <a:ext cx="276142" cy="197737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19" y="100"/>
                </a:cxn>
                <a:cxn ang="0">
                  <a:pos x="673" y="211"/>
                </a:cxn>
                <a:cxn ang="0">
                  <a:pos x="695" y="380"/>
                </a:cxn>
                <a:cxn ang="0">
                  <a:pos x="794" y="585"/>
                </a:cxn>
                <a:cxn ang="0">
                  <a:pos x="863" y="669"/>
                </a:cxn>
                <a:cxn ang="0">
                  <a:pos x="608" y="636"/>
                </a:cxn>
                <a:cxn ang="0">
                  <a:pos x="0" y="444"/>
                </a:cxn>
                <a:cxn ang="0">
                  <a:pos x="0" y="41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863" h="669">
                  <a:moveTo>
                    <a:pt x="114" y="0"/>
                  </a:moveTo>
                  <a:lnTo>
                    <a:pt x="319" y="100"/>
                  </a:lnTo>
                  <a:lnTo>
                    <a:pt x="673" y="211"/>
                  </a:lnTo>
                  <a:lnTo>
                    <a:pt x="695" y="380"/>
                  </a:lnTo>
                  <a:lnTo>
                    <a:pt x="794" y="585"/>
                  </a:lnTo>
                  <a:lnTo>
                    <a:pt x="863" y="669"/>
                  </a:lnTo>
                  <a:lnTo>
                    <a:pt x="608" y="636"/>
                  </a:lnTo>
                  <a:lnTo>
                    <a:pt x="0" y="444"/>
                  </a:lnTo>
                  <a:lnTo>
                    <a:pt x="0" y="41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317"/>
            <p:cNvSpPr>
              <a:spLocks/>
            </p:cNvSpPr>
            <p:nvPr/>
          </p:nvSpPr>
          <p:spPr bwMode="auto">
            <a:xfrm>
              <a:off x="8462648" y="785597"/>
              <a:ext cx="149283" cy="114261"/>
            </a:xfrm>
            <a:custGeom>
              <a:avLst/>
              <a:gdLst/>
              <a:ahLst/>
              <a:cxnLst>
                <a:cxn ang="0">
                  <a:pos x="0" y="270"/>
                </a:cxn>
                <a:cxn ang="0">
                  <a:pos x="466" y="386"/>
                </a:cxn>
                <a:cxn ang="0">
                  <a:pos x="457" y="28"/>
                </a:cxn>
                <a:cxn ang="0">
                  <a:pos x="261" y="0"/>
                </a:cxn>
                <a:cxn ang="0">
                  <a:pos x="113" y="15"/>
                </a:cxn>
                <a:cxn ang="0">
                  <a:pos x="0" y="270"/>
                </a:cxn>
                <a:cxn ang="0">
                  <a:pos x="0" y="270"/>
                </a:cxn>
              </a:cxnLst>
              <a:rect l="0" t="0" r="r" b="b"/>
              <a:pathLst>
                <a:path w="466" h="386">
                  <a:moveTo>
                    <a:pt x="0" y="270"/>
                  </a:moveTo>
                  <a:lnTo>
                    <a:pt x="466" y="386"/>
                  </a:lnTo>
                  <a:lnTo>
                    <a:pt x="457" y="28"/>
                  </a:lnTo>
                  <a:lnTo>
                    <a:pt x="261" y="0"/>
                  </a:lnTo>
                  <a:lnTo>
                    <a:pt x="113" y="15"/>
                  </a:lnTo>
                  <a:lnTo>
                    <a:pt x="0" y="270"/>
                  </a:lnTo>
                  <a:lnTo>
                    <a:pt x="0" y="27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318"/>
            <p:cNvSpPr>
              <a:spLocks/>
            </p:cNvSpPr>
            <p:nvPr/>
          </p:nvSpPr>
          <p:spPr bwMode="auto">
            <a:xfrm>
              <a:off x="8199321" y="1020632"/>
              <a:ext cx="214635" cy="238587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24" y="424"/>
                </a:cxn>
                <a:cxn ang="0">
                  <a:pos x="192" y="806"/>
                </a:cxn>
                <a:cxn ang="0">
                  <a:pos x="669" y="792"/>
                </a:cxn>
                <a:cxn ang="0">
                  <a:pos x="494" y="178"/>
                </a:cxn>
                <a:cxn ang="0">
                  <a:pos x="192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669" h="806">
                  <a:moveTo>
                    <a:pt x="0" y="45"/>
                  </a:moveTo>
                  <a:lnTo>
                    <a:pt x="124" y="424"/>
                  </a:lnTo>
                  <a:lnTo>
                    <a:pt x="192" y="806"/>
                  </a:lnTo>
                  <a:lnTo>
                    <a:pt x="669" y="792"/>
                  </a:lnTo>
                  <a:lnTo>
                    <a:pt x="494" y="178"/>
                  </a:lnTo>
                  <a:lnTo>
                    <a:pt x="192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319"/>
            <p:cNvSpPr>
              <a:spLocks/>
            </p:cNvSpPr>
            <p:nvPr/>
          </p:nvSpPr>
          <p:spPr bwMode="auto">
            <a:xfrm>
              <a:off x="8097449" y="966165"/>
              <a:ext cx="167223" cy="75187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152" y="253"/>
                </a:cxn>
                <a:cxn ang="0">
                  <a:pos x="521" y="194"/>
                </a:cxn>
                <a:cxn ang="0">
                  <a:pos x="323" y="0"/>
                </a:cxn>
                <a:cxn ang="0">
                  <a:pos x="140" y="141"/>
                </a:cxn>
                <a:cxn ang="0">
                  <a:pos x="0" y="240"/>
                </a:cxn>
                <a:cxn ang="0">
                  <a:pos x="0" y="240"/>
                </a:cxn>
              </a:cxnLst>
              <a:rect l="0" t="0" r="r" b="b"/>
              <a:pathLst>
                <a:path w="521" h="253">
                  <a:moveTo>
                    <a:pt x="0" y="240"/>
                  </a:moveTo>
                  <a:lnTo>
                    <a:pt x="152" y="253"/>
                  </a:lnTo>
                  <a:lnTo>
                    <a:pt x="521" y="194"/>
                  </a:lnTo>
                  <a:lnTo>
                    <a:pt x="323" y="0"/>
                  </a:lnTo>
                  <a:lnTo>
                    <a:pt x="140" y="141"/>
                  </a:lnTo>
                  <a:lnTo>
                    <a:pt x="0" y="240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320"/>
            <p:cNvSpPr>
              <a:spLocks/>
            </p:cNvSpPr>
            <p:nvPr/>
          </p:nvSpPr>
          <p:spPr bwMode="auto">
            <a:xfrm>
              <a:off x="7894348" y="877954"/>
              <a:ext cx="202461" cy="864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5" y="74"/>
                </a:cxn>
                <a:cxn ang="0">
                  <a:pos x="633" y="95"/>
                </a:cxn>
                <a:cxn ang="0">
                  <a:pos x="372" y="209"/>
                </a:cxn>
                <a:cxn ang="0">
                  <a:pos x="146" y="292"/>
                </a:cxn>
                <a:cxn ang="0">
                  <a:pos x="17" y="5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33" h="292">
                  <a:moveTo>
                    <a:pt x="0" y="0"/>
                  </a:moveTo>
                  <a:lnTo>
                    <a:pt x="255" y="74"/>
                  </a:lnTo>
                  <a:lnTo>
                    <a:pt x="633" y="95"/>
                  </a:lnTo>
                  <a:lnTo>
                    <a:pt x="372" y="209"/>
                  </a:lnTo>
                  <a:lnTo>
                    <a:pt x="146" y="292"/>
                  </a:lnTo>
                  <a:lnTo>
                    <a:pt x="17" y="5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321"/>
            <p:cNvSpPr>
              <a:spLocks/>
            </p:cNvSpPr>
            <p:nvPr/>
          </p:nvSpPr>
          <p:spPr bwMode="auto">
            <a:xfrm>
              <a:off x="8273001" y="666600"/>
              <a:ext cx="254358" cy="268780"/>
            </a:xfrm>
            <a:custGeom>
              <a:avLst/>
              <a:gdLst/>
              <a:ahLst/>
              <a:cxnLst>
                <a:cxn ang="0">
                  <a:pos x="525" y="0"/>
                </a:cxn>
                <a:cxn ang="0">
                  <a:pos x="489" y="169"/>
                </a:cxn>
                <a:cxn ang="0">
                  <a:pos x="403" y="367"/>
                </a:cxn>
                <a:cxn ang="0">
                  <a:pos x="280" y="528"/>
                </a:cxn>
                <a:cxn ang="0">
                  <a:pos x="0" y="730"/>
                </a:cxn>
                <a:cxn ang="0">
                  <a:pos x="143" y="813"/>
                </a:cxn>
                <a:cxn ang="0">
                  <a:pos x="405" y="907"/>
                </a:cxn>
                <a:cxn ang="0">
                  <a:pos x="502" y="802"/>
                </a:cxn>
                <a:cxn ang="0">
                  <a:pos x="637" y="570"/>
                </a:cxn>
                <a:cxn ang="0">
                  <a:pos x="740" y="315"/>
                </a:cxn>
                <a:cxn ang="0">
                  <a:pos x="795" y="61"/>
                </a:cxn>
                <a:cxn ang="0">
                  <a:pos x="525" y="0"/>
                </a:cxn>
                <a:cxn ang="0">
                  <a:pos x="525" y="0"/>
                </a:cxn>
              </a:cxnLst>
              <a:rect l="0" t="0" r="r" b="b"/>
              <a:pathLst>
                <a:path w="795" h="907">
                  <a:moveTo>
                    <a:pt x="525" y="0"/>
                  </a:moveTo>
                  <a:lnTo>
                    <a:pt x="489" y="169"/>
                  </a:lnTo>
                  <a:lnTo>
                    <a:pt x="403" y="367"/>
                  </a:lnTo>
                  <a:lnTo>
                    <a:pt x="280" y="528"/>
                  </a:lnTo>
                  <a:lnTo>
                    <a:pt x="0" y="730"/>
                  </a:lnTo>
                  <a:lnTo>
                    <a:pt x="143" y="813"/>
                  </a:lnTo>
                  <a:lnTo>
                    <a:pt x="405" y="907"/>
                  </a:lnTo>
                  <a:lnTo>
                    <a:pt x="502" y="802"/>
                  </a:lnTo>
                  <a:lnTo>
                    <a:pt x="637" y="570"/>
                  </a:lnTo>
                  <a:lnTo>
                    <a:pt x="740" y="315"/>
                  </a:lnTo>
                  <a:lnTo>
                    <a:pt x="795" y="61"/>
                  </a:lnTo>
                  <a:lnTo>
                    <a:pt x="525" y="0"/>
                  </a:lnTo>
                  <a:lnTo>
                    <a:pt x="52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335"/>
            <p:cNvSpPr>
              <a:spLocks/>
            </p:cNvSpPr>
            <p:nvPr/>
          </p:nvSpPr>
          <p:spPr bwMode="auto">
            <a:xfrm>
              <a:off x="8198039" y="879729"/>
              <a:ext cx="415814" cy="252204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430" y="116"/>
                </a:cxn>
                <a:cxn ang="0">
                  <a:pos x="767" y="213"/>
                </a:cxn>
                <a:cxn ang="0">
                  <a:pos x="1299" y="278"/>
                </a:cxn>
                <a:cxn ang="0">
                  <a:pos x="1287" y="852"/>
                </a:cxn>
                <a:cxn ang="0">
                  <a:pos x="1044" y="822"/>
                </a:cxn>
                <a:cxn ang="0">
                  <a:pos x="677" y="729"/>
                </a:cxn>
                <a:cxn ang="0">
                  <a:pos x="314" y="561"/>
                </a:cxn>
                <a:cxn ang="0">
                  <a:pos x="0" y="293"/>
                </a:cxn>
                <a:cxn ang="0">
                  <a:pos x="116" y="170"/>
                </a:cxn>
                <a:cxn ang="0">
                  <a:pos x="215" y="0"/>
                </a:cxn>
                <a:cxn ang="0">
                  <a:pos x="215" y="0"/>
                </a:cxn>
              </a:cxnLst>
              <a:rect l="0" t="0" r="r" b="b"/>
              <a:pathLst>
                <a:path w="1299" h="852">
                  <a:moveTo>
                    <a:pt x="215" y="0"/>
                  </a:moveTo>
                  <a:lnTo>
                    <a:pt x="430" y="116"/>
                  </a:lnTo>
                  <a:lnTo>
                    <a:pt x="767" y="213"/>
                  </a:lnTo>
                  <a:lnTo>
                    <a:pt x="1299" y="278"/>
                  </a:lnTo>
                  <a:lnTo>
                    <a:pt x="1287" y="852"/>
                  </a:lnTo>
                  <a:lnTo>
                    <a:pt x="1044" y="822"/>
                  </a:lnTo>
                  <a:lnTo>
                    <a:pt x="677" y="729"/>
                  </a:lnTo>
                  <a:lnTo>
                    <a:pt x="314" y="561"/>
                  </a:lnTo>
                  <a:lnTo>
                    <a:pt x="0" y="293"/>
                  </a:lnTo>
                  <a:lnTo>
                    <a:pt x="116" y="170"/>
                  </a:lnTo>
                  <a:lnTo>
                    <a:pt x="215" y="0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336"/>
            <p:cNvSpPr>
              <a:spLocks/>
            </p:cNvSpPr>
            <p:nvPr/>
          </p:nvSpPr>
          <p:spPr bwMode="auto">
            <a:xfrm>
              <a:off x="8437020" y="490176"/>
              <a:ext cx="98668" cy="8939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266"/>
                </a:cxn>
                <a:cxn ang="0">
                  <a:pos x="308" y="302"/>
                </a:cxn>
                <a:cxn ang="0">
                  <a:pos x="298" y="51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308" h="302">
                  <a:moveTo>
                    <a:pt x="5" y="0"/>
                  </a:moveTo>
                  <a:lnTo>
                    <a:pt x="0" y="266"/>
                  </a:lnTo>
                  <a:lnTo>
                    <a:pt x="308" y="302"/>
                  </a:lnTo>
                  <a:lnTo>
                    <a:pt x="298" y="51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337"/>
            <p:cNvSpPr>
              <a:spLocks/>
            </p:cNvSpPr>
            <p:nvPr/>
          </p:nvSpPr>
          <p:spPr bwMode="auto">
            <a:xfrm>
              <a:off x="8176896" y="466494"/>
              <a:ext cx="209509" cy="66307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14" y="95"/>
                </a:cxn>
                <a:cxn ang="0">
                  <a:pos x="0" y="184"/>
                </a:cxn>
                <a:cxn ang="0">
                  <a:pos x="13" y="224"/>
                </a:cxn>
                <a:cxn ang="0">
                  <a:pos x="266" y="139"/>
                </a:cxn>
                <a:cxn ang="0">
                  <a:pos x="654" y="57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654" h="224">
                  <a:moveTo>
                    <a:pt x="144" y="0"/>
                  </a:moveTo>
                  <a:lnTo>
                    <a:pt x="114" y="95"/>
                  </a:lnTo>
                  <a:lnTo>
                    <a:pt x="0" y="184"/>
                  </a:lnTo>
                  <a:lnTo>
                    <a:pt x="13" y="224"/>
                  </a:lnTo>
                  <a:lnTo>
                    <a:pt x="266" y="139"/>
                  </a:lnTo>
                  <a:lnTo>
                    <a:pt x="654" y="57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338"/>
            <p:cNvSpPr>
              <a:spLocks/>
            </p:cNvSpPr>
            <p:nvPr/>
          </p:nvSpPr>
          <p:spPr bwMode="auto">
            <a:xfrm>
              <a:off x="7905880" y="1076875"/>
              <a:ext cx="303051" cy="181160"/>
            </a:xfrm>
            <a:custGeom>
              <a:avLst/>
              <a:gdLst/>
              <a:ahLst/>
              <a:cxnLst>
                <a:cxn ang="0">
                  <a:pos x="359" y="0"/>
                </a:cxn>
                <a:cxn ang="0">
                  <a:pos x="947" y="602"/>
                </a:cxn>
                <a:cxn ang="0">
                  <a:pos x="314" y="612"/>
                </a:cxn>
                <a:cxn ang="0">
                  <a:pos x="0" y="161"/>
                </a:cxn>
                <a:cxn ang="0">
                  <a:pos x="359" y="0"/>
                </a:cxn>
                <a:cxn ang="0">
                  <a:pos x="359" y="0"/>
                </a:cxn>
              </a:cxnLst>
              <a:rect l="0" t="0" r="r" b="b"/>
              <a:pathLst>
                <a:path w="947" h="612">
                  <a:moveTo>
                    <a:pt x="359" y="0"/>
                  </a:moveTo>
                  <a:lnTo>
                    <a:pt x="947" y="602"/>
                  </a:lnTo>
                  <a:lnTo>
                    <a:pt x="314" y="612"/>
                  </a:lnTo>
                  <a:lnTo>
                    <a:pt x="0" y="161"/>
                  </a:lnTo>
                  <a:lnTo>
                    <a:pt x="359" y="0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339"/>
            <p:cNvSpPr>
              <a:spLocks/>
            </p:cNvSpPr>
            <p:nvPr/>
          </p:nvSpPr>
          <p:spPr bwMode="auto">
            <a:xfrm>
              <a:off x="8185866" y="567139"/>
              <a:ext cx="428628" cy="143862"/>
            </a:xfrm>
            <a:custGeom>
              <a:avLst/>
              <a:gdLst/>
              <a:ahLst/>
              <a:cxnLst>
                <a:cxn ang="0">
                  <a:pos x="0" y="234"/>
                </a:cxn>
                <a:cxn ang="0">
                  <a:pos x="118" y="160"/>
                </a:cxn>
                <a:cxn ang="0">
                  <a:pos x="459" y="36"/>
                </a:cxn>
                <a:cxn ang="0">
                  <a:pos x="829" y="0"/>
                </a:cxn>
                <a:cxn ang="0">
                  <a:pos x="1128" y="48"/>
                </a:cxn>
                <a:cxn ang="0">
                  <a:pos x="1335" y="130"/>
                </a:cxn>
                <a:cxn ang="0">
                  <a:pos x="1339" y="485"/>
                </a:cxn>
                <a:cxn ang="0">
                  <a:pos x="1073" y="400"/>
                </a:cxn>
                <a:cxn ang="0">
                  <a:pos x="664" y="346"/>
                </a:cxn>
                <a:cxn ang="0">
                  <a:pos x="360" y="371"/>
                </a:cxn>
                <a:cxn ang="0">
                  <a:pos x="230" y="401"/>
                </a:cxn>
                <a:cxn ang="0">
                  <a:pos x="0" y="234"/>
                </a:cxn>
                <a:cxn ang="0">
                  <a:pos x="0" y="234"/>
                </a:cxn>
              </a:cxnLst>
              <a:rect l="0" t="0" r="r" b="b"/>
              <a:pathLst>
                <a:path w="1339" h="485">
                  <a:moveTo>
                    <a:pt x="0" y="234"/>
                  </a:moveTo>
                  <a:lnTo>
                    <a:pt x="118" y="160"/>
                  </a:lnTo>
                  <a:lnTo>
                    <a:pt x="459" y="36"/>
                  </a:lnTo>
                  <a:lnTo>
                    <a:pt x="829" y="0"/>
                  </a:lnTo>
                  <a:lnTo>
                    <a:pt x="1128" y="48"/>
                  </a:lnTo>
                  <a:lnTo>
                    <a:pt x="1335" y="130"/>
                  </a:lnTo>
                  <a:lnTo>
                    <a:pt x="1339" y="485"/>
                  </a:lnTo>
                  <a:lnTo>
                    <a:pt x="1073" y="400"/>
                  </a:lnTo>
                  <a:lnTo>
                    <a:pt x="664" y="346"/>
                  </a:lnTo>
                  <a:lnTo>
                    <a:pt x="360" y="371"/>
                  </a:lnTo>
                  <a:lnTo>
                    <a:pt x="230" y="401"/>
                  </a:lnTo>
                  <a:lnTo>
                    <a:pt x="0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340"/>
            <p:cNvSpPr>
              <a:spLocks/>
            </p:cNvSpPr>
            <p:nvPr/>
          </p:nvSpPr>
          <p:spPr bwMode="auto">
            <a:xfrm>
              <a:off x="7515053" y="620422"/>
              <a:ext cx="778450" cy="637613"/>
            </a:xfrm>
            <a:custGeom>
              <a:avLst/>
              <a:gdLst/>
              <a:ahLst/>
              <a:cxnLst>
                <a:cxn ang="0">
                  <a:pos x="1839" y="0"/>
                </a:cxn>
                <a:cxn ang="0">
                  <a:pos x="1791" y="167"/>
                </a:cxn>
                <a:cxn ang="0">
                  <a:pos x="1799" y="260"/>
                </a:cxn>
                <a:cxn ang="0">
                  <a:pos x="2017" y="312"/>
                </a:cxn>
                <a:cxn ang="0">
                  <a:pos x="2147" y="462"/>
                </a:cxn>
                <a:cxn ang="0">
                  <a:pos x="2166" y="610"/>
                </a:cxn>
                <a:cxn ang="0">
                  <a:pos x="2124" y="730"/>
                </a:cxn>
                <a:cxn ang="0">
                  <a:pos x="1943" y="882"/>
                </a:cxn>
                <a:cxn ang="0">
                  <a:pos x="1588" y="1074"/>
                </a:cxn>
                <a:cxn ang="0">
                  <a:pos x="1130" y="1217"/>
                </a:cxn>
                <a:cxn ang="0">
                  <a:pos x="12" y="1507"/>
                </a:cxn>
                <a:cxn ang="0">
                  <a:pos x="0" y="2139"/>
                </a:cxn>
                <a:cxn ang="0">
                  <a:pos x="208" y="2154"/>
                </a:cxn>
                <a:cxn ang="0">
                  <a:pos x="396" y="2049"/>
                </a:cxn>
                <a:cxn ang="0">
                  <a:pos x="991" y="1800"/>
                </a:cxn>
                <a:cxn ang="0">
                  <a:pos x="1690" y="1479"/>
                </a:cxn>
                <a:cxn ang="0">
                  <a:pos x="1960" y="1317"/>
                </a:cxn>
                <a:cxn ang="0">
                  <a:pos x="2120" y="1179"/>
                </a:cxn>
                <a:cxn ang="0">
                  <a:pos x="2261" y="1032"/>
                </a:cxn>
                <a:cxn ang="0">
                  <a:pos x="2371" y="859"/>
                </a:cxn>
                <a:cxn ang="0">
                  <a:pos x="2432" y="631"/>
                </a:cxn>
                <a:cxn ang="0">
                  <a:pos x="2426" y="395"/>
                </a:cxn>
                <a:cxn ang="0">
                  <a:pos x="2333" y="209"/>
                </a:cxn>
                <a:cxn ang="0">
                  <a:pos x="2185" y="87"/>
                </a:cxn>
                <a:cxn ang="0">
                  <a:pos x="1936" y="9"/>
                </a:cxn>
                <a:cxn ang="0">
                  <a:pos x="1839" y="0"/>
                </a:cxn>
                <a:cxn ang="0">
                  <a:pos x="1839" y="0"/>
                </a:cxn>
              </a:cxnLst>
              <a:rect l="0" t="0" r="r" b="b"/>
              <a:pathLst>
                <a:path w="2432" h="2154">
                  <a:moveTo>
                    <a:pt x="1839" y="0"/>
                  </a:moveTo>
                  <a:lnTo>
                    <a:pt x="1791" y="167"/>
                  </a:lnTo>
                  <a:lnTo>
                    <a:pt x="1799" y="260"/>
                  </a:lnTo>
                  <a:lnTo>
                    <a:pt x="2017" y="312"/>
                  </a:lnTo>
                  <a:lnTo>
                    <a:pt x="2147" y="462"/>
                  </a:lnTo>
                  <a:lnTo>
                    <a:pt x="2166" y="610"/>
                  </a:lnTo>
                  <a:lnTo>
                    <a:pt x="2124" y="730"/>
                  </a:lnTo>
                  <a:lnTo>
                    <a:pt x="1943" y="882"/>
                  </a:lnTo>
                  <a:lnTo>
                    <a:pt x="1588" y="1074"/>
                  </a:lnTo>
                  <a:lnTo>
                    <a:pt x="1130" y="1217"/>
                  </a:lnTo>
                  <a:lnTo>
                    <a:pt x="12" y="1507"/>
                  </a:lnTo>
                  <a:lnTo>
                    <a:pt x="0" y="2139"/>
                  </a:lnTo>
                  <a:lnTo>
                    <a:pt x="208" y="2154"/>
                  </a:lnTo>
                  <a:lnTo>
                    <a:pt x="396" y="2049"/>
                  </a:lnTo>
                  <a:lnTo>
                    <a:pt x="991" y="1800"/>
                  </a:lnTo>
                  <a:lnTo>
                    <a:pt x="1690" y="1479"/>
                  </a:lnTo>
                  <a:lnTo>
                    <a:pt x="1960" y="1317"/>
                  </a:lnTo>
                  <a:lnTo>
                    <a:pt x="2120" y="1179"/>
                  </a:lnTo>
                  <a:lnTo>
                    <a:pt x="2261" y="1032"/>
                  </a:lnTo>
                  <a:lnTo>
                    <a:pt x="2371" y="859"/>
                  </a:lnTo>
                  <a:lnTo>
                    <a:pt x="2432" y="631"/>
                  </a:lnTo>
                  <a:lnTo>
                    <a:pt x="2426" y="395"/>
                  </a:lnTo>
                  <a:lnTo>
                    <a:pt x="2333" y="209"/>
                  </a:lnTo>
                  <a:lnTo>
                    <a:pt x="2185" y="87"/>
                  </a:lnTo>
                  <a:lnTo>
                    <a:pt x="1936" y="9"/>
                  </a:lnTo>
                  <a:lnTo>
                    <a:pt x="1839" y="0"/>
                  </a:lnTo>
                  <a:lnTo>
                    <a:pt x="183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341"/>
            <p:cNvSpPr>
              <a:spLocks/>
            </p:cNvSpPr>
            <p:nvPr/>
          </p:nvSpPr>
          <p:spPr bwMode="auto">
            <a:xfrm>
              <a:off x="7894988" y="632262"/>
              <a:ext cx="119811" cy="85252"/>
            </a:xfrm>
            <a:custGeom>
              <a:avLst/>
              <a:gdLst/>
              <a:ahLst/>
              <a:cxnLst>
                <a:cxn ang="0">
                  <a:pos x="192" y="6"/>
                </a:cxn>
                <a:cxn ang="0">
                  <a:pos x="336" y="0"/>
                </a:cxn>
                <a:cxn ang="0">
                  <a:pos x="374" y="217"/>
                </a:cxn>
                <a:cxn ang="0">
                  <a:pos x="0" y="287"/>
                </a:cxn>
                <a:cxn ang="0">
                  <a:pos x="118" y="83"/>
                </a:cxn>
                <a:cxn ang="0">
                  <a:pos x="192" y="6"/>
                </a:cxn>
                <a:cxn ang="0">
                  <a:pos x="192" y="6"/>
                </a:cxn>
              </a:cxnLst>
              <a:rect l="0" t="0" r="r" b="b"/>
              <a:pathLst>
                <a:path w="374" h="287">
                  <a:moveTo>
                    <a:pt x="192" y="6"/>
                  </a:moveTo>
                  <a:lnTo>
                    <a:pt x="336" y="0"/>
                  </a:lnTo>
                  <a:lnTo>
                    <a:pt x="374" y="217"/>
                  </a:lnTo>
                  <a:lnTo>
                    <a:pt x="0" y="287"/>
                  </a:lnTo>
                  <a:lnTo>
                    <a:pt x="118" y="83"/>
                  </a:lnTo>
                  <a:lnTo>
                    <a:pt x="192" y="6"/>
                  </a:lnTo>
                  <a:lnTo>
                    <a:pt x="192" y="6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342"/>
            <p:cNvSpPr>
              <a:spLocks/>
            </p:cNvSpPr>
            <p:nvPr/>
          </p:nvSpPr>
          <p:spPr bwMode="auto">
            <a:xfrm>
              <a:off x="7726484" y="574243"/>
              <a:ext cx="258843" cy="423891"/>
            </a:xfrm>
            <a:custGeom>
              <a:avLst/>
              <a:gdLst/>
              <a:ahLst/>
              <a:cxnLst>
                <a:cxn ang="0">
                  <a:pos x="626" y="0"/>
                </a:cxn>
                <a:cxn ang="0">
                  <a:pos x="468" y="86"/>
                </a:cxn>
                <a:cxn ang="0">
                  <a:pos x="268" y="238"/>
                </a:cxn>
                <a:cxn ang="0">
                  <a:pos x="107" y="441"/>
                </a:cxn>
                <a:cxn ang="0">
                  <a:pos x="0" y="723"/>
                </a:cxn>
                <a:cxn ang="0">
                  <a:pos x="4" y="992"/>
                </a:cxn>
                <a:cxn ang="0">
                  <a:pos x="84" y="1230"/>
                </a:cxn>
                <a:cxn ang="0">
                  <a:pos x="213" y="1434"/>
                </a:cxn>
                <a:cxn ang="0">
                  <a:pos x="667" y="1316"/>
                </a:cxn>
                <a:cxn ang="0">
                  <a:pos x="519" y="1036"/>
                </a:cxn>
                <a:cxn ang="0">
                  <a:pos x="456" y="768"/>
                </a:cxn>
                <a:cxn ang="0">
                  <a:pos x="538" y="447"/>
                </a:cxn>
                <a:cxn ang="0">
                  <a:pos x="696" y="224"/>
                </a:cxn>
                <a:cxn ang="0">
                  <a:pos x="810" y="122"/>
                </a:cxn>
                <a:cxn ang="0">
                  <a:pos x="626" y="0"/>
                </a:cxn>
                <a:cxn ang="0">
                  <a:pos x="626" y="0"/>
                </a:cxn>
              </a:cxnLst>
              <a:rect l="0" t="0" r="r" b="b"/>
              <a:pathLst>
                <a:path w="810" h="1434">
                  <a:moveTo>
                    <a:pt x="626" y="0"/>
                  </a:moveTo>
                  <a:lnTo>
                    <a:pt x="468" y="86"/>
                  </a:lnTo>
                  <a:lnTo>
                    <a:pt x="268" y="238"/>
                  </a:lnTo>
                  <a:lnTo>
                    <a:pt x="107" y="441"/>
                  </a:lnTo>
                  <a:lnTo>
                    <a:pt x="0" y="723"/>
                  </a:lnTo>
                  <a:lnTo>
                    <a:pt x="4" y="992"/>
                  </a:lnTo>
                  <a:lnTo>
                    <a:pt x="84" y="1230"/>
                  </a:lnTo>
                  <a:lnTo>
                    <a:pt x="213" y="1434"/>
                  </a:lnTo>
                  <a:lnTo>
                    <a:pt x="667" y="1316"/>
                  </a:lnTo>
                  <a:lnTo>
                    <a:pt x="519" y="1036"/>
                  </a:lnTo>
                  <a:lnTo>
                    <a:pt x="456" y="768"/>
                  </a:lnTo>
                  <a:lnTo>
                    <a:pt x="538" y="447"/>
                  </a:lnTo>
                  <a:lnTo>
                    <a:pt x="696" y="224"/>
                  </a:lnTo>
                  <a:lnTo>
                    <a:pt x="810" y="122"/>
                  </a:lnTo>
                  <a:lnTo>
                    <a:pt x="626" y="0"/>
                  </a:lnTo>
                  <a:lnTo>
                    <a:pt x="626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343"/>
            <p:cNvSpPr>
              <a:spLocks/>
            </p:cNvSpPr>
            <p:nvPr/>
          </p:nvSpPr>
          <p:spPr bwMode="auto">
            <a:xfrm>
              <a:off x="7509928" y="650615"/>
              <a:ext cx="247310" cy="150375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278" y="49"/>
                </a:cxn>
                <a:cxn ang="0">
                  <a:pos x="671" y="0"/>
                </a:cxn>
                <a:cxn ang="0">
                  <a:pos x="772" y="211"/>
                </a:cxn>
                <a:cxn ang="0">
                  <a:pos x="736" y="285"/>
                </a:cxn>
                <a:cxn ang="0">
                  <a:pos x="512" y="334"/>
                </a:cxn>
                <a:cxn ang="0">
                  <a:pos x="10" y="507"/>
                </a:cxn>
                <a:cxn ang="0">
                  <a:pos x="0" y="119"/>
                </a:cxn>
                <a:cxn ang="0">
                  <a:pos x="0" y="119"/>
                </a:cxn>
              </a:cxnLst>
              <a:rect l="0" t="0" r="r" b="b"/>
              <a:pathLst>
                <a:path w="772" h="507">
                  <a:moveTo>
                    <a:pt x="0" y="119"/>
                  </a:moveTo>
                  <a:lnTo>
                    <a:pt x="278" y="49"/>
                  </a:lnTo>
                  <a:lnTo>
                    <a:pt x="671" y="0"/>
                  </a:lnTo>
                  <a:lnTo>
                    <a:pt x="772" y="211"/>
                  </a:lnTo>
                  <a:lnTo>
                    <a:pt x="736" y="285"/>
                  </a:lnTo>
                  <a:lnTo>
                    <a:pt x="512" y="334"/>
                  </a:lnTo>
                  <a:lnTo>
                    <a:pt x="10" y="507"/>
                  </a:lnTo>
                  <a:lnTo>
                    <a:pt x="0" y="119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344"/>
            <p:cNvSpPr>
              <a:spLocks/>
            </p:cNvSpPr>
            <p:nvPr/>
          </p:nvSpPr>
          <p:spPr bwMode="auto">
            <a:xfrm>
              <a:off x="7564387" y="453470"/>
              <a:ext cx="274860" cy="25990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2" y="253"/>
                </a:cxn>
                <a:cxn ang="0">
                  <a:pos x="402" y="498"/>
                </a:cxn>
                <a:cxn ang="0">
                  <a:pos x="544" y="747"/>
                </a:cxn>
                <a:cxn ang="0">
                  <a:pos x="611" y="879"/>
                </a:cxn>
                <a:cxn ang="0">
                  <a:pos x="698" y="725"/>
                </a:cxn>
                <a:cxn ang="0">
                  <a:pos x="860" y="573"/>
                </a:cxn>
                <a:cxn ang="0">
                  <a:pos x="664" y="339"/>
                </a:cxn>
                <a:cxn ang="0">
                  <a:pos x="306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860" h="879">
                  <a:moveTo>
                    <a:pt x="0" y="21"/>
                  </a:moveTo>
                  <a:lnTo>
                    <a:pt x="232" y="253"/>
                  </a:lnTo>
                  <a:lnTo>
                    <a:pt x="402" y="498"/>
                  </a:lnTo>
                  <a:lnTo>
                    <a:pt x="544" y="747"/>
                  </a:lnTo>
                  <a:lnTo>
                    <a:pt x="611" y="879"/>
                  </a:lnTo>
                  <a:lnTo>
                    <a:pt x="698" y="725"/>
                  </a:lnTo>
                  <a:lnTo>
                    <a:pt x="860" y="573"/>
                  </a:lnTo>
                  <a:lnTo>
                    <a:pt x="664" y="339"/>
                  </a:lnTo>
                  <a:lnTo>
                    <a:pt x="306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354"/>
            <p:cNvSpPr>
              <a:spLocks/>
            </p:cNvSpPr>
            <p:nvPr/>
          </p:nvSpPr>
          <p:spPr bwMode="auto">
            <a:xfrm>
              <a:off x="7715593" y="573059"/>
              <a:ext cx="219760" cy="425667"/>
            </a:xfrm>
            <a:custGeom>
              <a:avLst/>
              <a:gdLst/>
              <a:ahLst/>
              <a:cxnLst>
                <a:cxn ang="0">
                  <a:pos x="642" y="0"/>
                </a:cxn>
                <a:cxn ang="0">
                  <a:pos x="604" y="16"/>
                </a:cxn>
                <a:cxn ang="0">
                  <a:pos x="540" y="46"/>
                </a:cxn>
                <a:cxn ang="0">
                  <a:pos x="452" y="97"/>
                </a:cxn>
                <a:cxn ang="0">
                  <a:pos x="355" y="171"/>
                </a:cxn>
                <a:cxn ang="0">
                  <a:pos x="255" y="266"/>
                </a:cxn>
                <a:cxn ang="0">
                  <a:pos x="158" y="390"/>
                </a:cxn>
                <a:cxn ang="0">
                  <a:pos x="76" y="540"/>
                </a:cxn>
                <a:cxn ang="0">
                  <a:pos x="19" y="715"/>
                </a:cxn>
                <a:cxn ang="0">
                  <a:pos x="0" y="879"/>
                </a:cxn>
                <a:cxn ang="0">
                  <a:pos x="15" y="1027"/>
                </a:cxn>
                <a:cxn ang="0">
                  <a:pos x="55" y="1156"/>
                </a:cxn>
                <a:cxn ang="0">
                  <a:pos x="104" y="1263"/>
                </a:cxn>
                <a:cxn ang="0">
                  <a:pos x="158" y="1346"/>
                </a:cxn>
                <a:cxn ang="0">
                  <a:pos x="203" y="1405"/>
                </a:cxn>
                <a:cxn ang="0">
                  <a:pos x="232" y="1436"/>
                </a:cxn>
                <a:cxn ang="0">
                  <a:pos x="291" y="1424"/>
                </a:cxn>
                <a:cxn ang="0">
                  <a:pos x="275" y="1411"/>
                </a:cxn>
                <a:cxn ang="0">
                  <a:pos x="239" y="1369"/>
                </a:cxn>
                <a:cxn ang="0">
                  <a:pos x="188" y="1304"/>
                </a:cxn>
                <a:cxn ang="0">
                  <a:pos x="137" y="1215"/>
                </a:cxn>
                <a:cxn ang="0">
                  <a:pos x="89" y="1103"/>
                </a:cxn>
                <a:cxn ang="0">
                  <a:pos x="61" y="970"/>
                </a:cxn>
                <a:cxn ang="0">
                  <a:pos x="53" y="818"/>
                </a:cxn>
                <a:cxn ang="0">
                  <a:pos x="83" y="647"/>
                </a:cxn>
                <a:cxn ang="0">
                  <a:pos x="144" y="479"/>
                </a:cxn>
                <a:cxn ang="0">
                  <a:pos x="228" y="344"/>
                </a:cxn>
                <a:cxn ang="0">
                  <a:pos x="327" y="236"/>
                </a:cxn>
                <a:cxn ang="0">
                  <a:pos x="429" y="152"/>
                </a:cxn>
                <a:cxn ang="0">
                  <a:pos x="526" y="90"/>
                </a:cxn>
                <a:cxn ang="0">
                  <a:pos x="606" y="52"/>
                </a:cxn>
                <a:cxn ang="0">
                  <a:pos x="663" y="29"/>
                </a:cxn>
                <a:cxn ang="0">
                  <a:pos x="684" y="23"/>
                </a:cxn>
                <a:cxn ang="0">
                  <a:pos x="648" y="0"/>
                </a:cxn>
              </a:cxnLst>
              <a:rect l="0" t="0" r="r" b="b"/>
              <a:pathLst>
                <a:path w="684" h="1439">
                  <a:moveTo>
                    <a:pt x="648" y="0"/>
                  </a:moveTo>
                  <a:lnTo>
                    <a:pt x="642" y="0"/>
                  </a:lnTo>
                  <a:lnTo>
                    <a:pt x="629" y="6"/>
                  </a:lnTo>
                  <a:lnTo>
                    <a:pt x="604" y="16"/>
                  </a:lnTo>
                  <a:lnTo>
                    <a:pt x="576" y="29"/>
                  </a:lnTo>
                  <a:lnTo>
                    <a:pt x="540" y="46"/>
                  </a:lnTo>
                  <a:lnTo>
                    <a:pt x="498" y="71"/>
                  </a:lnTo>
                  <a:lnTo>
                    <a:pt x="452" y="97"/>
                  </a:lnTo>
                  <a:lnTo>
                    <a:pt x="407" y="131"/>
                  </a:lnTo>
                  <a:lnTo>
                    <a:pt x="355" y="171"/>
                  </a:lnTo>
                  <a:lnTo>
                    <a:pt x="304" y="215"/>
                  </a:lnTo>
                  <a:lnTo>
                    <a:pt x="255" y="266"/>
                  </a:lnTo>
                  <a:lnTo>
                    <a:pt x="205" y="325"/>
                  </a:lnTo>
                  <a:lnTo>
                    <a:pt x="158" y="390"/>
                  </a:lnTo>
                  <a:lnTo>
                    <a:pt x="114" y="462"/>
                  </a:lnTo>
                  <a:lnTo>
                    <a:pt x="76" y="540"/>
                  </a:lnTo>
                  <a:lnTo>
                    <a:pt x="43" y="628"/>
                  </a:lnTo>
                  <a:lnTo>
                    <a:pt x="19" y="715"/>
                  </a:lnTo>
                  <a:lnTo>
                    <a:pt x="5" y="799"/>
                  </a:lnTo>
                  <a:lnTo>
                    <a:pt x="0" y="879"/>
                  </a:lnTo>
                  <a:lnTo>
                    <a:pt x="5" y="957"/>
                  </a:lnTo>
                  <a:lnTo>
                    <a:pt x="15" y="1027"/>
                  </a:lnTo>
                  <a:lnTo>
                    <a:pt x="34" y="1095"/>
                  </a:lnTo>
                  <a:lnTo>
                    <a:pt x="55" y="1156"/>
                  </a:lnTo>
                  <a:lnTo>
                    <a:pt x="80" y="1213"/>
                  </a:lnTo>
                  <a:lnTo>
                    <a:pt x="104" y="1263"/>
                  </a:lnTo>
                  <a:lnTo>
                    <a:pt x="133" y="1308"/>
                  </a:lnTo>
                  <a:lnTo>
                    <a:pt x="158" y="1346"/>
                  </a:lnTo>
                  <a:lnTo>
                    <a:pt x="182" y="1380"/>
                  </a:lnTo>
                  <a:lnTo>
                    <a:pt x="203" y="1405"/>
                  </a:lnTo>
                  <a:lnTo>
                    <a:pt x="220" y="1424"/>
                  </a:lnTo>
                  <a:lnTo>
                    <a:pt x="232" y="1436"/>
                  </a:lnTo>
                  <a:lnTo>
                    <a:pt x="237" y="1439"/>
                  </a:lnTo>
                  <a:lnTo>
                    <a:pt x="291" y="1424"/>
                  </a:lnTo>
                  <a:lnTo>
                    <a:pt x="285" y="1420"/>
                  </a:lnTo>
                  <a:lnTo>
                    <a:pt x="275" y="1411"/>
                  </a:lnTo>
                  <a:lnTo>
                    <a:pt x="258" y="1392"/>
                  </a:lnTo>
                  <a:lnTo>
                    <a:pt x="239" y="1369"/>
                  </a:lnTo>
                  <a:lnTo>
                    <a:pt x="215" y="1341"/>
                  </a:lnTo>
                  <a:lnTo>
                    <a:pt x="188" y="1304"/>
                  </a:lnTo>
                  <a:lnTo>
                    <a:pt x="163" y="1263"/>
                  </a:lnTo>
                  <a:lnTo>
                    <a:pt x="137" y="1215"/>
                  </a:lnTo>
                  <a:lnTo>
                    <a:pt x="112" y="1162"/>
                  </a:lnTo>
                  <a:lnTo>
                    <a:pt x="89" y="1103"/>
                  </a:lnTo>
                  <a:lnTo>
                    <a:pt x="72" y="1038"/>
                  </a:lnTo>
                  <a:lnTo>
                    <a:pt x="61" y="970"/>
                  </a:lnTo>
                  <a:lnTo>
                    <a:pt x="53" y="896"/>
                  </a:lnTo>
                  <a:lnTo>
                    <a:pt x="53" y="818"/>
                  </a:lnTo>
                  <a:lnTo>
                    <a:pt x="63" y="734"/>
                  </a:lnTo>
                  <a:lnTo>
                    <a:pt x="83" y="647"/>
                  </a:lnTo>
                  <a:lnTo>
                    <a:pt x="108" y="559"/>
                  </a:lnTo>
                  <a:lnTo>
                    <a:pt x="144" y="479"/>
                  </a:lnTo>
                  <a:lnTo>
                    <a:pt x="182" y="409"/>
                  </a:lnTo>
                  <a:lnTo>
                    <a:pt x="228" y="344"/>
                  </a:lnTo>
                  <a:lnTo>
                    <a:pt x="275" y="287"/>
                  </a:lnTo>
                  <a:lnTo>
                    <a:pt x="327" y="236"/>
                  </a:lnTo>
                  <a:lnTo>
                    <a:pt x="378" y="190"/>
                  </a:lnTo>
                  <a:lnTo>
                    <a:pt x="429" y="152"/>
                  </a:lnTo>
                  <a:lnTo>
                    <a:pt x="479" y="120"/>
                  </a:lnTo>
                  <a:lnTo>
                    <a:pt x="526" y="90"/>
                  </a:lnTo>
                  <a:lnTo>
                    <a:pt x="568" y="67"/>
                  </a:lnTo>
                  <a:lnTo>
                    <a:pt x="606" y="52"/>
                  </a:lnTo>
                  <a:lnTo>
                    <a:pt x="639" y="36"/>
                  </a:lnTo>
                  <a:lnTo>
                    <a:pt x="663" y="29"/>
                  </a:lnTo>
                  <a:lnTo>
                    <a:pt x="678" y="23"/>
                  </a:lnTo>
                  <a:lnTo>
                    <a:pt x="684" y="23"/>
                  </a:lnTo>
                  <a:lnTo>
                    <a:pt x="648" y="0"/>
                  </a:lnTo>
                  <a:lnTo>
                    <a:pt x="64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355"/>
            <p:cNvSpPr>
              <a:spLocks/>
            </p:cNvSpPr>
            <p:nvPr/>
          </p:nvSpPr>
          <p:spPr bwMode="auto">
            <a:xfrm>
              <a:off x="7868079" y="608581"/>
              <a:ext cx="121733" cy="356992"/>
            </a:xfrm>
            <a:custGeom>
              <a:avLst/>
              <a:gdLst/>
              <a:ahLst/>
              <a:cxnLst>
                <a:cxn ang="0">
                  <a:pos x="375" y="27"/>
                </a:cxn>
                <a:cxn ang="0">
                  <a:pos x="350" y="48"/>
                </a:cxn>
                <a:cxn ang="0">
                  <a:pos x="304" y="87"/>
                </a:cxn>
                <a:cxn ang="0">
                  <a:pos x="247" y="148"/>
                </a:cxn>
                <a:cxn ang="0">
                  <a:pos x="188" y="222"/>
                </a:cxn>
                <a:cxn ang="0">
                  <a:pos x="131" y="314"/>
                </a:cxn>
                <a:cxn ang="0">
                  <a:pos x="84" y="416"/>
                </a:cxn>
                <a:cxn ang="0">
                  <a:pos x="55" y="532"/>
                </a:cxn>
                <a:cxn ang="0">
                  <a:pos x="49" y="654"/>
                </a:cxn>
                <a:cxn ang="0">
                  <a:pos x="63" y="770"/>
                </a:cxn>
                <a:cxn ang="0">
                  <a:pos x="87" y="873"/>
                </a:cxn>
                <a:cxn ang="0">
                  <a:pos x="124" y="964"/>
                </a:cxn>
                <a:cxn ang="0">
                  <a:pos x="160" y="1042"/>
                </a:cxn>
                <a:cxn ang="0">
                  <a:pos x="194" y="1103"/>
                </a:cxn>
                <a:cxn ang="0">
                  <a:pos x="222" y="1144"/>
                </a:cxn>
                <a:cxn ang="0">
                  <a:pos x="240" y="1167"/>
                </a:cxn>
                <a:cxn ang="0">
                  <a:pos x="202" y="1205"/>
                </a:cxn>
                <a:cxn ang="0">
                  <a:pos x="192" y="1188"/>
                </a:cxn>
                <a:cxn ang="0">
                  <a:pos x="165" y="1146"/>
                </a:cxn>
                <a:cxn ang="0">
                  <a:pos x="129" y="1082"/>
                </a:cxn>
                <a:cxn ang="0">
                  <a:pos x="89" y="1002"/>
                </a:cxn>
                <a:cxn ang="0">
                  <a:pos x="51" y="905"/>
                </a:cxn>
                <a:cxn ang="0">
                  <a:pos x="19" y="802"/>
                </a:cxn>
                <a:cxn ang="0">
                  <a:pos x="2" y="692"/>
                </a:cxn>
                <a:cxn ang="0">
                  <a:pos x="4" y="587"/>
                </a:cxn>
                <a:cxn ang="0">
                  <a:pos x="19" y="487"/>
                </a:cxn>
                <a:cxn ang="0">
                  <a:pos x="42" y="403"/>
                </a:cxn>
                <a:cxn ang="0">
                  <a:pos x="70" y="327"/>
                </a:cxn>
                <a:cxn ang="0">
                  <a:pos x="108" y="260"/>
                </a:cxn>
                <a:cxn ang="0">
                  <a:pos x="154" y="196"/>
                </a:cxn>
                <a:cxn ang="0">
                  <a:pos x="207" y="135"/>
                </a:cxn>
                <a:cxn ang="0">
                  <a:pos x="268" y="70"/>
                </a:cxn>
                <a:cxn ang="0">
                  <a:pos x="338" y="0"/>
                </a:cxn>
                <a:cxn ang="0">
                  <a:pos x="380" y="25"/>
                </a:cxn>
              </a:cxnLst>
              <a:rect l="0" t="0" r="r" b="b"/>
              <a:pathLst>
                <a:path w="380" h="1205">
                  <a:moveTo>
                    <a:pt x="380" y="25"/>
                  </a:moveTo>
                  <a:lnTo>
                    <a:pt x="375" y="27"/>
                  </a:lnTo>
                  <a:lnTo>
                    <a:pt x="365" y="34"/>
                  </a:lnTo>
                  <a:lnTo>
                    <a:pt x="350" y="48"/>
                  </a:lnTo>
                  <a:lnTo>
                    <a:pt x="331" y="67"/>
                  </a:lnTo>
                  <a:lnTo>
                    <a:pt x="304" y="87"/>
                  </a:lnTo>
                  <a:lnTo>
                    <a:pt x="278" y="116"/>
                  </a:lnTo>
                  <a:lnTo>
                    <a:pt x="247" y="148"/>
                  </a:lnTo>
                  <a:lnTo>
                    <a:pt x="219" y="184"/>
                  </a:lnTo>
                  <a:lnTo>
                    <a:pt x="188" y="222"/>
                  </a:lnTo>
                  <a:lnTo>
                    <a:pt x="160" y="266"/>
                  </a:lnTo>
                  <a:lnTo>
                    <a:pt x="131" y="314"/>
                  </a:lnTo>
                  <a:lnTo>
                    <a:pt x="106" y="365"/>
                  </a:lnTo>
                  <a:lnTo>
                    <a:pt x="84" y="416"/>
                  </a:lnTo>
                  <a:lnTo>
                    <a:pt x="67" y="473"/>
                  </a:lnTo>
                  <a:lnTo>
                    <a:pt x="55" y="532"/>
                  </a:lnTo>
                  <a:lnTo>
                    <a:pt x="51" y="593"/>
                  </a:lnTo>
                  <a:lnTo>
                    <a:pt x="49" y="654"/>
                  </a:lnTo>
                  <a:lnTo>
                    <a:pt x="53" y="713"/>
                  </a:lnTo>
                  <a:lnTo>
                    <a:pt x="63" y="770"/>
                  </a:lnTo>
                  <a:lnTo>
                    <a:pt x="74" y="823"/>
                  </a:lnTo>
                  <a:lnTo>
                    <a:pt x="87" y="873"/>
                  </a:lnTo>
                  <a:lnTo>
                    <a:pt x="105" y="922"/>
                  </a:lnTo>
                  <a:lnTo>
                    <a:pt x="124" y="964"/>
                  </a:lnTo>
                  <a:lnTo>
                    <a:pt x="143" y="1006"/>
                  </a:lnTo>
                  <a:lnTo>
                    <a:pt x="160" y="1042"/>
                  </a:lnTo>
                  <a:lnTo>
                    <a:pt x="179" y="1074"/>
                  </a:lnTo>
                  <a:lnTo>
                    <a:pt x="194" y="1103"/>
                  </a:lnTo>
                  <a:lnTo>
                    <a:pt x="211" y="1127"/>
                  </a:lnTo>
                  <a:lnTo>
                    <a:pt x="222" y="1144"/>
                  </a:lnTo>
                  <a:lnTo>
                    <a:pt x="234" y="1160"/>
                  </a:lnTo>
                  <a:lnTo>
                    <a:pt x="240" y="1167"/>
                  </a:lnTo>
                  <a:lnTo>
                    <a:pt x="243" y="1171"/>
                  </a:lnTo>
                  <a:lnTo>
                    <a:pt x="202" y="1205"/>
                  </a:lnTo>
                  <a:lnTo>
                    <a:pt x="198" y="1200"/>
                  </a:lnTo>
                  <a:lnTo>
                    <a:pt x="192" y="1188"/>
                  </a:lnTo>
                  <a:lnTo>
                    <a:pt x="179" y="1171"/>
                  </a:lnTo>
                  <a:lnTo>
                    <a:pt x="165" y="1146"/>
                  </a:lnTo>
                  <a:lnTo>
                    <a:pt x="146" y="1118"/>
                  </a:lnTo>
                  <a:lnTo>
                    <a:pt x="129" y="1082"/>
                  </a:lnTo>
                  <a:lnTo>
                    <a:pt x="108" y="1044"/>
                  </a:lnTo>
                  <a:lnTo>
                    <a:pt x="89" y="1002"/>
                  </a:lnTo>
                  <a:lnTo>
                    <a:pt x="68" y="954"/>
                  </a:lnTo>
                  <a:lnTo>
                    <a:pt x="51" y="905"/>
                  </a:lnTo>
                  <a:lnTo>
                    <a:pt x="32" y="854"/>
                  </a:lnTo>
                  <a:lnTo>
                    <a:pt x="19" y="802"/>
                  </a:lnTo>
                  <a:lnTo>
                    <a:pt x="10" y="747"/>
                  </a:lnTo>
                  <a:lnTo>
                    <a:pt x="2" y="692"/>
                  </a:lnTo>
                  <a:lnTo>
                    <a:pt x="0" y="639"/>
                  </a:lnTo>
                  <a:lnTo>
                    <a:pt x="4" y="587"/>
                  </a:lnTo>
                  <a:lnTo>
                    <a:pt x="10" y="534"/>
                  </a:lnTo>
                  <a:lnTo>
                    <a:pt x="19" y="487"/>
                  </a:lnTo>
                  <a:lnTo>
                    <a:pt x="29" y="443"/>
                  </a:lnTo>
                  <a:lnTo>
                    <a:pt x="42" y="403"/>
                  </a:lnTo>
                  <a:lnTo>
                    <a:pt x="55" y="363"/>
                  </a:lnTo>
                  <a:lnTo>
                    <a:pt x="70" y="327"/>
                  </a:lnTo>
                  <a:lnTo>
                    <a:pt x="89" y="293"/>
                  </a:lnTo>
                  <a:lnTo>
                    <a:pt x="108" y="260"/>
                  </a:lnTo>
                  <a:lnTo>
                    <a:pt x="129" y="228"/>
                  </a:lnTo>
                  <a:lnTo>
                    <a:pt x="154" y="196"/>
                  </a:lnTo>
                  <a:lnTo>
                    <a:pt x="179" y="165"/>
                  </a:lnTo>
                  <a:lnTo>
                    <a:pt x="207" y="135"/>
                  </a:lnTo>
                  <a:lnTo>
                    <a:pt x="236" y="103"/>
                  </a:lnTo>
                  <a:lnTo>
                    <a:pt x="268" y="70"/>
                  </a:lnTo>
                  <a:lnTo>
                    <a:pt x="300" y="36"/>
                  </a:lnTo>
                  <a:lnTo>
                    <a:pt x="338" y="0"/>
                  </a:lnTo>
                  <a:lnTo>
                    <a:pt x="380" y="25"/>
                  </a:lnTo>
                  <a:lnTo>
                    <a:pt x="38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56"/>
            <p:cNvSpPr>
              <a:spLocks/>
            </p:cNvSpPr>
            <p:nvPr/>
          </p:nvSpPr>
          <p:spPr bwMode="auto">
            <a:xfrm>
              <a:off x="8172411" y="483663"/>
              <a:ext cx="231293" cy="63939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1" y="215"/>
                </a:cxn>
                <a:cxn ang="0">
                  <a:pos x="13" y="209"/>
                </a:cxn>
                <a:cxn ang="0">
                  <a:pos x="28" y="200"/>
                </a:cxn>
                <a:cxn ang="0">
                  <a:pos x="51" y="190"/>
                </a:cxn>
                <a:cxn ang="0">
                  <a:pos x="79" y="177"/>
                </a:cxn>
                <a:cxn ang="0">
                  <a:pos x="114" y="162"/>
                </a:cxn>
                <a:cxn ang="0">
                  <a:pos x="152" y="145"/>
                </a:cxn>
                <a:cxn ang="0">
                  <a:pos x="197" y="129"/>
                </a:cxn>
                <a:cxn ang="0">
                  <a:pos x="247" y="112"/>
                </a:cxn>
                <a:cxn ang="0">
                  <a:pos x="302" y="95"/>
                </a:cxn>
                <a:cxn ang="0">
                  <a:pos x="361" y="76"/>
                </a:cxn>
                <a:cxn ang="0">
                  <a:pos x="425" y="61"/>
                </a:cxn>
                <a:cxn ang="0">
                  <a:pos x="494" y="46"/>
                </a:cxn>
                <a:cxn ang="0">
                  <a:pos x="564" y="34"/>
                </a:cxn>
                <a:cxn ang="0">
                  <a:pos x="642" y="21"/>
                </a:cxn>
                <a:cxn ang="0">
                  <a:pos x="722" y="15"/>
                </a:cxn>
                <a:cxn ang="0">
                  <a:pos x="636" y="0"/>
                </a:cxn>
                <a:cxn ang="0">
                  <a:pos x="631" y="0"/>
                </a:cxn>
                <a:cxn ang="0">
                  <a:pos x="621" y="0"/>
                </a:cxn>
                <a:cxn ang="0">
                  <a:pos x="602" y="2"/>
                </a:cxn>
                <a:cxn ang="0">
                  <a:pos x="579" y="6"/>
                </a:cxn>
                <a:cxn ang="0">
                  <a:pos x="549" y="10"/>
                </a:cxn>
                <a:cxn ang="0">
                  <a:pos x="517" y="13"/>
                </a:cxn>
                <a:cxn ang="0">
                  <a:pos x="477" y="19"/>
                </a:cxn>
                <a:cxn ang="0">
                  <a:pos x="435" y="29"/>
                </a:cxn>
                <a:cxn ang="0">
                  <a:pos x="389" y="34"/>
                </a:cxn>
                <a:cxn ang="0">
                  <a:pos x="342" y="48"/>
                </a:cxn>
                <a:cxn ang="0">
                  <a:pos x="290" y="57"/>
                </a:cxn>
                <a:cxn ang="0">
                  <a:pos x="241" y="72"/>
                </a:cxn>
                <a:cxn ang="0">
                  <a:pos x="188" y="89"/>
                </a:cxn>
                <a:cxn ang="0">
                  <a:pos x="136" y="107"/>
                </a:cxn>
                <a:cxn ang="0">
                  <a:pos x="85" y="127"/>
                </a:cxn>
                <a:cxn ang="0">
                  <a:pos x="38" y="150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722" h="217">
                  <a:moveTo>
                    <a:pt x="0" y="217"/>
                  </a:moveTo>
                  <a:lnTo>
                    <a:pt x="1" y="215"/>
                  </a:lnTo>
                  <a:lnTo>
                    <a:pt x="13" y="209"/>
                  </a:lnTo>
                  <a:lnTo>
                    <a:pt x="28" y="200"/>
                  </a:lnTo>
                  <a:lnTo>
                    <a:pt x="51" y="190"/>
                  </a:lnTo>
                  <a:lnTo>
                    <a:pt x="79" y="177"/>
                  </a:lnTo>
                  <a:lnTo>
                    <a:pt x="114" y="162"/>
                  </a:lnTo>
                  <a:lnTo>
                    <a:pt x="152" y="145"/>
                  </a:lnTo>
                  <a:lnTo>
                    <a:pt x="197" y="129"/>
                  </a:lnTo>
                  <a:lnTo>
                    <a:pt x="247" y="112"/>
                  </a:lnTo>
                  <a:lnTo>
                    <a:pt x="302" y="95"/>
                  </a:lnTo>
                  <a:lnTo>
                    <a:pt x="361" y="76"/>
                  </a:lnTo>
                  <a:lnTo>
                    <a:pt x="425" y="61"/>
                  </a:lnTo>
                  <a:lnTo>
                    <a:pt x="494" y="46"/>
                  </a:lnTo>
                  <a:lnTo>
                    <a:pt x="564" y="34"/>
                  </a:lnTo>
                  <a:lnTo>
                    <a:pt x="642" y="21"/>
                  </a:lnTo>
                  <a:lnTo>
                    <a:pt x="722" y="15"/>
                  </a:lnTo>
                  <a:lnTo>
                    <a:pt x="636" y="0"/>
                  </a:lnTo>
                  <a:lnTo>
                    <a:pt x="631" y="0"/>
                  </a:lnTo>
                  <a:lnTo>
                    <a:pt x="621" y="0"/>
                  </a:lnTo>
                  <a:lnTo>
                    <a:pt x="602" y="2"/>
                  </a:lnTo>
                  <a:lnTo>
                    <a:pt x="579" y="6"/>
                  </a:lnTo>
                  <a:lnTo>
                    <a:pt x="549" y="10"/>
                  </a:lnTo>
                  <a:lnTo>
                    <a:pt x="517" y="13"/>
                  </a:lnTo>
                  <a:lnTo>
                    <a:pt x="477" y="19"/>
                  </a:lnTo>
                  <a:lnTo>
                    <a:pt x="435" y="29"/>
                  </a:lnTo>
                  <a:lnTo>
                    <a:pt x="389" y="34"/>
                  </a:lnTo>
                  <a:lnTo>
                    <a:pt x="342" y="48"/>
                  </a:lnTo>
                  <a:lnTo>
                    <a:pt x="290" y="57"/>
                  </a:lnTo>
                  <a:lnTo>
                    <a:pt x="241" y="72"/>
                  </a:lnTo>
                  <a:lnTo>
                    <a:pt x="188" y="89"/>
                  </a:lnTo>
                  <a:lnTo>
                    <a:pt x="136" y="107"/>
                  </a:lnTo>
                  <a:lnTo>
                    <a:pt x="85" y="127"/>
                  </a:lnTo>
                  <a:lnTo>
                    <a:pt x="38" y="150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57"/>
            <p:cNvSpPr>
              <a:spLocks/>
            </p:cNvSpPr>
            <p:nvPr/>
          </p:nvSpPr>
          <p:spPr bwMode="auto">
            <a:xfrm>
              <a:off x="7511209" y="692057"/>
              <a:ext cx="707973" cy="386002"/>
            </a:xfrm>
            <a:custGeom>
              <a:avLst/>
              <a:gdLst/>
              <a:ahLst/>
              <a:cxnLst>
                <a:cxn ang="0">
                  <a:pos x="1804" y="40"/>
                </a:cxn>
                <a:cxn ang="0">
                  <a:pos x="1831" y="42"/>
                </a:cxn>
                <a:cxn ang="0">
                  <a:pos x="1880" y="52"/>
                </a:cxn>
                <a:cxn ang="0">
                  <a:pos x="1943" y="71"/>
                </a:cxn>
                <a:cxn ang="0">
                  <a:pos x="2008" y="101"/>
                </a:cxn>
                <a:cxn ang="0">
                  <a:pos x="2070" y="147"/>
                </a:cxn>
                <a:cxn ang="0">
                  <a:pos x="2118" y="211"/>
                </a:cxn>
                <a:cxn ang="0">
                  <a:pos x="2150" y="299"/>
                </a:cxn>
                <a:cxn ang="0">
                  <a:pos x="2146" y="407"/>
                </a:cxn>
                <a:cxn ang="0">
                  <a:pos x="2076" y="516"/>
                </a:cxn>
                <a:cxn ang="0">
                  <a:pos x="1949" y="622"/>
                </a:cxn>
                <a:cxn ang="0">
                  <a:pos x="1776" y="721"/>
                </a:cxn>
                <a:cxn ang="0">
                  <a:pos x="1572" y="812"/>
                </a:cxn>
                <a:cxn ang="0">
                  <a:pos x="1352" y="892"/>
                </a:cxn>
                <a:cxn ang="0">
                  <a:pos x="1127" y="958"/>
                </a:cxn>
                <a:cxn ang="0">
                  <a:pos x="914" y="1012"/>
                </a:cxn>
                <a:cxn ang="0">
                  <a:pos x="722" y="1048"/>
                </a:cxn>
                <a:cxn ang="0">
                  <a:pos x="551" y="1086"/>
                </a:cxn>
                <a:cxn ang="0">
                  <a:pos x="401" y="1122"/>
                </a:cxn>
                <a:cxn ang="0">
                  <a:pos x="272" y="1158"/>
                </a:cxn>
                <a:cxn ang="0">
                  <a:pos x="165" y="1190"/>
                </a:cxn>
                <a:cxn ang="0">
                  <a:pos x="86" y="1219"/>
                </a:cxn>
                <a:cxn ang="0">
                  <a:pos x="30" y="1240"/>
                </a:cxn>
                <a:cxn ang="0">
                  <a:pos x="2" y="1251"/>
                </a:cxn>
                <a:cxn ang="0">
                  <a:pos x="6" y="1304"/>
                </a:cxn>
                <a:cxn ang="0">
                  <a:pos x="32" y="1295"/>
                </a:cxn>
                <a:cxn ang="0">
                  <a:pos x="114" y="1270"/>
                </a:cxn>
                <a:cxn ang="0">
                  <a:pos x="240" y="1234"/>
                </a:cxn>
                <a:cxn ang="0">
                  <a:pos x="401" y="1187"/>
                </a:cxn>
                <a:cxn ang="0">
                  <a:pos x="589" y="1131"/>
                </a:cxn>
                <a:cxn ang="0">
                  <a:pos x="800" y="1074"/>
                </a:cxn>
                <a:cxn ang="0">
                  <a:pos x="1023" y="1014"/>
                </a:cxn>
                <a:cxn ang="0">
                  <a:pos x="1249" y="958"/>
                </a:cxn>
                <a:cxn ang="0">
                  <a:pos x="1462" y="898"/>
                </a:cxn>
                <a:cxn ang="0">
                  <a:pos x="1654" y="825"/>
                </a:cxn>
                <a:cxn ang="0">
                  <a:pos x="1819" y="746"/>
                </a:cxn>
                <a:cxn ang="0">
                  <a:pos x="1960" y="662"/>
                </a:cxn>
                <a:cxn ang="0">
                  <a:pos x="2070" y="574"/>
                </a:cxn>
                <a:cxn ang="0">
                  <a:pos x="2150" y="491"/>
                </a:cxn>
                <a:cxn ang="0">
                  <a:pos x="2198" y="409"/>
                </a:cxn>
                <a:cxn ang="0">
                  <a:pos x="2211" y="337"/>
                </a:cxn>
                <a:cxn ang="0">
                  <a:pos x="2200" y="268"/>
                </a:cxn>
                <a:cxn ang="0">
                  <a:pos x="2177" y="204"/>
                </a:cxn>
                <a:cxn ang="0">
                  <a:pos x="2143" y="145"/>
                </a:cxn>
                <a:cxn ang="0">
                  <a:pos x="2099" y="95"/>
                </a:cxn>
                <a:cxn ang="0">
                  <a:pos x="2042" y="54"/>
                </a:cxn>
                <a:cxn ang="0">
                  <a:pos x="1973" y="23"/>
                </a:cxn>
                <a:cxn ang="0">
                  <a:pos x="1892" y="2"/>
                </a:cxn>
                <a:cxn ang="0">
                  <a:pos x="1800" y="0"/>
                </a:cxn>
                <a:cxn ang="0">
                  <a:pos x="1800" y="40"/>
                </a:cxn>
              </a:cxnLst>
              <a:rect l="0" t="0" r="r" b="b"/>
              <a:pathLst>
                <a:path w="2211" h="1304">
                  <a:moveTo>
                    <a:pt x="1800" y="40"/>
                  </a:moveTo>
                  <a:lnTo>
                    <a:pt x="1804" y="40"/>
                  </a:lnTo>
                  <a:lnTo>
                    <a:pt x="1814" y="40"/>
                  </a:lnTo>
                  <a:lnTo>
                    <a:pt x="1831" y="42"/>
                  </a:lnTo>
                  <a:lnTo>
                    <a:pt x="1854" y="46"/>
                  </a:lnTo>
                  <a:lnTo>
                    <a:pt x="1880" y="52"/>
                  </a:lnTo>
                  <a:lnTo>
                    <a:pt x="1911" y="59"/>
                  </a:lnTo>
                  <a:lnTo>
                    <a:pt x="1943" y="71"/>
                  </a:lnTo>
                  <a:lnTo>
                    <a:pt x="1975" y="84"/>
                  </a:lnTo>
                  <a:lnTo>
                    <a:pt x="2008" y="101"/>
                  </a:lnTo>
                  <a:lnTo>
                    <a:pt x="2040" y="122"/>
                  </a:lnTo>
                  <a:lnTo>
                    <a:pt x="2070" y="147"/>
                  </a:lnTo>
                  <a:lnTo>
                    <a:pt x="2097" y="177"/>
                  </a:lnTo>
                  <a:lnTo>
                    <a:pt x="2118" y="211"/>
                  </a:lnTo>
                  <a:lnTo>
                    <a:pt x="2139" y="253"/>
                  </a:lnTo>
                  <a:lnTo>
                    <a:pt x="2150" y="299"/>
                  </a:lnTo>
                  <a:lnTo>
                    <a:pt x="2156" y="352"/>
                  </a:lnTo>
                  <a:lnTo>
                    <a:pt x="2146" y="407"/>
                  </a:lnTo>
                  <a:lnTo>
                    <a:pt x="2118" y="462"/>
                  </a:lnTo>
                  <a:lnTo>
                    <a:pt x="2076" y="516"/>
                  </a:lnTo>
                  <a:lnTo>
                    <a:pt x="2019" y="569"/>
                  </a:lnTo>
                  <a:lnTo>
                    <a:pt x="1949" y="622"/>
                  </a:lnTo>
                  <a:lnTo>
                    <a:pt x="1867" y="673"/>
                  </a:lnTo>
                  <a:lnTo>
                    <a:pt x="1776" y="721"/>
                  </a:lnTo>
                  <a:lnTo>
                    <a:pt x="1679" y="770"/>
                  </a:lnTo>
                  <a:lnTo>
                    <a:pt x="1572" y="812"/>
                  </a:lnTo>
                  <a:lnTo>
                    <a:pt x="1464" y="854"/>
                  </a:lnTo>
                  <a:lnTo>
                    <a:pt x="1352" y="892"/>
                  </a:lnTo>
                  <a:lnTo>
                    <a:pt x="1240" y="928"/>
                  </a:lnTo>
                  <a:lnTo>
                    <a:pt x="1127" y="958"/>
                  </a:lnTo>
                  <a:lnTo>
                    <a:pt x="1019" y="989"/>
                  </a:lnTo>
                  <a:lnTo>
                    <a:pt x="914" y="1012"/>
                  </a:lnTo>
                  <a:lnTo>
                    <a:pt x="817" y="1033"/>
                  </a:lnTo>
                  <a:lnTo>
                    <a:pt x="722" y="1048"/>
                  </a:lnTo>
                  <a:lnTo>
                    <a:pt x="635" y="1067"/>
                  </a:lnTo>
                  <a:lnTo>
                    <a:pt x="551" y="1086"/>
                  </a:lnTo>
                  <a:lnTo>
                    <a:pt x="473" y="1105"/>
                  </a:lnTo>
                  <a:lnTo>
                    <a:pt x="401" y="1122"/>
                  </a:lnTo>
                  <a:lnTo>
                    <a:pt x="333" y="1139"/>
                  </a:lnTo>
                  <a:lnTo>
                    <a:pt x="272" y="1158"/>
                  </a:lnTo>
                  <a:lnTo>
                    <a:pt x="217" y="1175"/>
                  </a:lnTo>
                  <a:lnTo>
                    <a:pt x="165" y="1190"/>
                  </a:lnTo>
                  <a:lnTo>
                    <a:pt x="124" y="1206"/>
                  </a:lnTo>
                  <a:lnTo>
                    <a:pt x="86" y="1219"/>
                  </a:lnTo>
                  <a:lnTo>
                    <a:pt x="55" y="1230"/>
                  </a:lnTo>
                  <a:lnTo>
                    <a:pt x="30" y="1240"/>
                  </a:lnTo>
                  <a:lnTo>
                    <a:pt x="13" y="1247"/>
                  </a:lnTo>
                  <a:lnTo>
                    <a:pt x="2" y="1251"/>
                  </a:lnTo>
                  <a:lnTo>
                    <a:pt x="0" y="1253"/>
                  </a:lnTo>
                  <a:lnTo>
                    <a:pt x="6" y="1304"/>
                  </a:lnTo>
                  <a:lnTo>
                    <a:pt x="11" y="1301"/>
                  </a:lnTo>
                  <a:lnTo>
                    <a:pt x="32" y="1295"/>
                  </a:lnTo>
                  <a:lnTo>
                    <a:pt x="67" y="1285"/>
                  </a:lnTo>
                  <a:lnTo>
                    <a:pt x="114" y="1270"/>
                  </a:lnTo>
                  <a:lnTo>
                    <a:pt x="171" y="1253"/>
                  </a:lnTo>
                  <a:lnTo>
                    <a:pt x="240" y="1234"/>
                  </a:lnTo>
                  <a:lnTo>
                    <a:pt x="316" y="1211"/>
                  </a:lnTo>
                  <a:lnTo>
                    <a:pt x="401" y="1187"/>
                  </a:lnTo>
                  <a:lnTo>
                    <a:pt x="492" y="1160"/>
                  </a:lnTo>
                  <a:lnTo>
                    <a:pt x="589" y="1131"/>
                  </a:lnTo>
                  <a:lnTo>
                    <a:pt x="692" y="1103"/>
                  </a:lnTo>
                  <a:lnTo>
                    <a:pt x="800" y="1074"/>
                  </a:lnTo>
                  <a:lnTo>
                    <a:pt x="911" y="1044"/>
                  </a:lnTo>
                  <a:lnTo>
                    <a:pt x="1023" y="1014"/>
                  </a:lnTo>
                  <a:lnTo>
                    <a:pt x="1135" y="985"/>
                  </a:lnTo>
                  <a:lnTo>
                    <a:pt x="1249" y="958"/>
                  </a:lnTo>
                  <a:lnTo>
                    <a:pt x="1357" y="930"/>
                  </a:lnTo>
                  <a:lnTo>
                    <a:pt x="1462" y="898"/>
                  </a:lnTo>
                  <a:lnTo>
                    <a:pt x="1561" y="862"/>
                  </a:lnTo>
                  <a:lnTo>
                    <a:pt x="1654" y="825"/>
                  </a:lnTo>
                  <a:lnTo>
                    <a:pt x="1739" y="785"/>
                  </a:lnTo>
                  <a:lnTo>
                    <a:pt x="1819" y="746"/>
                  </a:lnTo>
                  <a:lnTo>
                    <a:pt x="1893" y="704"/>
                  </a:lnTo>
                  <a:lnTo>
                    <a:pt x="1960" y="662"/>
                  </a:lnTo>
                  <a:lnTo>
                    <a:pt x="2019" y="618"/>
                  </a:lnTo>
                  <a:lnTo>
                    <a:pt x="2070" y="574"/>
                  </a:lnTo>
                  <a:lnTo>
                    <a:pt x="2112" y="531"/>
                  </a:lnTo>
                  <a:lnTo>
                    <a:pt x="2150" y="491"/>
                  </a:lnTo>
                  <a:lnTo>
                    <a:pt x="2177" y="447"/>
                  </a:lnTo>
                  <a:lnTo>
                    <a:pt x="2198" y="409"/>
                  </a:lnTo>
                  <a:lnTo>
                    <a:pt x="2209" y="371"/>
                  </a:lnTo>
                  <a:lnTo>
                    <a:pt x="2211" y="337"/>
                  </a:lnTo>
                  <a:lnTo>
                    <a:pt x="2205" y="301"/>
                  </a:lnTo>
                  <a:lnTo>
                    <a:pt x="2200" y="268"/>
                  </a:lnTo>
                  <a:lnTo>
                    <a:pt x="2188" y="234"/>
                  </a:lnTo>
                  <a:lnTo>
                    <a:pt x="2177" y="204"/>
                  </a:lnTo>
                  <a:lnTo>
                    <a:pt x="2160" y="173"/>
                  </a:lnTo>
                  <a:lnTo>
                    <a:pt x="2143" y="145"/>
                  </a:lnTo>
                  <a:lnTo>
                    <a:pt x="2122" y="118"/>
                  </a:lnTo>
                  <a:lnTo>
                    <a:pt x="2099" y="95"/>
                  </a:lnTo>
                  <a:lnTo>
                    <a:pt x="2070" y="73"/>
                  </a:lnTo>
                  <a:lnTo>
                    <a:pt x="2042" y="54"/>
                  </a:lnTo>
                  <a:lnTo>
                    <a:pt x="2009" y="35"/>
                  </a:lnTo>
                  <a:lnTo>
                    <a:pt x="1973" y="23"/>
                  </a:lnTo>
                  <a:lnTo>
                    <a:pt x="1933" y="10"/>
                  </a:lnTo>
                  <a:lnTo>
                    <a:pt x="1892" y="2"/>
                  </a:lnTo>
                  <a:lnTo>
                    <a:pt x="1846" y="0"/>
                  </a:lnTo>
                  <a:lnTo>
                    <a:pt x="1800" y="0"/>
                  </a:lnTo>
                  <a:lnTo>
                    <a:pt x="1800" y="40"/>
                  </a:lnTo>
                  <a:lnTo>
                    <a:pt x="180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58"/>
            <p:cNvSpPr>
              <a:spLocks/>
            </p:cNvSpPr>
            <p:nvPr/>
          </p:nvSpPr>
          <p:spPr bwMode="auto">
            <a:xfrm>
              <a:off x="7565669" y="620422"/>
              <a:ext cx="736164" cy="637021"/>
            </a:xfrm>
            <a:custGeom>
              <a:avLst/>
              <a:gdLst/>
              <a:ahLst/>
              <a:cxnLst>
                <a:cxn ang="0">
                  <a:pos x="1681" y="25"/>
                </a:cxn>
                <a:cxn ang="0">
                  <a:pos x="1724" y="28"/>
                </a:cxn>
                <a:cxn ang="0">
                  <a:pos x="1799" y="40"/>
                </a:cxn>
                <a:cxn ang="0">
                  <a:pos x="1896" y="65"/>
                </a:cxn>
                <a:cxn ang="0">
                  <a:pos x="2000" y="108"/>
                </a:cxn>
                <a:cxn ang="0">
                  <a:pos x="2101" y="175"/>
                </a:cxn>
                <a:cxn ang="0">
                  <a:pos x="2185" y="268"/>
                </a:cxn>
                <a:cxn ang="0">
                  <a:pos x="2240" y="395"/>
                </a:cxn>
                <a:cxn ang="0">
                  <a:pos x="2257" y="553"/>
                </a:cxn>
                <a:cxn ang="0">
                  <a:pos x="2240" y="707"/>
                </a:cxn>
                <a:cxn ang="0">
                  <a:pos x="2190" y="852"/>
                </a:cxn>
                <a:cxn ang="0">
                  <a:pos x="2112" y="987"/>
                </a:cxn>
                <a:cxn ang="0">
                  <a:pos x="2010" y="1110"/>
                </a:cxn>
                <a:cxn ang="0">
                  <a:pos x="1886" y="1226"/>
                </a:cxn>
                <a:cxn ang="0">
                  <a:pos x="1738" y="1336"/>
                </a:cxn>
                <a:cxn ang="0">
                  <a:pos x="1574" y="1435"/>
                </a:cxn>
                <a:cxn ang="0">
                  <a:pos x="1392" y="1532"/>
                </a:cxn>
                <a:cxn ang="0">
                  <a:pos x="1183" y="1629"/>
                </a:cxn>
                <a:cxn ang="0">
                  <a:pos x="956" y="1728"/>
                </a:cxn>
                <a:cxn ang="0">
                  <a:pos x="726" y="1829"/>
                </a:cxn>
                <a:cxn ang="0">
                  <a:pos x="508" y="1920"/>
                </a:cxn>
                <a:cxn ang="0">
                  <a:pos x="310" y="2002"/>
                </a:cxn>
                <a:cxn ang="0">
                  <a:pos x="148" y="2074"/>
                </a:cxn>
                <a:cxn ang="0">
                  <a:pos x="36" y="2127"/>
                </a:cxn>
                <a:cxn ang="0">
                  <a:pos x="61" y="2150"/>
                </a:cxn>
                <a:cxn ang="0">
                  <a:pos x="116" y="2125"/>
                </a:cxn>
                <a:cxn ang="0">
                  <a:pos x="266" y="2063"/>
                </a:cxn>
                <a:cxn ang="0">
                  <a:pos x="485" y="1969"/>
                </a:cxn>
                <a:cxn ang="0">
                  <a:pos x="742" y="1861"/>
                </a:cxn>
                <a:cxn ang="0">
                  <a:pos x="1012" y="1741"/>
                </a:cxn>
                <a:cxn ang="0">
                  <a:pos x="1266" y="1627"/>
                </a:cxn>
                <a:cxn ang="0">
                  <a:pos x="1479" y="1526"/>
                </a:cxn>
                <a:cxn ang="0">
                  <a:pos x="1624" y="1452"/>
                </a:cxn>
                <a:cxn ang="0">
                  <a:pos x="1730" y="1382"/>
                </a:cxn>
                <a:cxn ang="0">
                  <a:pos x="1848" y="1300"/>
                </a:cxn>
                <a:cxn ang="0">
                  <a:pos x="1970" y="1199"/>
                </a:cxn>
                <a:cxn ang="0">
                  <a:pos x="2084" y="1085"/>
                </a:cxn>
                <a:cxn ang="0">
                  <a:pos x="2183" y="952"/>
                </a:cxn>
                <a:cxn ang="0">
                  <a:pos x="2255" y="806"/>
                </a:cxn>
                <a:cxn ang="0">
                  <a:pos x="2295" y="641"/>
                </a:cxn>
                <a:cxn ang="0">
                  <a:pos x="2293" y="462"/>
                </a:cxn>
                <a:cxn ang="0">
                  <a:pos x="2243" y="295"/>
                </a:cxn>
                <a:cxn ang="0">
                  <a:pos x="2166" y="177"/>
                </a:cxn>
                <a:cxn ang="0">
                  <a:pos x="2069" y="93"/>
                </a:cxn>
                <a:cxn ang="0">
                  <a:pos x="1962" y="42"/>
                </a:cxn>
                <a:cxn ang="0">
                  <a:pos x="1859" y="13"/>
                </a:cxn>
                <a:cxn ang="0">
                  <a:pos x="1774" y="2"/>
                </a:cxn>
                <a:cxn ang="0">
                  <a:pos x="1711" y="0"/>
                </a:cxn>
                <a:cxn ang="0">
                  <a:pos x="1690" y="2"/>
                </a:cxn>
                <a:cxn ang="0">
                  <a:pos x="1675" y="25"/>
                </a:cxn>
              </a:cxnLst>
              <a:rect l="0" t="0" r="r" b="b"/>
              <a:pathLst>
                <a:path w="2299" h="2150">
                  <a:moveTo>
                    <a:pt x="1675" y="25"/>
                  </a:moveTo>
                  <a:lnTo>
                    <a:pt x="1681" y="25"/>
                  </a:lnTo>
                  <a:lnTo>
                    <a:pt x="1698" y="25"/>
                  </a:lnTo>
                  <a:lnTo>
                    <a:pt x="1724" y="28"/>
                  </a:lnTo>
                  <a:lnTo>
                    <a:pt x="1759" y="34"/>
                  </a:lnTo>
                  <a:lnTo>
                    <a:pt x="1799" y="40"/>
                  </a:lnTo>
                  <a:lnTo>
                    <a:pt x="1846" y="51"/>
                  </a:lnTo>
                  <a:lnTo>
                    <a:pt x="1896" y="65"/>
                  </a:lnTo>
                  <a:lnTo>
                    <a:pt x="1949" y="85"/>
                  </a:lnTo>
                  <a:lnTo>
                    <a:pt x="2000" y="108"/>
                  </a:lnTo>
                  <a:lnTo>
                    <a:pt x="2051" y="139"/>
                  </a:lnTo>
                  <a:lnTo>
                    <a:pt x="2101" y="175"/>
                  </a:lnTo>
                  <a:lnTo>
                    <a:pt x="2145" y="219"/>
                  </a:lnTo>
                  <a:lnTo>
                    <a:pt x="2185" y="268"/>
                  </a:lnTo>
                  <a:lnTo>
                    <a:pt x="2215" y="327"/>
                  </a:lnTo>
                  <a:lnTo>
                    <a:pt x="2240" y="395"/>
                  </a:lnTo>
                  <a:lnTo>
                    <a:pt x="2255" y="473"/>
                  </a:lnTo>
                  <a:lnTo>
                    <a:pt x="2257" y="553"/>
                  </a:lnTo>
                  <a:lnTo>
                    <a:pt x="2253" y="633"/>
                  </a:lnTo>
                  <a:lnTo>
                    <a:pt x="2240" y="707"/>
                  </a:lnTo>
                  <a:lnTo>
                    <a:pt x="2219" y="781"/>
                  </a:lnTo>
                  <a:lnTo>
                    <a:pt x="2190" y="852"/>
                  </a:lnTo>
                  <a:lnTo>
                    <a:pt x="2156" y="920"/>
                  </a:lnTo>
                  <a:lnTo>
                    <a:pt x="2112" y="987"/>
                  </a:lnTo>
                  <a:lnTo>
                    <a:pt x="2067" y="1051"/>
                  </a:lnTo>
                  <a:lnTo>
                    <a:pt x="2010" y="1110"/>
                  </a:lnTo>
                  <a:lnTo>
                    <a:pt x="1951" y="1171"/>
                  </a:lnTo>
                  <a:lnTo>
                    <a:pt x="1886" y="1226"/>
                  </a:lnTo>
                  <a:lnTo>
                    <a:pt x="1814" y="1283"/>
                  </a:lnTo>
                  <a:lnTo>
                    <a:pt x="1738" y="1336"/>
                  </a:lnTo>
                  <a:lnTo>
                    <a:pt x="1658" y="1388"/>
                  </a:lnTo>
                  <a:lnTo>
                    <a:pt x="1574" y="1435"/>
                  </a:lnTo>
                  <a:lnTo>
                    <a:pt x="1487" y="1485"/>
                  </a:lnTo>
                  <a:lnTo>
                    <a:pt x="1392" y="1532"/>
                  </a:lnTo>
                  <a:lnTo>
                    <a:pt x="1289" y="1582"/>
                  </a:lnTo>
                  <a:lnTo>
                    <a:pt x="1183" y="1629"/>
                  </a:lnTo>
                  <a:lnTo>
                    <a:pt x="1071" y="1680"/>
                  </a:lnTo>
                  <a:lnTo>
                    <a:pt x="956" y="1728"/>
                  </a:lnTo>
                  <a:lnTo>
                    <a:pt x="842" y="1779"/>
                  </a:lnTo>
                  <a:lnTo>
                    <a:pt x="726" y="1829"/>
                  </a:lnTo>
                  <a:lnTo>
                    <a:pt x="616" y="1876"/>
                  </a:lnTo>
                  <a:lnTo>
                    <a:pt x="508" y="1920"/>
                  </a:lnTo>
                  <a:lnTo>
                    <a:pt x="407" y="1964"/>
                  </a:lnTo>
                  <a:lnTo>
                    <a:pt x="310" y="2002"/>
                  </a:lnTo>
                  <a:lnTo>
                    <a:pt x="225" y="2042"/>
                  </a:lnTo>
                  <a:lnTo>
                    <a:pt x="148" y="2074"/>
                  </a:lnTo>
                  <a:lnTo>
                    <a:pt x="86" y="2104"/>
                  </a:lnTo>
                  <a:lnTo>
                    <a:pt x="36" y="2127"/>
                  </a:lnTo>
                  <a:lnTo>
                    <a:pt x="0" y="2150"/>
                  </a:lnTo>
                  <a:lnTo>
                    <a:pt x="61" y="2150"/>
                  </a:lnTo>
                  <a:lnTo>
                    <a:pt x="74" y="2142"/>
                  </a:lnTo>
                  <a:lnTo>
                    <a:pt x="116" y="2125"/>
                  </a:lnTo>
                  <a:lnTo>
                    <a:pt x="181" y="2097"/>
                  </a:lnTo>
                  <a:lnTo>
                    <a:pt x="266" y="2063"/>
                  </a:lnTo>
                  <a:lnTo>
                    <a:pt x="369" y="2019"/>
                  </a:lnTo>
                  <a:lnTo>
                    <a:pt x="485" y="1969"/>
                  </a:lnTo>
                  <a:lnTo>
                    <a:pt x="610" y="1916"/>
                  </a:lnTo>
                  <a:lnTo>
                    <a:pt x="742" y="1861"/>
                  </a:lnTo>
                  <a:lnTo>
                    <a:pt x="877" y="1800"/>
                  </a:lnTo>
                  <a:lnTo>
                    <a:pt x="1012" y="1741"/>
                  </a:lnTo>
                  <a:lnTo>
                    <a:pt x="1143" y="1682"/>
                  </a:lnTo>
                  <a:lnTo>
                    <a:pt x="1266" y="1627"/>
                  </a:lnTo>
                  <a:lnTo>
                    <a:pt x="1378" y="1574"/>
                  </a:lnTo>
                  <a:lnTo>
                    <a:pt x="1479" y="1526"/>
                  </a:lnTo>
                  <a:lnTo>
                    <a:pt x="1561" y="1485"/>
                  </a:lnTo>
                  <a:lnTo>
                    <a:pt x="1624" y="1452"/>
                  </a:lnTo>
                  <a:lnTo>
                    <a:pt x="1673" y="1418"/>
                  </a:lnTo>
                  <a:lnTo>
                    <a:pt x="1730" y="1382"/>
                  </a:lnTo>
                  <a:lnTo>
                    <a:pt x="1787" y="1342"/>
                  </a:lnTo>
                  <a:lnTo>
                    <a:pt x="1848" y="1300"/>
                  </a:lnTo>
                  <a:lnTo>
                    <a:pt x="1907" y="1251"/>
                  </a:lnTo>
                  <a:lnTo>
                    <a:pt x="1970" y="1199"/>
                  </a:lnTo>
                  <a:lnTo>
                    <a:pt x="2027" y="1144"/>
                  </a:lnTo>
                  <a:lnTo>
                    <a:pt x="2084" y="1085"/>
                  </a:lnTo>
                  <a:lnTo>
                    <a:pt x="2135" y="1021"/>
                  </a:lnTo>
                  <a:lnTo>
                    <a:pt x="2183" y="952"/>
                  </a:lnTo>
                  <a:lnTo>
                    <a:pt x="2223" y="882"/>
                  </a:lnTo>
                  <a:lnTo>
                    <a:pt x="2255" y="806"/>
                  </a:lnTo>
                  <a:lnTo>
                    <a:pt x="2280" y="724"/>
                  </a:lnTo>
                  <a:lnTo>
                    <a:pt x="2295" y="641"/>
                  </a:lnTo>
                  <a:lnTo>
                    <a:pt x="2299" y="553"/>
                  </a:lnTo>
                  <a:lnTo>
                    <a:pt x="2293" y="462"/>
                  </a:lnTo>
                  <a:lnTo>
                    <a:pt x="2272" y="373"/>
                  </a:lnTo>
                  <a:lnTo>
                    <a:pt x="2243" y="295"/>
                  </a:lnTo>
                  <a:lnTo>
                    <a:pt x="2207" y="230"/>
                  </a:lnTo>
                  <a:lnTo>
                    <a:pt x="2166" y="177"/>
                  </a:lnTo>
                  <a:lnTo>
                    <a:pt x="2118" y="129"/>
                  </a:lnTo>
                  <a:lnTo>
                    <a:pt x="2069" y="93"/>
                  </a:lnTo>
                  <a:lnTo>
                    <a:pt x="2015" y="63"/>
                  </a:lnTo>
                  <a:lnTo>
                    <a:pt x="1962" y="42"/>
                  </a:lnTo>
                  <a:lnTo>
                    <a:pt x="1909" y="25"/>
                  </a:lnTo>
                  <a:lnTo>
                    <a:pt x="1859" y="13"/>
                  </a:lnTo>
                  <a:lnTo>
                    <a:pt x="1814" y="6"/>
                  </a:lnTo>
                  <a:lnTo>
                    <a:pt x="1774" y="2"/>
                  </a:lnTo>
                  <a:lnTo>
                    <a:pt x="1738" y="0"/>
                  </a:lnTo>
                  <a:lnTo>
                    <a:pt x="1711" y="0"/>
                  </a:lnTo>
                  <a:lnTo>
                    <a:pt x="1696" y="2"/>
                  </a:lnTo>
                  <a:lnTo>
                    <a:pt x="1690" y="2"/>
                  </a:lnTo>
                  <a:lnTo>
                    <a:pt x="1675" y="25"/>
                  </a:lnTo>
                  <a:lnTo>
                    <a:pt x="1675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59"/>
            <p:cNvSpPr>
              <a:spLocks/>
            </p:cNvSpPr>
            <p:nvPr/>
          </p:nvSpPr>
          <p:spPr bwMode="auto">
            <a:xfrm>
              <a:off x="7889863" y="692649"/>
              <a:ext cx="123655" cy="33745"/>
            </a:xfrm>
            <a:custGeom>
              <a:avLst/>
              <a:gdLst/>
              <a:ahLst/>
              <a:cxnLst>
                <a:cxn ang="0">
                  <a:pos x="381" y="46"/>
                </a:cxn>
                <a:cxn ang="0">
                  <a:pos x="379" y="46"/>
                </a:cxn>
                <a:cxn ang="0">
                  <a:pos x="369" y="46"/>
                </a:cxn>
                <a:cxn ang="0">
                  <a:pos x="356" y="46"/>
                </a:cxn>
                <a:cxn ang="0">
                  <a:pos x="339" y="48"/>
                </a:cxn>
                <a:cxn ang="0">
                  <a:pos x="318" y="50"/>
                </a:cxn>
                <a:cxn ang="0">
                  <a:pos x="295" y="52"/>
                </a:cxn>
                <a:cxn ang="0">
                  <a:pos x="269" y="55"/>
                </a:cxn>
                <a:cxn ang="0">
                  <a:pos x="242" y="59"/>
                </a:cxn>
                <a:cxn ang="0">
                  <a:pos x="211" y="63"/>
                </a:cxn>
                <a:cxn ang="0">
                  <a:pos x="179" y="69"/>
                </a:cxn>
                <a:cxn ang="0">
                  <a:pos x="147" y="74"/>
                </a:cxn>
                <a:cxn ang="0">
                  <a:pos x="116" y="82"/>
                </a:cxn>
                <a:cxn ang="0">
                  <a:pos x="84" y="88"/>
                </a:cxn>
                <a:cxn ang="0">
                  <a:pos x="54" y="95"/>
                </a:cxn>
                <a:cxn ang="0">
                  <a:pos x="25" y="103"/>
                </a:cxn>
                <a:cxn ang="0">
                  <a:pos x="0" y="114"/>
                </a:cxn>
                <a:cxn ang="0">
                  <a:pos x="14" y="69"/>
                </a:cxn>
                <a:cxn ang="0">
                  <a:pos x="16" y="69"/>
                </a:cxn>
                <a:cxn ang="0">
                  <a:pos x="25" y="65"/>
                </a:cxn>
                <a:cxn ang="0">
                  <a:pos x="38" y="61"/>
                </a:cxn>
                <a:cxn ang="0">
                  <a:pos x="56" y="57"/>
                </a:cxn>
                <a:cxn ang="0">
                  <a:pos x="78" y="52"/>
                </a:cxn>
                <a:cxn ang="0">
                  <a:pos x="103" y="46"/>
                </a:cxn>
                <a:cxn ang="0">
                  <a:pos x="130" y="40"/>
                </a:cxn>
                <a:cxn ang="0">
                  <a:pos x="162" y="33"/>
                </a:cxn>
                <a:cxn ang="0">
                  <a:pos x="192" y="27"/>
                </a:cxn>
                <a:cxn ang="0">
                  <a:pos x="223" y="21"/>
                </a:cxn>
                <a:cxn ang="0">
                  <a:pos x="253" y="14"/>
                </a:cxn>
                <a:cxn ang="0">
                  <a:pos x="286" y="10"/>
                </a:cxn>
                <a:cxn ang="0">
                  <a:pos x="314" y="6"/>
                </a:cxn>
                <a:cxn ang="0">
                  <a:pos x="341" y="4"/>
                </a:cxn>
                <a:cxn ang="0">
                  <a:pos x="365" y="0"/>
                </a:cxn>
                <a:cxn ang="0">
                  <a:pos x="386" y="2"/>
                </a:cxn>
                <a:cxn ang="0">
                  <a:pos x="381" y="46"/>
                </a:cxn>
                <a:cxn ang="0">
                  <a:pos x="381" y="46"/>
                </a:cxn>
              </a:cxnLst>
              <a:rect l="0" t="0" r="r" b="b"/>
              <a:pathLst>
                <a:path w="386" h="114">
                  <a:moveTo>
                    <a:pt x="381" y="46"/>
                  </a:moveTo>
                  <a:lnTo>
                    <a:pt x="379" y="46"/>
                  </a:lnTo>
                  <a:lnTo>
                    <a:pt x="369" y="46"/>
                  </a:lnTo>
                  <a:lnTo>
                    <a:pt x="356" y="46"/>
                  </a:lnTo>
                  <a:lnTo>
                    <a:pt x="339" y="48"/>
                  </a:lnTo>
                  <a:lnTo>
                    <a:pt x="318" y="50"/>
                  </a:lnTo>
                  <a:lnTo>
                    <a:pt x="295" y="52"/>
                  </a:lnTo>
                  <a:lnTo>
                    <a:pt x="269" y="55"/>
                  </a:lnTo>
                  <a:lnTo>
                    <a:pt x="242" y="59"/>
                  </a:lnTo>
                  <a:lnTo>
                    <a:pt x="211" y="63"/>
                  </a:lnTo>
                  <a:lnTo>
                    <a:pt x="179" y="69"/>
                  </a:lnTo>
                  <a:lnTo>
                    <a:pt x="147" y="74"/>
                  </a:lnTo>
                  <a:lnTo>
                    <a:pt x="116" y="82"/>
                  </a:lnTo>
                  <a:lnTo>
                    <a:pt x="84" y="88"/>
                  </a:lnTo>
                  <a:lnTo>
                    <a:pt x="54" y="95"/>
                  </a:lnTo>
                  <a:lnTo>
                    <a:pt x="25" y="103"/>
                  </a:lnTo>
                  <a:lnTo>
                    <a:pt x="0" y="114"/>
                  </a:lnTo>
                  <a:lnTo>
                    <a:pt x="14" y="69"/>
                  </a:lnTo>
                  <a:lnTo>
                    <a:pt x="16" y="69"/>
                  </a:lnTo>
                  <a:lnTo>
                    <a:pt x="25" y="65"/>
                  </a:lnTo>
                  <a:lnTo>
                    <a:pt x="38" y="61"/>
                  </a:lnTo>
                  <a:lnTo>
                    <a:pt x="56" y="57"/>
                  </a:lnTo>
                  <a:lnTo>
                    <a:pt x="78" y="52"/>
                  </a:lnTo>
                  <a:lnTo>
                    <a:pt x="103" y="46"/>
                  </a:lnTo>
                  <a:lnTo>
                    <a:pt x="130" y="40"/>
                  </a:lnTo>
                  <a:lnTo>
                    <a:pt x="162" y="33"/>
                  </a:lnTo>
                  <a:lnTo>
                    <a:pt x="192" y="27"/>
                  </a:lnTo>
                  <a:lnTo>
                    <a:pt x="223" y="21"/>
                  </a:lnTo>
                  <a:lnTo>
                    <a:pt x="253" y="14"/>
                  </a:lnTo>
                  <a:lnTo>
                    <a:pt x="286" y="10"/>
                  </a:lnTo>
                  <a:lnTo>
                    <a:pt x="314" y="6"/>
                  </a:lnTo>
                  <a:lnTo>
                    <a:pt x="341" y="4"/>
                  </a:lnTo>
                  <a:lnTo>
                    <a:pt x="365" y="0"/>
                  </a:lnTo>
                  <a:lnTo>
                    <a:pt x="386" y="2"/>
                  </a:lnTo>
                  <a:lnTo>
                    <a:pt x="381" y="46"/>
                  </a:lnTo>
                  <a:lnTo>
                    <a:pt x="381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60"/>
            <p:cNvSpPr>
              <a:spLocks/>
            </p:cNvSpPr>
            <p:nvPr/>
          </p:nvSpPr>
          <p:spPr bwMode="auto">
            <a:xfrm>
              <a:off x="7943682" y="627526"/>
              <a:ext cx="57663" cy="14800"/>
            </a:xfrm>
            <a:custGeom>
              <a:avLst/>
              <a:gdLst/>
              <a:ahLst/>
              <a:cxnLst>
                <a:cxn ang="0">
                  <a:pos x="53" y="11"/>
                </a:cxn>
                <a:cxn ang="0">
                  <a:pos x="161" y="0"/>
                </a:cxn>
                <a:cxn ang="0">
                  <a:pos x="180" y="34"/>
                </a:cxn>
                <a:cxn ang="0">
                  <a:pos x="0" y="49"/>
                </a:cxn>
                <a:cxn ang="0">
                  <a:pos x="53" y="11"/>
                </a:cxn>
                <a:cxn ang="0">
                  <a:pos x="53" y="11"/>
                </a:cxn>
              </a:cxnLst>
              <a:rect l="0" t="0" r="r" b="b"/>
              <a:pathLst>
                <a:path w="180" h="49">
                  <a:moveTo>
                    <a:pt x="53" y="11"/>
                  </a:moveTo>
                  <a:lnTo>
                    <a:pt x="161" y="0"/>
                  </a:lnTo>
                  <a:lnTo>
                    <a:pt x="180" y="34"/>
                  </a:lnTo>
                  <a:lnTo>
                    <a:pt x="0" y="49"/>
                  </a:lnTo>
                  <a:lnTo>
                    <a:pt x="53" y="11"/>
                  </a:lnTo>
                  <a:lnTo>
                    <a:pt x="5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61"/>
            <p:cNvSpPr>
              <a:spLocks/>
            </p:cNvSpPr>
            <p:nvPr/>
          </p:nvSpPr>
          <p:spPr bwMode="auto">
            <a:xfrm>
              <a:off x="7899473" y="1120092"/>
              <a:ext cx="124296" cy="14208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333" y="477"/>
                </a:cxn>
                <a:cxn ang="0">
                  <a:pos x="388" y="481"/>
                </a:cxn>
                <a:cxn ang="0">
                  <a:pos x="38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388" h="481">
                  <a:moveTo>
                    <a:pt x="0" y="17"/>
                  </a:moveTo>
                  <a:lnTo>
                    <a:pt x="333" y="477"/>
                  </a:lnTo>
                  <a:lnTo>
                    <a:pt x="388" y="481"/>
                  </a:lnTo>
                  <a:lnTo>
                    <a:pt x="38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62"/>
            <p:cNvSpPr>
              <a:spLocks/>
            </p:cNvSpPr>
            <p:nvPr/>
          </p:nvSpPr>
          <p:spPr bwMode="auto">
            <a:xfrm>
              <a:off x="8010314" y="1069178"/>
              <a:ext cx="207587" cy="188265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46" y="637"/>
                </a:cxn>
                <a:cxn ang="0">
                  <a:pos x="612" y="637"/>
                </a:cxn>
                <a:cxn ang="0">
                  <a:pos x="0" y="29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46" h="637">
                  <a:moveTo>
                    <a:pt x="40" y="0"/>
                  </a:moveTo>
                  <a:lnTo>
                    <a:pt x="646" y="637"/>
                  </a:lnTo>
                  <a:lnTo>
                    <a:pt x="612" y="637"/>
                  </a:lnTo>
                  <a:lnTo>
                    <a:pt x="0" y="29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63"/>
            <p:cNvSpPr>
              <a:spLocks/>
            </p:cNvSpPr>
            <p:nvPr/>
          </p:nvSpPr>
          <p:spPr bwMode="auto">
            <a:xfrm>
              <a:off x="7552855" y="455838"/>
              <a:ext cx="210149" cy="2628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4"/>
                </a:cxn>
                <a:cxn ang="0">
                  <a:pos x="21" y="17"/>
                </a:cxn>
                <a:cxn ang="0">
                  <a:pos x="44" y="40"/>
                </a:cxn>
                <a:cxn ang="0">
                  <a:pos x="76" y="72"/>
                </a:cxn>
                <a:cxn ang="0">
                  <a:pos x="114" y="112"/>
                </a:cxn>
                <a:cxn ang="0">
                  <a:pos x="160" y="160"/>
                </a:cxn>
                <a:cxn ang="0">
                  <a:pos x="208" y="211"/>
                </a:cxn>
                <a:cxn ang="0">
                  <a:pos x="259" y="272"/>
                </a:cxn>
                <a:cxn ang="0">
                  <a:pos x="310" y="334"/>
                </a:cxn>
                <a:cxn ang="0">
                  <a:pos x="363" y="403"/>
                </a:cxn>
                <a:cxn ang="0">
                  <a:pos x="415" y="475"/>
                </a:cxn>
                <a:cxn ang="0">
                  <a:pos x="466" y="553"/>
                </a:cxn>
                <a:cxn ang="0">
                  <a:pos x="512" y="633"/>
                </a:cxn>
                <a:cxn ang="0">
                  <a:pos x="555" y="717"/>
                </a:cxn>
                <a:cxn ang="0">
                  <a:pos x="593" y="800"/>
                </a:cxn>
                <a:cxn ang="0">
                  <a:pos x="624" y="888"/>
                </a:cxn>
                <a:cxn ang="0">
                  <a:pos x="656" y="859"/>
                </a:cxn>
                <a:cxn ang="0">
                  <a:pos x="654" y="852"/>
                </a:cxn>
                <a:cxn ang="0">
                  <a:pos x="647" y="833"/>
                </a:cxn>
                <a:cxn ang="0">
                  <a:pos x="635" y="804"/>
                </a:cxn>
                <a:cxn ang="0">
                  <a:pos x="620" y="766"/>
                </a:cxn>
                <a:cxn ang="0">
                  <a:pos x="597" y="718"/>
                </a:cxn>
                <a:cxn ang="0">
                  <a:pos x="573" y="665"/>
                </a:cxn>
                <a:cxn ang="0">
                  <a:pos x="542" y="604"/>
                </a:cxn>
                <a:cxn ang="0">
                  <a:pos x="508" y="542"/>
                </a:cxn>
                <a:cxn ang="0">
                  <a:pos x="466" y="473"/>
                </a:cxn>
                <a:cxn ang="0">
                  <a:pos x="420" y="403"/>
                </a:cxn>
                <a:cxn ang="0">
                  <a:pos x="371" y="331"/>
                </a:cxn>
                <a:cxn ang="0">
                  <a:pos x="316" y="260"/>
                </a:cxn>
                <a:cxn ang="0">
                  <a:pos x="255" y="190"/>
                </a:cxn>
                <a:cxn ang="0">
                  <a:pos x="190" y="123"/>
                </a:cxn>
                <a:cxn ang="0">
                  <a:pos x="118" y="59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56" h="888">
                  <a:moveTo>
                    <a:pt x="0" y="0"/>
                  </a:moveTo>
                  <a:lnTo>
                    <a:pt x="6" y="4"/>
                  </a:lnTo>
                  <a:lnTo>
                    <a:pt x="21" y="17"/>
                  </a:lnTo>
                  <a:lnTo>
                    <a:pt x="44" y="40"/>
                  </a:lnTo>
                  <a:lnTo>
                    <a:pt x="76" y="72"/>
                  </a:lnTo>
                  <a:lnTo>
                    <a:pt x="114" y="112"/>
                  </a:lnTo>
                  <a:lnTo>
                    <a:pt x="160" y="160"/>
                  </a:lnTo>
                  <a:lnTo>
                    <a:pt x="208" y="211"/>
                  </a:lnTo>
                  <a:lnTo>
                    <a:pt x="259" y="272"/>
                  </a:lnTo>
                  <a:lnTo>
                    <a:pt x="310" y="334"/>
                  </a:lnTo>
                  <a:lnTo>
                    <a:pt x="363" y="403"/>
                  </a:lnTo>
                  <a:lnTo>
                    <a:pt x="415" y="475"/>
                  </a:lnTo>
                  <a:lnTo>
                    <a:pt x="466" y="553"/>
                  </a:lnTo>
                  <a:lnTo>
                    <a:pt x="512" y="633"/>
                  </a:lnTo>
                  <a:lnTo>
                    <a:pt x="555" y="717"/>
                  </a:lnTo>
                  <a:lnTo>
                    <a:pt x="593" y="800"/>
                  </a:lnTo>
                  <a:lnTo>
                    <a:pt x="624" y="888"/>
                  </a:lnTo>
                  <a:lnTo>
                    <a:pt x="656" y="859"/>
                  </a:lnTo>
                  <a:lnTo>
                    <a:pt x="654" y="852"/>
                  </a:lnTo>
                  <a:lnTo>
                    <a:pt x="647" y="833"/>
                  </a:lnTo>
                  <a:lnTo>
                    <a:pt x="635" y="804"/>
                  </a:lnTo>
                  <a:lnTo>
                    <a:pt x="620" y="766"/>
                  </a:lnTo>
                  <a:lnTo>
                    <a:pt x="597" y="718"/>
                  </a:lnTo>
                  <a:lnTo>
                    <a:pt x="573" y="665"/>
                  </a:lnTo>
                  <a:lnTo>
                    <a:pt x="542" y="604"/>
                  </a:lnTo>
                  <a:lnTo>
                    <a:pt x="508" y="542"/>
                  </a:lnTo>
                  <a:lnTo>
                    <a:pt x="466" y="473"/>
                  </a:lnTo>
                  <a:lnTo>
                    <a:pt x="420" y="403"/>
                  </a:lnTo>
                  <a:lnTo>
                    <a:pt x="371" y="331"/>
                  </a:lnTo>
                  <a:lnTo>
                    <a:pt x="316" y="260"/>
                  </a:lnTo>
                  <a:lnTo>
                    <a:pt x="255" y="190"/>
                  </a:lnTo>
                  <a:lnTo>
                    <a:pt x="190" y="123"/>
                  </a:lnTo>
                  <a:lnTo>
                    <a:pt x="118" y="59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64"/>
            <p:cNvSpPr>
              <a:spLocks/>
            </p:cNvSpPr>
            <p:nvPr/>
          </p:nvSpPr>
          <p:spPr bwMode="auto">
            <a:xfrm>
              <a:off x="7659851" y="457614"/>
              <a:ext cx="184521" cy="1675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"/>
                </a:cxn>
                <a:cxn ang="0">
                  <a:pos x="17" y="15"/>
                </a:cxn>
                <a:cxn ang="0">
                  <a:pos x="40" y="34"/>
                </a:cxn>
                <a:cxn ang="0">
                  <a:pos x="68" y="62"/>
                </a:cxn>
                <a:cxn ang="0">
                  <a:pos x="101" y="93"/>
                </a:cxn>
                <a:cxn ang="0">
                  <a:pos x="141" y="131"/>
                </a:cxn>
                <a:cxn ang="0">
                  <a:pos x="182" y="173"/>
                </a:cxn>
                <a:cxn ang="0">
                  <a:pos x="228" y="216"/>
                </a:cxn>
                <a:cxn ang="0">
                  <a:pos x="274" y="262"/>
                </a:cxn>
                <a:cxn ang="0">
                  <a:pos x="319" y="308"/>
                </a:cxn>
                <a:cxn ang="0">
                  <a:pos x="363" y="355"/>
                </a:cxn>
                <a:cxn ang="0">
                  <a:pos x="407" y="403"/>
                </a:cxn>
                <a:cxn ang="0">
                  <a:pos x="447" y="446"/>
                </a:cxn>
                <a:cxn ang="0">
                  <a:pos x="483" y="490"/>
                </a:cxn>
                <a:cxn ang="0">
                  <a:pos x="513" y="530"/>
                </a:cxn>
                <a:cxn ang="0">
                  <a:pos x="538" y="566"/>
                </a:cxn>
                <a:cxn ang="0">
                  <a:pos x="576" y="539"/>
                </a:cxn>
                <a:cxn ang="0">
                  <a:pos x="572" y="534"/>
                </a:cxn>
                <a:cxn ang="0">
                  <a:pos x="559" y="520"/>
                </a:cxn>
                <a:cxn ang="0">
                  <a:pos x="542" y="498"/>
                </a:cxn>
                <a:cxn ang="0">
                  <a:pos x="517" y="471"/>
                </a:cxn>
                <a:cxn ang="0">
                  <a:pos x="488" y="437"/>
                </a:cxn>
                <a:cxn ang="0">
                  <a:pos x="454" y="399"/>
                </a:cxn>
                <a:cxn ang="0">
                  <a:pos x="418" y="355"/>
                </a:cxn>
                <a:cxn ang="0">
                  <a:pos x="378" y="311"/>
                </a:cxn>
                <a:cxn ang="0">
                  <a:pos x="334" y="266"/>
                </a:cxn>
                <a:cxn ang="0">
                  <a:pos x="293" y="218"/>
                </a:cxn>
                <a:cxn ang="0">
                  <a:pos x="247" y="173"/>
                </a:cxn>
                <a:cxn ang="0">
                  <a:pos x="203" y="131"/>
                </a:cxn>
                <a:cxn ang="0">
                  <a:pos x="160" y="89"/>
                </a:cxn>
                <a:cxn ang="0">
                  <a:pos x="118" y="55"/>
                </a:cxn>
                <a:cxn ang="0">
                  <a:pos x="78" y="22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6" h="566">
                  <a:moveTo>
                    <a:pt x="0" y="0"/>
                  </a:moveTo>
                  <a:lnTo>
                    <a:pt x="4" y="1"/>
                  </a:lnTo>
                  <a:lnTo>
                    <a:pt x="17" y="15"/>
                  </a:lnTo>
                  <a:lnTo>
                    <a:pt x="40" y="34"/>
                  </a:lnTo>
                  <a:lnTo>
                    <a:pt x="68" y="62"/>
                  </a:lnTo>
                  <a:lnTo>
                    <a:pt x="101" y="93"/>
                  </a:lnTo>
                  <a:lnTo>
                    <a:pt x="141" y="131"/>
                  </a:lnTo>
                  <a:lnTo>
                    <a:pt x="182" y="173"/>
                  </a:lnTo>
                  <a:lnTo>
                    <a:pt x="228" y="216"/>
                  </a:lnTo>
                  <a:lnTo>
                    <a:pt x="274" y="262"/>
                  </a:lnTo>
                  <a:lnTo>
                    <a:pt x="319" y="308"/>
                  </a:lnTo>
                  <a:lnTo>
                    <a:pt x="363" y="355"/>
                  </a:lnTo>
                  <a:lnTo>
                    <a:pt x="407" y="403"/>
                  </a:lnTo>
                  <a:lnTo>
                    <a:pt x="447" y="446"/>
                  </a:lnTo>
                  <a:lnTo>
                    <a:pt x="483" y="490"/>
                  </a:lnTo>
                  <a:lnTo>
                    <a:pt x="513" y="530"/>
                  </a:lnTo>
                  <a:lnTo>
                    <a:pt x="538" y="566"/>
                  </a:lnTo>
                  <a:lnTo>
                    <a:pt x="576" y="539"/>
                  </a:lnTo>
                  <a:lnTo>
                    <a:pt x="572" y="534"/>
                  </a:lnTo>
                  <a:lnTo>
                    <a:pt x="559" y="520"/>
                  </a:lnTo>
                  <a:lnTo>
                    <a:pt x="542" y="498"/>
                  </a:lnTo>
                  <a:lnTo>
                    <a:pt x="517" y="471"/>
                  </a:lnTo>
                  <a:lnTo>
                    <a:pt x="488" y="437"/>
                  </a:lnTo>
                  <a:lnTo>
                    <a:pt x="454" y="399"/>
                  </a:lnTo>
                  <a:lnTo>
                    <a:pt x="418" y="355"/>
                  </a:lnTo>
                  <a:lnTo>
                    <a:pt x="378" y="311"/>
                  </a:lnTo>
                  <a:lnTo>
                    <a:pt x="334" y="266"/>
                  </a:lnTo>
                  <a:lnTo>
                    <a:pt x="293" y="218"/>
                  </a:lnTo>
                  <a:lnTo>
                    <a:pt x="247" y="173"/>
                  </a:lnTo>
                  <a:lnTo>
                    <a:pt x="203" y="131"/>
                  </a:lnTo>
                  <a:lnTo>
                    <a:pt x="160" y="89"/>
                  </a:lnTo>
                  <a:lnTo>
                    <a:pt x="118" y="55"/>
                  </a:lnTo>
                  <a:lnTo>
                    <a:pt x="78" y="22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65"/>
            <p:cNvSpPr>
              <a:spLocks/>
            </p:cNvSpPr>
            <p:nvPr/>
          </p:nvSpPr>
          <p:spPr bwMode="auto">
            <a:xfrm>
              <a:off x="8177537" y="561811"/>
              <a:ext cx="438879" cy="78739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7" y="240"/>
                </a:cxn>
                <a:cxn ang="0">
                  <a:pos x="30" y="225"/>
                </a:cxn>
                <a:cxn ang="0">
                  <a:pos x="64" y="204"/>
                </a:cxn>
                <a:cxn ang="0">
                  <a:pos x="116" y="177"/>
                </a:cxn>
                <a:cxn ang="0">
                  <a:pos x="177" y="145"/>
                </a:cxn>
                <a:cxn ang="0">
                  <a:pos x="247" y="114"/>
                </a:cxn>
                <a:cxn ang="0">
                  <a:pos x="329" y="82"/>
                </a:cxn>
                <a:cxn ang="0">
                  <a:pos x="420" y="55"/>
                </a:cxn>
                <a:cxn ang="0">
                  <a:pos x="519" y="29"/>
                </a:cxn>
                <a:cxn ang="0">
                  <a:pos x="627" y="12"/>
                </a:cxn>
                <a:cxn ang="0">
                  <a:pos x="739" y="0"/>
                </a:cxn>
                <a:cxn ang="0">
                  <a:pos x="857" y="0"/>
                </a:cxn>
                <a:cxn ang="0">
                  <a:pos x="977" y="12"/>
                </a:cxn>
                <a:cxn ang="0">
                  <a:pos x="1102" y="38"/>
                </a:cxn>
                <a:cxn ang="0">
                  <a:pos x="1230" y="78"/>
                </a:cxn>
                <a:cxn ang="0">
                  <a:pos x="1361" y="137"/>
                </a:cxn>
                <a:cxn ang="0">
                  <a:pos x="1370" y="183"/>
                </a:cxn>
                <a:cxn ang="0">
                  <a:pos x="1363" y="177"/>
                </a:cxn>
                <a:cxn ang="0">
                  <a:pos x="1342" y="168"/>
                </a:cxn>
                <a:cxn ang="0">
                  <a:pos x="1308" y="150"/>
                </a:cxn>
                <a:cxn ang="0">
                  <a:pos x="1264" y="133"/>
                </a:cxn>
                <a:cxn ang="0">
                  <a:pos x="1207" y="112"/>
                </a:cxn>
                <a:cxn ang="0">
                  <a:pos x="1140" y="92"/>
                </a:cxn>
                <a:cxn ang="0">
                  <a:pos x="1064" y="73"/>
                </a:cxn>
                <a:cxn ang="0">
                  <a:pos x="979" y="59"/>
                </a:cxn>
                <a:cxn ang="0">
                  <a:pos x="884" y="48"/>
                </a:cxn>
                <a:cxn ang="0">
                  <a:pos x="783" y="44"/>
                </a:cxn>
                <a:cxn ang="0">
                  <a:pos x="671" y="50"/>
                </a:cxn>
                <a:cxn ang="0">
                  <a:pos x="557" y="67"/>
                </a:cxn>
                <a:cxn ang="0">
                  <a:pos x="435" y="93"/>
                </a:cxn>
                <a:cxn ang="0">
                  <a:pos x="310" y="135"/>
                </a:cxn>
                <a:cxn ang="0">
                  <a:pos x="178" y="192"/>
                </a:cxn>
                <a:cxn ang="0">
                  <a:pos x="45" y="266"/>
                </a:cxn>
                <a:cxn ang="0">
                  <a:pos x="0" y="246"/>
                </a:cxn>
                <a:cxn ang="0">
                  <a:pos x="0" y="246"/>
                </a:cxn>
              </a:cxnLst>
              <a:rect l="0" t="0" r="r" b="b"/>
              <a:pathLst>
                <a:path w="1370" h="266">
                  <a:moveTo>
                    <a:pt x="0" y="246"/>
                  </a:moveTo>
                  <a:lnTo>
                    <a:pt x="7" y="240"/>
                  </a:lnTo>
                  <a:lnTo>
                    <a:pt x="30" y="225"/>
                  </a:lnTo>
                  <a:lnTo>
                    <a:pt x="64" y="204"/>
                  </a:lnTo>
                  <a:lnTo>
                    <a:pt x="116" y="177"/>
                  </a:lnTo>
                  <a:lnTo>
                    <a:pt x="177" y="145"/>
                  </a:lnTo>
                  <a:lnTo>
                    <a:pt x="247" y="114"/>
                  </a:lnTo>
                  <a:lnTo>
                    <a:pt x="329" y="82"/>
                  </a:lnTo>
                  <a:lnTo>
                    <a:pt x="420" y="55"/>
                  </a:lnTo>
                  <a:lnTo>
                    <a:pt x="519" y="29"/>
                  </a:lnTo>
                  <a:lnTo>
                    <a:pt x="627" y="12"/>
                  </a:lnTo>
                  <a:lnTo>
                    <a:pt x="739" y="0"/>
                  </a:lnTo>
                  <a:lnTo>
                    <a:pt x="857" y="0"/>
                  </a:lnTo>
                  <a:lnTo>
                    <a:pt x="977" y="12"/>
                  </a:lnTo>
                  <a:lnTo>
                    <a:pt x="1102" y="38"/>
                  </a:lnTo>
                  <a:lnTo>
                    <a:pt x="1230" y="78"/>
                  </a:lnTo>
                  <a:lnTo>
                    <a:pt x="1361" y="137"/>
                  </a:lnTo>
                  <a:lnTo>
                    <a:pt x="1370" y="183"/>
                  </a:lnTo>
                  <a:lnTo>
                    <a:pt x="1363" y="177"/>
                  </a:lnTo>
                  <a:lnTo>
                    <a:pt x="1342" y="168"/>
                  </a:lnTo>
                  <a:lnTo>
                    <a:pt x="1308" y="150"/>
                  </a:lnTo>
                  <a:lnTo>
                    <a:pt x="1264" y="133"/>
                  </a:lnTo>
                  <a:lnTo>
                    <a:pt x="1207" y="112"/>
                  </a:lnTo>
                  <a:lnTo>
                    <a:pt x="1140" y="92"/>
                  </a:lnTo>
                  <a:lnTo>
                    <a:pt x="1064" y="73"/>
                  </a:lnTo>
                  <a:lnTo>
                    <a:pt x="979" y="59"/>
                  </a:lnTo>
                  <a:lnTo>
                    <a:pt x="884" y="48"/>
                  </a:lnTo>
                  <a:lnTo>
                    <a:pt x="783" y="44"/>
                  </a:lnTo>
                  <a:lnTo>
                    <a:pt x="671" y="50"/>
                  </a:lnTo>
                  <a:lnTo>
                    <a:pt x="557" y="67"/>
                  </a:lnTo>
                  <a:lnTo>
                    <a:pt x="435" y="93"/>
                  </a:lnTo>
                  <a:lnTo>
                    <a:pt x="310" y="135"/>
                  </a:lnTo>
                  <a:lnTo>
                    <a:pt x="178" y="192"/>
                  </a:lnTo>
                  <a:lnTo>
                    <a:pt x="45" y="266"/>
                  </a:lnTo>
                  <a:lnTo>
                    <a:pt x="0" y="246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66"/>
            <p:cNvSpPr>
              <a:spLocks/>
            </p:cNvSpPr>
            <p:nvPr/>
          </p:nvSpPr>
          <p:spPr bwMode="auto">
            <a:xfrm>
              <a:off x="8259546" y="662456"/>
              <a:ext cx="352385" cy="53282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6" y="64"/>
                </a:cxn>
                <a:cxn ang="0">
                  <a:pos x="23" y="59"/>
                </a:cxn>
                <a:cxn ang="0">
                  <a:pos x="52" y="49"/>
                </a:cxn>
                <a:cxn ang="0">
                  <a:pos x="94" y="41"/>
                </a:cxn>
                <a:cxn ang="0">
                  <a:pos x="141" y="28"/>
                </a:cxn>
                <a:cxn ang="0">
                  <a:pos x="200" y="19"/>
                </a:cxn>
                <a:cxn ang="0">
                  <a:pos x="267" y="9"/>
                </a:cxn>
                <a:cxn ang="0">
                  <a:pos x="341" y="5"/>
                </a:cxn>
                <a:cxn ang="0">
                  <a:pos x="419" y="0"/>
                </a:cxn>
                <a:cxn ang="0">
                  <a:pos x="504" y="1"/>
                </a:cxn>
                <a:cxn ang="0">
                  <a:pos x="595" y="5"/>
                </a:cxn>
                <a:cxn ang="0">
                  <a:pos x="690" y="19"/>
                </a:cxn>
                <a:cxn ang="0">
                  <a:pos x="787" y="38"/>
                </a:cxn>
                <a:cxn ang="0">
                  <a:pos x="886" y="64"/>
                </a:cxn>
                <a:cxn ang="0">
                  <a:pos x="989" y="100"/>
                </a:cxn>
                <a:cxn ang="0">
                  <a:pos x="1094" y="148"/>
                </a:cxn>
                <a:cxn ang="0">
                  <a:pos x="1099" y="180"/>
                </a:cxn>
                <a:cxn ang="0">
                  <a:pos x="1092" y="176"/>
                </a:cxn>
                <a:cxn ang="0">
                  <a:pos x="1073" y="171"/>
                </a:cxn>
                <a:cxn ang="0">
                  <a:pos x="1044" y="157"/>
                </a:cxn>
                <a:cxn ang="0">
                  <a:pos x="1004" y="144"/>
                </a:cxn>
                <a:cxn ang="0">
                  <a:pos x="955" y="129"/>
                </a:cxn>
                <a:cxn ang="0">
                  <a:pos x="896" y="112"/>
                </a:cxn>
                <a:cxn ang="0">
                  <a:pos x="829" y="97"/>
                </a:cxn>
                <a:cxn ang="0">
                  <a:pos x="757" y="79"/>
                </a:cxn>
                <a:cxn ang="0">
                  <a:pos x="675" y="64"/>
                </a:cxn>
                <a:cxn ang="0">
                  <a:pos x="592" y="55"/>
                </a:cxn>
                <a:cxn ang="0">
                  <a:pos x="502" y="45"/>
                </a:cxn>
                <a:cxn ang="0">
                  <a:pos x="409" y="41"/>
                </a:cxn>
                <a:cxn ang="0">
                  <a:pos x="310" y="43"/>
                </a:cxn>
                <a:cxn ang="0">
                  <a:pos x="211" y="51"/>
                </a:cxn>
                <a:cxn ang="0">
                  <a:pos x="111" y="68"/>
                </a:cxn>
                <a:cxn ang="0">
                  <a:pos x="10" y="91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1099" h="180">
                  <a:moveTo>
                    <a:pt x="0" y="68"/>
                  </a:moveTo>
                  <a:lnTo>
                    <a:pt x="6" y="64"/>
                  </a:lnTo>
                  <a:lnTo>
                    <a:pt x="23" y="59"/>
                  </a:lnTo>
                  <a:lnTo>
                    <a:pt x="52" y="49"/>
                  </a:lnTo>
                  <a:lnTo>
                    <a:pt x="94" y="41"/>
                  </a:lnTo>
                  <a:lnTo>
                    <a:pt x="141" y="28"/>
                  </a:lnTo>
                  <a:lnTo>
                    <a:pt x="200" y="19"/>
                  </a:lnTo>
                  <a:lnTo>
                    <a:pt x="267" y="9"/>
                  </a:lnTo>
                  <a:lnTo>
                    <a:pt x="341" y="5"/>
                  </a:lnTo>
                  <a:lnTo>
                    <a:pt x="419" y="0"/>
                  </a:lnTo>
                  <a:lnTo>
                    <a:pt x="504" y="1"/>
                  </a:lnTo>
                  <a:lnTo>
                    <a:pt x="595" y="5"/>
                  </a:lnTo>
                  <a:lnTo>
                    <a:pt x="690" y="19"/>
                  </a:lnTo>
                  <a:lnTo>
                    <a:pt x="787" y="38"/>
                  </a:lnTo>
                  <a:lnTo>
                    <a:pt x="886" y="64"/>
                  </a:lnTo>
                  <a:lnTo>
                    <a:pt x="989" y="100"/>
                  </a:lnTo>
                  <a:lnTo>
                    <a:pt x="1094" y="148"/>
                  </a:lnTo>
                  <a:lnTo>
                    <a:pt x="1099" y="180"/>
                  </a:lnTo>
                  <a:lnTo>
                    <a:pt x="1092" y="176"/>
                  </a:lnTo>
                  <a:lnTo>
                    <a:pt x="1073" y="171"/>
                  </a:lnTo>
                  <a:lnTo>
                    <a:pt x="1044" y="157"/>
                  </a:lnTo>
                  <a:lnTo>
                    <a:pt x="1004" y="144"/>
                  </a:lnTo>
                  <a:lnTo>
                    <a:pt x="955" y="129"/>
                  </a:lnTo>
                  <a:lnTo>
                    <a:pt x="896" y="112"/>
                  </a:lnTo>
                  <a:lnTo>
                    <a:pt x="829" y="97"/>
                  </a:lnTo>
                  <a:lnTo>
                    <a:pt x="757" y="79"/>
                  </a:lnTo>
                  <a:lnTo>
                    <a:pt x="675" y="64"/>
                  </a:lnTo>
                  <a:lnTo>
                    <a:pt x="592" y="55"/>
                  </a:lnTo>
                  <a:lnTo>
                    <a:pt x="502" y="45"/>
                  </a:lnTo>
                  <a:lnTo>
                    <a:pt x="409" y="41"/>
                  </a:lnTo>
                  <a:lnTo>
                    <a:pt x="310" y="43"/>
                  </a:lnTo>
                  <a:lnTo>
                    <a:pt x="211" y="51"/>
                  </a:lnTo>
                  <a:lnTo>
                    <a:pt x="111" y="68"/>
                  </a:lnTo>
                  <a:lnTo>
                    <a:pt x="10" y="91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7"/>
            <p:cNvSpPr>
              <a:spLocks/>
            </p:cNvSpPr>
            <p:nvPr/>
          </p:nvSpPr>
          <p:spPr bwMode="auto">
            <a:xfrm>
              <a:off x="8431254" y="489584"/>
              <a:ext cx="14736" cy="79332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0" y="0"/>
                </a:cxn>
                <a:cxn ang="0">
                  <a:pos x="45" y="9"/>
                </a:cxn>
                <a:cxn ang="0">
                  <a:pos x="34" y="264"/>
                </a:cxn>
                <a:cxn ang="0">
                  <a:pos x="0" y="268"/>
                </a:cxn>
                <a:cxn ang="0">
                  <a:pos x="0" y="268"/>
                </a:cxn>
              </a:cxnLst>
              <a:rect l="0" t="0" r="r" b="b"/>
              <a:pathLst>
                <a:path w="45" h="268">
                  <a:moveTo>
                    <a:pt x="0" y="268"/>
                  </a:moveTo>
                  <a:lnTo>
                    <a:pt x="0" y="0"/>
                  </a:lnTo>
                  <a:lnTo>
                    <a:pt x="45" y="9"/>
                  </a:lnTo>
                  <a:lnTo>
                    <a:pt x="34" y="264"/>
                  </a:lnTo>
                  <a:lnTo>
                    <a:pt x="0" y="268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8"/>
            <p:cNvSpPr>
              <a:spLocks/>
            </p:cNvSpPr>
            <p:nvPr/>
          </p:nvSpPr>
          <p:spPr bwMode="auto">
            <a:xfrm>
              <a:off x="8526718" y="507345"/>
              <a:ext cx="15377" cy="76964"/>
            </a:xfrm>
            <a:custGeom>
              <a:avLst/>
              <a:gdLst/>
              <a:ahLst/>
              <a:cxnLst>
                <a:cxn ang="0">
                  <a:pos x="11" y="239"/>
                </a:cxn>
                <a:cxn ang="0">
                  <a:pos x="0" y="0"/>
                </a:cxn>
                <a:cxn ang="0">
                  <a:pos x="40" y="5"/>
                </a:cxn>
                <a:cxn ang="0">
                  <a:pos x="50" y="258"/>
                </a:cxn>
                <a:cxn ang="0">
                  <a:pos x="11" y="239"/>
                </a:cxn>
                <a:cxn ang="0">
                  <a:pos x="11" y="239"/>
                </a:cxn>
              </a:cxnLst>
              <a:rect l="0" t="0" r="r" b="b"/>
              <a:pathLst>
                <a:path w="50" h="258">
                  <a:moveTo>
                    <a:pt x="11" y="239"/>
                  </a:moveTo>
                  <a:lnTo>
                    <a:pt x="0" y="0"/>
                  </a:lnTo>
                  <a:lnTo>
                    <a:pt x="40" y="5"/>
                  </a:lnTo>
                  <a:lnTo>
                    <a:pt x="50" y="258"/>
                  </a:lnTo>
                  <a:lnTo>
                    <a:pt x="11" y="239"/>
                  </a:lnTo>
                  <a:lnTo>
                    <a:pt x="11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69"/>
            <p:cNvSpPr>
              <a:spLocks/>
            </p:cNvSpPr>
            <p:nvPr/>
          </p:nvSpPr>
          <p:spPr bwMode="auto">
            <a:xfrm>
              <a:off x="7510569" y="646471"/>
              <a:ext cx="219119" cy="48546"/>
            </a:xfrm>
            <a:custGeom>
              <a:avLst/>
              <a:gdLst/>
              <a:ahLst/>
              <a:cxnLst>
                <a:cxn ang="0">
                  <a:pos x="656" y="0"/>
                </a:cxn>
                <a:cxn ang="0">
                  <a:pos x="652" y="0"/>
                </a:cxn>
                <a:cxn ang="0">
                  <a:pos x="639" y="0"/>
                </a:cxn>
                <a:cxn ang="0">
                  <a:pos x="618" y="2"/>
                </a:cxn>
                <a:cxn ang="0">
                  <a:pos x="593" y="6"/>
                </a:cxn>
                <a:cxn ang="0">
                  <a:pos x="559" y="8"/>
                </a:cxn>
                <a:cxn ang="0">
                  <a:pos x="523" y="12"/>
                </a:cxn>
                <a:cxn ang="0">
                  <a:pos x="479" y="16"/>
                </a:cxn>
                <a:cxn ang="0">
                  <a:pos x="435" y="23"/>
                </a:cxn>
                <a:cxn ang="0">
                  <a:pos x="384" y="29"/>
                </a:cxn>
                <a:cxn ang="0">
                  <a:pos x="333" y="35"/>
                </a:cxn>
                <a:cxn ang="0">
                  <a:pos x="280" y="42"/>
                </a:cxn>
                <a:cxn ang="0">
                  <a:pos x="226" y="52"/>
                </a:cxn>
                <a:cxn ang="0">
                  <a:pos x="169" y="61"/>
                </a:cxn>
                <a:cxn ang="0">
                  <a:pos x="114" y="73"/>
                </a:cxn>
                <a:cxn ang="0">
                  <a:pos x="61" y="82"/>
                </a:cxn>
                <a:cxn ang="0">
                  <a:pos x="10" y="95"/>
                </a:cxn>
                <a:cxn ang="0">
                  <a:pos x="0" y="164"/>
                </a:cxn>
                <a:cxn ang="0">
                  <a:pos x="2" y="160"/>
                </a:cxn>
                <a:cxn ang="0">
                  <a:pos x="13" y="156"/>
                </a:cxn>
                <a:cxn ang="0">
                  <a:pos x="29" y="151"/>
                </a:cxn>
                <a:cxn ang="0">
                  <a:pos x="51" y="145"/>
                </a:cxn>
                <a:cxn ang="0">
                  <a:pos x="78" y="135"/>
                </a:cxn>
                <a:cxn ang="0">
                  <a:pos x="112" y="128"/>
                </a:cxn>
                <a:cxn ang="0">
                  <a:pos x="150" y="116"/>
                </a:cxn>
                <a:cxn ang="0">
                  <a:pos x="194" y="107"/>
                </a:cxn>
                <a:cxn ang="0">
                  <a:pos x="242" y="95"/>
                </a:cxn>
                <a:cxn ang="0">
                  <a:pos x="295" y="82"/>
                </a:cxn>
                <a:cxn ang="0">
                  <a:pos x="352" y="73"/>
                </a:cxn>
                <a:cxn ang="0">
                  <a:pos x="413" y="63"/>
                </a:cxn>
                <a:cxn ang="0">
                  <a:pos x="475" y="52"/>
                </a:cxn>
                <a:cxn ang="0">
                  <a:pos x="542" y="44"/>
                </a:cxn>
                <a:cxn ang="0">
                  <a:pos x="612" y="38"/>
                </a:cxn>
                <a:cxn ang="0">
                  <a:pos x="684" y="35"/>
                </a:cxn>
                <a:cxn ang="0">
                  <a:pos x="656" y="0"/>
                </a:cxn>
                <a:cxn ang="0">
                  <a:pos x="656" y="0"/>
                </a:cxn>
              </a:cxnLst>
              <a:rect l="0" t="0" r="r" b="b"/>
              <a:pathLst>
                <a:path w="684" h="164">
                  <a:moveTo>
                    <a:pt x="656" y="0"/>
                  </a:moveTo>
                  <a:lnTo>
                    <a:pt x="652" y="0"/>
                  </a:lnTo>
                  <a:lnTo>
                    <a:pt x="639" y="0"/>
                  </a:lnTo>
                  <a:lnTo>
                    <a:pt x="618" y="2"/>
                  </a:lnTo>
                  <a:lnTo>
                    <a:pt x="593" y="6"/>
                  </a:lnTo>
                  <a:lnTo>
                    <a:pt x="559" y="8"/>
                  </a:lnTo>
                  <a:lnTo>
                    <a:pt x="523" y="12"/>
                  </a:lnTo>
                  <a:lnTo>
                    <a:pt x="479" y="16"/>
                  </a:lnTo>
                  <a:lnTo>
                    <a:pt x="435" y="23"/>
                  </a:lnTo>
                  <a:lnTo>
                    <a:pt x="384" y="29"/>
                  </a:lnTo>
                  <a:lnTo>
                    <a:pt x="333" y="35"/>
                  </a:lnTo>
                  <a:lnTo>
                    <a:pt x="280" y="42"/>
                  </a:lnTo>
                  <a:lnTo>
                    <a:pt x="226" y="52"/>
                  </a:lnTo>
                  <a:lnTo>
                    <a:pt x="169" y="61"/>
                  </a:lnTo>
                  <a:lnTo>
                    <a:pt x="114" y="73"/>
                  </a:lnTo>
                  <a:lnTo>
                    <a:pt x="61" y="82"/>
                  </a:lnTo>
                  <a:lnTo>
                    <a:pt x="10" y="95"/>
                  </a:lnTo>
                  <a:lnTo>
                    <a:pt x="0" y="164"/>
                  </a:lnTo>
                  <a:lnTo>
                    <a:pt x="2" y="160"/>
                  </a:lnTo>
                  <a:lnTo>
                    <a:pt x="13" y="156"/>
                  </a:lnTo>
                  <a:lnTo>
                    <a:pt x="29" y="151"/>
                  </a:lnTo>
                  <a:lnTo>
                    <a:pt x="51" y="145"/>
                  </a:lnTo>
                  <a:lnTo>
                    <a:pt x="78" y="135"/>
                  </a:lnTo>
                  <a:lnTo>
                    <a:pt x="112" y="128"/>
                  </a:lnTo>
                  <a:lnTo>
                    <a:pt x="150" y="116"/>
                  </a:lnTo>
                  <a:lnTo>
                    <a:pt x="194" y="107"/>
                  </a:lnTo>
                  <a:lnTo>
                    <a:pt x="242" y="95"/>
                  </a:lnTo>
                  <a:lnTo>
                    <a:pt x="295" y="82"/>
                  </a:lnTo>
                  <a:lnTo>
                    <a:pt x="352" y="73"/>
                  </a:lnTo>
                  <a:lnTo>
                    <a:pt x="413" y="63"/>
                  </a:lnTo>
                  <a:lnTo>
                    <a:pt x="475" y="52"/>
                  </a:lnTo>
                  <a:lnTo>
                    <a:pt x="542" y="44"/>
                  </a:lnTo>
                  <a:lnTo>
                    <a:pt x="612" y="38"/>
                  </a:lnTo>
                  <a:lnTo>
                    <a:pt x="684" y="35"/>
                  </a:lnTo>
                  <a:lnTo>
                    <a:pt x="656" y="0"/>
                  </a:lnTo>
                  <a:lnTo>
                    <a:pt x="65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70"/>
            <p:cNvSpPr>
              <a:spLocks/>
            </p:cNvSpPr>
            <p:nvPr/>
          </p:nvSpPr>
          <p:spPr bwMode="auto">
            <a:xfrm>
              <a:off x="7515694" y="726395"/>
              <a:ext cx="236418" cy="79923"/>
            </a:xfrm>
            <a:custGeom>
              <a:avLst/>
              <a:gdLst/>
              <a:ahLst/>
              <a:cxnLst>
                <a:cxn ang="0">
                  <a:pos x="740" y="0"/>
                </a:cxn>
                <a:cxn ang="0">
                  <a:pos x="734" y="0"/>
                </a:cxn>
                <a:cxn ang="0">
                  <a:pos x="721" y="4"/>
                </a:cxn>
                <a:cxn ang="0">
                  <a:pos x="700" y="8"/>
                </a:cxn>
                <a:cxn ang="0">
                  <a:pos x="671" y="16"/>
                </a:cxn>
                <a:cxn ang="0">
                  <a:pos x="635" y="25"/>
                </a:cxn>
                <a:cxn ang="0">
                  <a:pos x="593" y="35"/>
                </a:cxn>
                <a:cxn ang="0">
                  <a:pos x="548" y="48"/>
                </a:cxn>
                <a:cxn ang="0">
                  <a:pos x="497" y="63"/>
                </a:cxn>
                <a:cxn ang="0">
                  <a:pos x="441" y="76"/>
                </a:cxn>
                <a:cxn ang="0">
                  <a:pos x="384" y="93"/>
                </a:cxn>
                <a:cxn ang="0">
                  <a:pos x="324" y="112"/>
                </a:cxn>
                <a:cxn ang="0">
                  <a:pos x="261" y="133"/>
                </a:cxn>
                <a:cxn ang="0">
                  <a:pos x="196" y="154"/>
                </a:cxn>
                <a:cxn ang="0">
                  <a:pos x="133" y="175"/>
                </a:cxn>
                <a:cxn ang="0">
                  <a:pos x="71" y="198"/>
                </a:cxn>
                <a:cxn ang="0">
                  <a:pos x="8" y="223"/>
                </a:cxn>
                <a:cxn ang="0">
                  <a:pos x="0" y="270"/>
                </a:cxn>
                <a:cxn ang="0">
                  <a:pos x="4" y="266"/>
                </a:cxn>
                <a:cxn ang="0">
                  <a:pos x="17" y="261"/>
                </a:cxn>
                <a:cxn ang="0">
                  <a:pos x="38" y="253"/>
                </a:cxn>
                <a:cxn ang="0">
                  <a:pos x="67" y="242"/>
                </a:cxn>
                <a:cxn ang="0">
                  <a:pos x="101" y="228"/>
                </a:cxn>
                <a:cxn ang="0">
                  <a:pos x="143" y="211"/>
                </a:cxn>
                <a:cxn ang="0">
                  <a:pos x="189" y="196"/>
                </a:cxn>
                <a:cxn ang="0">
                  <a:pos x="240" y="179"/>
                </a:cxn>
                <a:cxn ang="0">
                  <a:pos x="291" y="158"/>
                </a:cxn>
                <a:cxn ang="0">
                  <a:pos x="348" y="141"/>
                </a:cxn>
                <a:cxn ang="0">
                  <a:pos x="407" y="120"/>
                </a:cxn>
                <a:cxn ang="0">
                  <a:pos x="470" y="103"/>
                </a:cxn>
                <a:cxn ang="0">
                  <a:pos x="531" y="84"/>
                </a:cxn>
                <a:cxn ang="0">
                  <a:pos x="593" y="67"/>
                </a:cxn>
                <a:cxn ang="0">
                  <a:pos x="654" y="52"/>
                </a:cxn>
                <a:cxn ang="0">
                  <a:pos x="715" y="40"/>
                </a:cxn>
                <a:cxn ang="0">
                  <a:pos x="740" y="0"/>
                </a:cxn>
                <a:cxn ang="0">
                  <a:pos x="740" y="0"/>
                </a:cxn>
              </a:cxnLst>
              <a:rect l="0" t="0" r="r" b="b"/>
              <a:pathLst>
                <a:path w="740" h="270">
                  <a:moveTo>
                    <a:pt x="740" y="0"/>
                  </a:moveTo>
                  <a:lnTo>
                    <a:pt x="734" y="0"/>
                  </a:lnTo>
                  <a:lnTo>
                    <a:pt x="721" y="4"/>
                  </a:lnTo>
                  <a:lnTo>
                    <a:pt x="700" y="8"/>
                  </a:lnTo>
                  <a:lnTo>
                    <a:pt x="671" y="16"/>
                  </a:lnTo>
                  <a:lnTo>
                    <a:pt x="635" y="25"/>
                  </a:lnTo>
                  <a:lnTo>
                    <a:pt x="593" y="35"/>
                  </a:lnTo>
                  <a:lnTo>
                    <a:pt x="548" y="48"/>
                  </a:lnTo>
                  <a:lnTo>
                    <a:pt x="497" y="63"/>
                  </a:lnTo>
                  <a:lnTo>
                    <a:pt x="441" y="76"/>
                  </a:lnTo>
                  <a:lnTo>
                    <a:pt x="384" y="93"/>
                  </a:lnTo>
                  <a:lnTo>
                    <a:pt x="324" y="112"/>
                  </a:lnTo>
                  <a:lnTo>
                    <a:pt x="261" y="133"/>
                  </a:lnTo>
                  <a:lnTo>
                    <a:pt x="196" y="154"/>
                  </a:lnTo>
                  <a:lnTo>
                    <a:pt x="133" y="175"/>
                  </a:lnTo>
                  <a:lnTo>
                    <a:pt x="71" y="198"/>
                  </a:lnTo>
                  <a:lnTo>
                    <a:pt x="8" y="223"/>
                  </a:lnTo>
                  <a:lnTo>
                    <a:pt x="0" y="270"/>
                  </a:lnTo>
                  <a:lnTo>
                    <a:pt x="4" y="266"/>
                  </a:lnTo>
                  <a:lnTo>
                    <a:pt x="17" y="261"/>
                  </a:lnTo>
                  <a:lnTo>
                    <a:pt x="38" y="253"/>
                  </a:lnTo>
                  <a:lnTo>
                    <a:pt x="67" y="242"/>
                  </a:lnTo>
                  <a:lnTo>
                    <a:pt x="101" y="228"/>
                  </a:lnTo>
                  <a:lnTo>
                    <a:pt x="143" y="211"/>
                  </a:lnTo>
                  <a:lnTo>
                    <a:pt x="189" y="196"/>
                  </a:lnTo>
                  <a:lnTo>
                    <a:pt x="240" y="179"/>
                  </a:lnTo>
                  <a:lnTo>
                    <a:pt x="291" y="158"/>
                  </a:lnTo>
                  <a:lnTo>
                    <a:pt x="348" y="141"/>
                  </a:lnTo>
                  <a:lnTo>
                    <a:pt x="407" y="120"/>
                  </a:lnTo>
                  <a:lnTo>
                    <a:pt x="470" y="103"/>
                  </a:lnTo>
                  <a:lnTo>
                    <a:pt x="531" y="84"/>
                  </a:lnTo>
                  <a:lnTo>
                    <a:pt x="593" y="67"/>
                  </a:lnTo>
                  <a:lnTo>
                    <a:pt x="654" y="52"/>
                  </a:lnTo>
                  <a:lnTo>
                    <a:pt x="715" y="40"/>
                  </a:lnTo>
                  <a:lnTo>
                    <a:pt x="740" y="0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71"/>
            <p:cNvSpPr>
              <a:spLocks/>
            </p:cNvSpPr>
            <p:nvPr/>
          </p:nvSpPr>
          <p:spPr bwMode="auto">
            <a:xfrm>
              <a:off x="8267876" y="876769"/>
              <a:ext cx="345337" cy="9354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7" y="4"/>
                </a:cxn>
                <a:cxn ang="0">
                  <a:pos x="31" y="9"/>
                </a:cxn>
                <a:cxn ang="0">
                  <a:pos x="53" y="23"/>
                </a:cxn>
                <a:cxn ang="0">
                  <a:pos x="86" y="40"/>
                </a:cxn>
                <a:cxn ang="0">
                  <a:pos x="124" y="57"/>
                </a:cxn>
                <a:cxn ang="0">
                  <a:pos x="173" y="78"/>
                </a:cxn>
                <a:cxn ang="0">
                  <a:pos x="230" y="101"/>
                </a:cxn>
                <a:cxn ang="0">
                  <a:pos x="295" y="125"/>
                </a:cxn>
                <a:cxn ang="0">
                  <a:pos x="367" y="148"/>
                </a:cxn>
                <a:cxn ang="0">
                  <a:pos x="447" y="171"/>
                </a:cxn>
                <a:cxn ang="0">
                  <a:pos x="534" y="192"/>
                </a:cxn>
                <a:cxn ang="0">
                  <a:pos x="629" y="213"/>
                </a:cxn>
                <a:cxn ang="0">
                  <a:pos x="730" y="232"/>
                </a:cxn>
                <a:cxn ang="0">
                  <a:pos x="838" y="245"/>
                </a:cxn>
                <a:cxn ang="0">
                  <a:pos x="954" y="257"/>
                </a:cxn>
                <a:cxn ang="0">
                  <a:pos x="1080" y="264"/>
                </a:cxn>
                <a:cxn ang="0">
                  <a:pos x="1080" y="315"/>
                </a:cxn>
                <a:cxn ang="0">
                  <a:pos x="1070" y="314"/>
                </a:cxn>
                <a:cxn ang="0">
                  <a:pos x="1048" y="314"/>
                </a:cxn>
                <a:cxn ang="0">
                  <a:pos x="1013" y="312"/>
                </a:cxn>
                <a:cxn ang="0">
                  <a:pos x="968" y="310"/>
                </a:cxn>
                <a:cxn ang="0">
                  <a:pos x="909" y="304"/>
                </a:cxn>
                <a:cxn ang="0">
                  <a:pos x="842" y="296"/>
                </a:cxn>
                <a:cxn ang="0">
                  <a:pos x="768" y="287"/>
                </a:cxn>
                <a:cxn ang="0">
                  <a:pos x="690" y="277"/>
                </a:cxn>
                <a:cxn ang="0">
                  <a:pos x="605" y="262"/>
                </a:cxn>
                <a:cxn ang="0">
                  <a:pos x="517" y="241"/>
                </a:cxn>
                <a:cxn ang="0">
                  <a:pos x="428" y="219"/>
                </a:cxn>
                <a:cxn ang="0">
                  <a:pos x="339" y="194"/>
                </a:cxn>
                <a:cxn ang="0">
                  <a:pos x="247" y="160"/>
                </a:cxn>
                <a:cxn ang="0">
                  <a:pos x="162" y="123"/>
                </a:cxn>
                <a:cxn ang="0">
                  <a:pos x="78" y="82"/>
                </a:cxn>
                <a:cxn ang="0">
                  <a:pos x="0" y="34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80" h="315">
                  <a:moveTo>
                    <a:pt x="13" y="0"/>
                  </a:moveTo>
                  <a:lnTo>
                    <a:pt x="17" y="4"/>
                  </a:lnTo>
                  <a:lnTo>
                    <a:pt x="31" y="9"/>
                  </a:lnTo>
                  <a:lnTo>
                    <a:pt x="53" y="23"/>
                  </a:lnTo>
                  <a:lnTo>
                    <a:pt x="86" y="40"/>
                  </a:lnTo>
                  <a:lnTo>
                    <a:pt x="124" y="57"/>
                  </a:lnTo>
                  <a:lnTo>
                    <a:pt x="173" y="78"/>
                  </a:lnTo>
                  <a:lnTo>
                    <a:pt x="230" y="101"/>
                  </a:lnTo>
                  <a:lnTo>
                    <a:pt x="295" y="125"/>
                  </a:lnTo>
                  <a:lnTo>
                    <a:pt x="367" y="148"/>
                  </a:lnTo>
                  <a:lnTo>
                    <a:pt x="447" y="171"/>
                  </a:lnTo>
                  <a:lnTo>
                    <a:pt x="534" y="192"/>
                  </a:lnTo>
                  <a:lnTo>
                    <a:pt x="629" y="213"/>
                  </a:lnTo>
                  <a:lnTo>
                    <a:pt x="730" y="232"/>
                  </a:lnTo>
                  <a:lnTo>
                    <a:pt x="838" y="245"/>
                  </a:lnTo>
                  <a:lnTo>
                    <a:pt x="954" y="257"/>
                  </a:lnTo>
                  <a:lnTo>
                    <a:pt x="1080" y="264"/>
                  </a:lnTo>
                  <a:lnTo>
                    <a:pt x="1080" y="315"/>
                  </a:lnTo>
                  <a:lnTo>
                    <a:pt x="1070" y="314"/>
                  </a:lnTo>
                  <a:lnTo>
                    <a:pt x="1048" y="314"/>
                  </a:lnTo>
                  <a:lnTo>
                    <a:pt x="1013" y="312"/>
                  </a:lnTo>
                  <a:lnTo>
                    <a:pt x="968" y="310"/>
                  </a:lnTo>
                  <a:lnTo>
                    <a:pt x="909" y="304"/>
                  </a:lnTo>
                  <a:lnTo>
                    <a:pt x="842" y="296"/>
                  </a:lnTo>
                  <a:lnTo>
                    <a:pt x="768" y="287"/>
                  </a:lnTo>
                  <a:lnTo>
                    <a:pt x="690" y="277"/>
                  </a:lnTo>
                  <a:lnTo>
                    <a:pt x="605" y="262"/>
                  </a:lnTo>
                  <a:lnTo>
                    <a:pt x="517" y="241"/>
                  </a:lnTo>
                  <a:lnTo>
                    <a:pt x="428" y="219"/>
                  </a:lnTo>
                  <a:lnTo>
                    <a:pt x="339" y="194"/>
                  </a:lnTo>
                  <a:lnTo>
                    <a:pt x="247" y="160"/>
                  </a:lnTo>
                  <a:lnTo>
                    <a:pt x="162" y="123"/>
                  </a:lnTo>
                  <a:lnTo>
                    <a:pt x="78" y="82"/>
                  </a:lnTo>
                  <a:lnTo>
                    <a:pt x="0" y="34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72"/>
            <p:cNvSpPr>
              <a:spLocks/>
            </p:cNvSpPr>
            <p:nvPr/>
          </p:nvSpPr>
          <p:spPr bwMode="auto">
            <a:xfrm>
              <a:off x="8193554" y="963205"/>
              <a:ext cx="417096" cy="17524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4" y="3"/>
                </a:cxn>
                <a:cxn ang="0">
                  <a:pos x="57" y="19"/>
                </a:cxn>
                <a:cxn ang="0">
                  <a:pos x="78" y="41"/>
                </a:cxn>
                <a:cxn ang="0">
                  <a:pos x="110" y="74"/>
                </a:cxn>
                <a:cxn ang="0">
                  <a:pos x="150" y="110"/>
                </a:cxn>
                <a:cxn ang="0">
                  <a:pos x="202" y="152"/>
                </a:cxn>
                <a:cxn ang="0">
                  <a:pos x="263" y="195"/>
                </a:cxn>
                <a:cxn ang="0">
                  <a:pos x="335" y="243"/>
                </a:cxn>
                <a:cxn ang="0">
                  <a:pos x="415" y="291"/>
                </a:cxn>
                <a:cxn ang="0">
                  <a:pos x="508" y="338"/>
                </a:cxn>
                <a:cxn ang="0">
                  <a:pos x="610" y="384"/>
                </a:cxn>
                <a:cxn ang="0">
                  <a:pos x="725" y="426"/>
                </a:cxn>
                <a:cxn ang="0">
                  <a:pos x="850" y="465"/>
                </a:cxn>
                <a:cxn ang="0">
                  <a:pos x="989" y="498"/>
                </a:cxn>
                <a:cxn ang="0">
                  <a:pos x="1135" y="524"/>
                </a:cxn>
                <a:cxn ang="0">
                  <a:pos x="1299" y="543"/>
                </a:cxn>
                <a:cxn ang="0">
                  <a:pos x="1302" y="591"/>
                </a:cxn>
                <a:cxn ang="0">
                  <a:pos x="1293" y="589"/>
                </a:cxn>
                <a:cxn ang="0">
                  <a:pos x="1264" y="587"/>
                </a:cxn>
                <a:cxn ang="0">
                  <a:pos x="1219" y="583"/>
                </a:cxn>
                <a:cxn ang="0">
                  <a:pos x="1158" y="576"/>
                </a:cxn>
                <a:cxn ang="0">
                  <a:pos x="1086" y="564"/>
                </a:cxn>
                <a:cxn ang="0">
                  <a:pos x="1002" y="549"/>
                </a:cxn>
                <a:cxn ang="0">
                  <a:pos x="911" y="528"/>
                </a:cxn>
                <a:cxn ang="0">
                  <a:pos x="812" y="505"/>
                </a:cxn>
                <a:cxn ang="0">
                  <a:pos x="705" y="473"/>
                </a:cxn>
                <a:cxn ang="0">
                  <a:pos x="599" y="433"/>
                </a:cxn>
                <a:cxn ang="0">
                  <a:pos x="489" y="387"/>
                </a:cxn>
                <a:cxn ang="0">
                  <a:pos x="382" y="334"/>
                </a:cxn>
                <a:cxn ang="0">
                  <a:pos x="276" y="272"/>
                </a:cxn>
                <a:cxn ang="0">
                  <a:pos x="177" y="197"/>
                </a:cxn>
                <a:cxn ang="0">
                  <a:pos x="84" y="116"/>
                </a:cxn>
                <a:cxn ang="0">
                  <a:pos x="0" y="22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1302" h="591">
                  <a:moveTo>
                    <a:pt x="40" y="0"/>
                  </a:moveTo>
                  <a:lnTo>
                    <a:pt x="44" y="3"/>
                  </a:lnTo>
                  <a:lnTo>
                    <a:pt x="57" y="19"/>
                  </a:lnTo>
                  <a:lnTo>
                    <a:pt x="78" y="41"/>
                  </a:lnTo>
                  <a:lnTo>
                    <a:pt x="110" y="74"/>
                  </a:lnTo>
                  <a:lnTo>
                    <a:pt x="150" y="110"/>
                  </a:lnTo>
                  <a:lnTo>
                    <a:pt x="202" y="152"/>
                  </a:lnTo>
                  <a:lnTo>
                    <a:pt x="263" y="195"/>
                  </a:lnTo>
                  <a:lnTo>
                    <a:pt x="335" y="243"/>
                  </a:lnTo>
                  <a:lnTo>
                    <a:pt x="415" y="291"/>
                  </a:lnTo>
                  <a:lnTo>
                    <a:pt x="508" y="338"/>
                  </a:lnTo>
                  <a:lnTo>
                    <a:pt x="610" y="384"/>
                  </a:lnTo>
                  <a:lnTo>
                    <a:pt x="725" y="426"/>
                  </a:lnTo>
                  <a:lnTo>
                    <a:pt x="850" y="465"/>
                  </a:lnTo>
                  <a:lnTo>
                    <a:pt x="989" y="498"/>
                  </a:lnTo>
                  <a:lnTo>
                    <a:pt x="1135" y="524"/>
                  </a:lnTo>
                  <a:lnTo>
                    <a:pt x="1299" y="543"/>
                  </a:lnTo>
                  <a:lnTo>
                    <a:pt x="1302" y="591"/>
                  </a:lnTo>
                  <a:lnTo>
                    <a:pt x="1293" y="589"/>
                  </a:lnTo>
                  <a:lnTo>
                    <a:pt x="1264" y="587"/>
                  </a:lnTo>
                  <a:lnTo>
                    <a:pt x="1219" y="583"/>
                  </a:lnTo>
                  <a:lnTo>
                    <a:pt x="1158" y="576"/>
                  </a:lnTo>
                  <a:lnTo>
                    <a:pt x="1086" y="564"/>
                  </a:lnTo>
                  <a:lnTo>
                    <a:pt x="1002" y="549"/>
                  </a:lnTo>
                  <a:lnTo>
                    <a:pt x="911" y="528"/>
                  </a:lnTo>
                  <a:lnTo>
                    <a:pt x="812" y="505"/>
                  </a:lnTo>
                  <a:lnTo>
                    <a:pt x="705" y="473"/>
                  </a:lnTo>
                  <a:lnTo>
                    <a:pt x="599" y="433"/>
                  </a:lnTo>
                  <a:lnTo>
                    <a:pt x="489" y="387"/>
                  </a:lnTo>
                  <a:lnTo>
                    <a:pt x="382" y="334"/>
                  </a:lnTo>
                  <a:lnTo>
                    <a:pt x="276" y="272"/>
                  </a:lnTo>
                  <a:lnTo>
                    <a:pt x="177" y="197"/>
                  </a:lnTo>
                  <a:lnTo>
                    <a:pt x="84" y="116"/>
                  </a:lnTo>
                  <a:lnTo>
                    <a:pt x="0" y="22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73"/>
            <p:cNvSpPr>
              <a:spLocks/>
            </p:cNvSpPr>
            <p:nvPr/>
          </p:nvSpPr>
          <p:spPr bwMode="auto">
            <a:xfrm>
              <a:off x="7886659" y="867889"/>
              <a:ext cx="217838" cy="426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15" y="6"/>
                </a:cxn>
                <a:cxn ang="0">
                  <a:pos x="32" y="12"/>
                </a:cxn>
                <a:cxn ang="0">
                  <a:pos x="57" y="21"/>
                </a:cxn>
                <a:cxn ang="0">
                  <a:pos x="88" y="31"/>
                </a:cxn>
                <a:cxn ang="0">
                  <a:pos x="124" y="42"/>
                </a:cxn>
                <a:cxn ang="0">
                  <a:pos x="164" y="54"/>
                </a:cxn>
                <a:cxn ang="0">
                  <a:pos x="211" y="67"/>
                </a:cxn>
                <a:cxn ang="0">
                  <a:pos x="261" y="77"/>
                </a:cxn>
                <a:cxn ang="0">
                  <a:pos x="312" y="88"/>
                </a:cxn>
                <a:cxn ang="0">
                  <a:pos x="369" y="96"/>
                </a:cxn>
                <a:cxn ang="0">
                  <a:pos x="428" y="105"/>
                </a:cxn>
                <a:cxn ang="0">
                  <a:pos x="487" y="109"/>
                </a:cxn>
                <a:cxn ang="0">
                  <a:pos x="549" y="113"/>
                </a:cxn>
                <a:cxn ang="0">
                  <a:pos x="614" y="111"/>
                </a:cxn>
                <a:cxn ang="0">
                  <a:pos x="681" y="107"/>
                </a:cxn>
                <a:cxn ang="0">
                  <a:pos x="620" y="143"/>
                </a:cxn>
                <a:cxn ang="0">
                  <a:pos x="614" y="143"/>
                </a:cxn>
                <a:cxn ang="0">
                  <a:pos x="601" y="143"/>
                </a:cxn>
                <a:cxn ang="0">
                  <a:pos x="578" y="143"/>
                </a:cxn>
                <a:cxn ang="0">
                  <a:pos x="549" y="145"/>
                </a:cxn>
                <a:cxn ang="0">
                  <a:pos x="513" y="143"/>
                </a:cxn>
                <a:cxn ang="0">
                  <a:pos x="475" y="143"/>
                </a:cxn>
                <a:cxn ang="0">
                  <a:pos x="432" y="141"/>
                </a:cxn>
                <a:cxn ang="0">
                  <a:pos x="386" y="139"/>
                </a:cxn>
                <a:cxn ang="0">
                  <a:pos x="337" y="135"/>
                </a:cxn>
                <a:cxn ang="0">
                  <a:pos x="289" y="130"/>
                </a:cxn>
                <a:cxn ang="0">
                  <a:pos x="238" y="122"/>
                </a:cxn>
                <a:cxn ang="0">
                  <a:pos x="190" y="115"/>
                </a:cxn>
                <a:cxn ang="0">
                  <a:pos x="143" y="103"/>
                </a:cxn>
                <a:cxn ang="0">
                  <a:pos x="99" y="92"/>
                </a:cxn>
                <a:cxn ang="0">
                  <a:pos x="59" y="77"/>
                </a:cxn>
                <a:cxn ang="0">
                  <a:pos x="25" y="5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81" h="145">
                  <a:moveTo>
                    <a:pt x="0" y="0"/>
                  </a:moveTo>
                  <a:lnTo>
                    <a:pt x="4" y="0"/>
                  </a:lnTo>
                  <a:lnTo>
                    <a:pt x="15" y="6"/>
                  </a:lnTo>
                  <a:lnTo>
                    <a:pt x="32" y="12"/>
                  </a:lnTo>
                  <a:lnTo>
                    <a:pt x="57" y="21"/>
                  </a:lnTo>
                  <a:lnTo>
                    <a:pt x="88" y="31"/>
                  </a:lnTo>
                  <a:lnTo>
                    <a:pt x="124" y="42"/>
                  </a:lnTo>
                  <a:lnTo>
                    <a:pt x="164" y="54"/>
                  </a:lnTo>
                  <a:lnTo>
                    <a:pt x="211" y="67"/>
                  </a:lnTo>
                  <a:lnTo>
                    <a:pt x="261" y="77"/>
                  </a:lnTo>
                  <a:lnTo>
                    <a:pt x="312" y="88"/>
                  </a:lnTo>
                  <a:lnTo>
                    <a:pt x="369" y="96"/>
                  </a:lnTo>
                  <a:lnTo>
                    <a:pt x="428" y="105"/>
                  </a:lnTo>
                  <a:lnTo>
                    <a:pt x="487" y="109"/>
                  </a:lnTo>
                  <a:lnTo>
                    <a:pt x="549" y="113"/>
                  </a:lnTo>
                  <a:lnTo>
                    <a:pt x="614" y="111"/>
                  </a:lnTo>
                  <a:lnTo>
                    <a:pt x="681" y="107"/>
                  </a:lnTo>
                  <a:lnTo>
                    <a:pt x="620" y="143"/>
                  </a:lnTo>
                  <a:lnTo>
                    <a:pt x="614" y="143"/>
                  </a:lnTo>
                  <a:lnTo>
                    <a:pt x="601" y="143"/>
                  </a:lnTo>
                  <a:lnTo>
                    <a:pt x="578" y="143"/>
                  </a:lnTo>
                  <a:lnTo>
                    <a:pt x="549" y="145"/>
                  </a:lnTo>
                  <a:lnTo>
                    <a:pt x="513" y="143"/>
                  </a:lnTo>
                  <a:lnTo>
                    <a:pt x="475" y="143"/>
                  </a:lnTo>
                  <a:lnTo>
                    <a:pt x="432" y="141"/>
                  </a:lnTo>
                  <a:lnTo>
                    <a:pt x="386" y="139"/>
                  </a:lnTo>
                  <a:lnTo>
                    <a:pt x="337" y="135"/>
                  </a:lnTo>
                  <a:lnTo>
                    <a:pt x="289" y="130"/>
                  </a:lnTo>
                  <a:lnTo>
                    <a:pt x="238" y="122"/>
                  </a:lnTo>
                  <a:lnTo>
                    <a:pt x="190" y="115"/>
                  </a:lnTo>
                  <a:lnTo>
                    <a:pt x="143" y="103"/>
                  </a:lnTo>
                  <a:lnTo>
                    <a:pt x="99" y="92"/>
                  </a:lnTo>
                  <a:lnTo>
                    <a:pt x="59" y="77"/>
                  </a:lnTo>
                  <a:lnTo>
                    <a:pt x="25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374"/>
            <p:cNvSpPr>
              <a:spLocks/>
            </p:cNvSpPr>
            <p:nvPr/>
          </p:nvSpPr>
          <p:spPr bwMode="auto">
            <a:xfrm>
              <a:off x="8267876" y="667784"/>
              <a:ext cx="178755" cy="219642"/>
            </a:xfrm>
            <a:custGeom>
              <a:avLst/>
              <a:gdLst/>
              <a:ahLst/>
              <a:cxnLst>
                <a:cxn ang="0">
                  <a:pos x="523" y="0"/>
                </a:cxn>
                <a:cxn ang="0">
                  <a:pos x="521" y="3"/>
                </a:cxn>
                <a:cxn ang="0">
                  <a:pos x="519" y="19"/>
                </a:cxn>
                <a:cxn ang="0">
                  <a:pos x="515" y="45"/>
                </a:cxn>
                <a:cxn ang="0">
                  <a:pos x="508" y="78"/>
                </a:cxn>
                <a:cxn ang="0">
                  <a:pos x="496" y="117"/>
                </a:cxn>
                <a:cxn ang="0">
                  <a:pos x="483" y="165"/>
                </a:cxn>
                <a:cxn ang="0">
                  <a:pos x="464" y="214"/>
                </a:cxn>
                <a:cxn ang="0">
                  <a:pos x="441" y="271"/>
                </a:cxn>
                <a:cxn ang="0">
                  <a:pos x="411" y="327"/>
                </a:cxn>
                <a:cxn ang="0">
                  <a:pos x="375" y="386"/>
                </a:cxn>
                <a:cxn ang="0">
                  <a:pos x="333" y="444"/>
                </a:cxn>
                <a:cxn ang="0">
                  <a:pos x="283" y="503"/>
                </a:cxn>
                <a:cxn ang="0">
                  <a:pos x="224" y="560"/>
                </a:cxn>
                <a:cxn ang="0">
                  <a:pos x="160" y="612"/>
                </a:cxn>
                <a:cxn ang="0">
                  <a:pos x="84" y="661"/>
                </a:cxn>
                <a:cxn ang="0">
                  <a:pos x="0" y="709"/>
                </a:cxn>
                <a:cxn ang="0">
                  <a:pos x="36" y="741"/>
                </a:cxn>
                <a:cxn ang="0">
                  <a:pos x="40" y="737"/>
                </a:cxn>
                <a:cxn ang="0">
                  <a:pos x="57" y="732"/>
                </a:cxn>
                <a:cxn ang="0">
                  <a:pos x="80" y="718"/>
                </a:cxn>
                <a:cxn ang="0">
                  <a:pos x="110" y="701"/>
                </a:cxn>
                <a:cxn ang="0">
                  <a:pos x="148" y="676"/>
                </a:cxn>
                <a:cxn ang="0">
                  <a:pos x="190" y="648"/>
                </a:cxn>
                <a:cxn ang="0">
                  <a:pos x="234" y="612"/>
                </a:cxn>
                <a:cxn ang="0">
                  <a:pos x="281" y="572"/>
                </a:cxn>
                <a:cxn ang="0">
                  <a:pos x="327" y="522"/>
                </a:cxn>
                <a:cxn ang="0">
                  <a:pos x="375" y="469"/>
                </a:cxn>
                <a:cxn ang="0">
                  <a:pos x="418" y="408"/>
                </a:cxn>
                <a:cxn ang="0">
                  <a:pos x="460" y="342"/>
                </a:cxn>
                <a:cxn ang="0">
                  <a:pos x="494" y="266"/>
                </a:cxn>
                <a:cxn ang="0">
                  <a:pos x="523" y="184"/>
                </a:cxn>
                <a:cxn ang="0">
                  <a:pos x="544" y="95"/>
                </a:cxn>
                <a:cxn ang="0">
                  <a:pos x="559" y="0"/>
                </a:cxn>
                <a:cxn ang="0">
                  <a:pos x="523" y="0"/>
                </a:cxn>
                <a:cxn ang="0">
                  <a:pos x="523" y="0"/>
                </a:cxn>
              </a:cxnLst>
              <a:rect l="0" t="0" r="r" b="b"/>
              <a:pathLst>
                <a:path w="559" h="741">
                  <a:moveTo>
                    <a:pt x="523" y="0"/>
                  </a:moveTo>
                  <a:lnTo>
                    <a:pt x="521" y="3"/>
                  </a:lnTo>
                  <a:lnTo>
                    <a:pt x="519" y="19"/>
                  </a:lnTo>
                  <a:lnTo>
                    <a:pt x="515" y="45"/>
                  </a:lnTo>
                  <a:lnTo>
                    <a:pt x="508" y="78"/>
                  </a:lnTo>
                  <a:lnTo>
                    <a:pt x="496" y="117"/>
                  </a:lnTo>
                  <a:lnTo>
                    <a:pt x="483" y="165"/>
                  </a:lnTo>
                  <a:lnTo>
                    <a:pt x="464" y="214"/>
                  </a:lnTo>
                  <a:lnTo>
                    <a:pt x="441" y="271"/>
                  </a:lnTo>
                  <a:lnTo>
                    <a:pt x="411" y="327"/>
                  </a:lnTo>
                  <a:lnTo>
                    <a:pt x="375" y="386"/>
                  </a:lnTo>
                  <a:lnTo>
                    <a:pt x="333" y="444"/>
                  </a:lnTo>
                  <a:lnTo>
                    <a:pt x="283" y="503"/>
                  </a:lnTo>
                  <a:lnTo>
                    <a:pt x="224" y="560"/>
                  </a:lnTo>
                  <a:lnTo>
                    <a:pt x="160" y="612"/>
                  </a:lnTo>
                  <a:lnTo>
                    <a:pt x="84" y="661"/>
                  </a:lnTo>
                  <a:lnTo>
                    <a:pt x="0" y="709"/>
                  </a:lnTo>
                  <a:lnTo>
                    <a:pt x="36" y="741"/>
                  </a:lnTo>
                  <a:lnTo>
                    <a:pt x="40" y="737"/>
                  </a:lnTo>
                  <a:lnTo>
                    <a:pt x="57" y="732"/>
                  </a:lnTo>
                  <a:lnTo>
                    <a:pt x="80" y="718"/>
                  </a:lnTo>
                  <a:lnTo>
                    <a:pt x="110" y="701"/>
                  </a:lnTo>
                  <a:lnTo>
                    <a:pt x="148" y="676"/>
                  </a:lnTo>
                  <a:lnTo>
                    <a:pt x="190" y="648"/>
                  </a:lnTo>
                  <a:lnTo>
                    <a:pt x="234" y="612"/>
                  </a:lnTo>
                  <a:lnTo>
                    <a:pt x="281" y="572"/>
                  </a:lnTo>
                  <a:lnTo>
                    <a:pt x="327" y="522"/>
                  </a:lnTo>
                  <a:lnTo>
                    <a:pt x="375" y="469"/>
                  </a:lnTo>
                  <a:lnTo>
                    <a:pt x="418" y="408"/>
                  </a:lnTo>
                  <a:lnTo>
                    <a:pt x="460" y="342"/>
                  </a:lnTo>
                  <a:lnTo>
                    <a:pt x="494" y="266"/>
                  </a:lnTo>
                  <a:lnTo>
                    <a:pt x="523" y="184"/>
                  </a:lnTo>
                  <a:lnTo>
                    <a:pt x="544" y="95"/>
                  </a:lnTo>
                  <a:lnTo>
                    <a:pt x="559" y="0"/>
                  </a:lnTo>
                  <a:lnTo>
                    <a:pt x="523" y="0"/>
                  </a:lnTo>
                  <a:lnTo>
                    <a:pt x="5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375"/>
            <p:cNvSpPr>
              <a:spLocks/>
            </p:cNvSpPr>
            <p:nvPr/>
          </p:nvSpPr>
          <p:spPr bwMode="auto">
            <a:xfrm>
              <a:off x="8395375" y="684360"/>
              <a:ext cx="135828" cy="253979"/>
            </a:xfrm>
            <a:custGeom>
              <a:avLst/>
              <a:gdLst/>
              <a:ahLst/>
              <a:cxnLst>
                <a:cxn ang="0">
                  <a:pos x="392" y="0"/>
                </a:cxn>
                <a:cxn ang="0">
                  <a:pos x="388" y="5"/>
                </a:cxn>
                <a:cxn ang="0">
                  <a:pos x="386" y="26"/>
                </a:cxn>
                <a:cxn ang="0">
                  <a:pos x="379" y="57"/>
                </a:cxn>
                <a:cxn ang="0">
                  <a:pos x="369" y="99"/>
                </a:cxn>
                <a:cxn ang="0">
                  <a:pos x="358" y="148"/>
                </a:cxn>
                <a:cxn ang="0">
                  <a:pos x="343" y="205"/>
                </a:cxn>
                <a:cxn ang="0">
                  <a:pos x="325" y="268"/>
                </a:cxn>
                <a:cxn ang="0">
                  <a:pos x="303" y="334"/>
                </a:cxn>
                <a:cxn ang="0">
                  <a:pos x="278" y="403"/>
                </a:cxn>
                <a:cxn ang="0">
                  <a:pos x="249" y="473"/>
                </a:cxn>
                <a:cxn ang="0">
                  <a:pos x="217" y="543"/>
                </a:cxn>
                <a:cxn ang="0">
                  <a:pos x="183" y="614"/>
                </a:cxn>
                <a:cxn ang="0">
                  <a:pos x="143" y="678"/>
                </a:cxn>
                <a:cxn ang="0">
                  <a:pos x="99" y="739"/>
                </a:cxn>
                <a:cxn ang="0">
                  <a:pos x="52" y="794"/>
                </a:cxn>
                <a:cxn ang="0">
                  <a:pos x="0" y="842"/>
                </a:cxn>
                <a:cxn ang="0">
                  <a:pos x="50" y="857"/>
                </a:cxn>
                <a:cxn ang="0">
                  <a:pos x="52" y="853"/>
                </a:cxn>
                <a:cxn ang="0">
                  <a:pos x="61" y="842"/>
                </a:cxn>
                <a:cxn ang="0">
                  <a:pos x="78" y="825"/>
                </a:cxn>
                <a:cxn ang="0">
                  <a:pos x="99" y="798"/>
                </a:cxn>
                <a:cxn ang="0">
                  <a:pos x="122" y="766"/>
                </a:cxn>
                <a:cxn ang="0">
                  <a:pos x="152" y="728"/>
                </a:cxn>
                <a:cxn ang="0">
                  <a:pos x="183" y="680"/>
                </a:cxn>
                <a:cxn ang="0">
                  <a:pos x="215" y="631"/>
                </a:cxn>
                <a:cxn ang="0">
                  <a:pos x="247" y="570"/>
                </a:cxn>
                <a:cxn ang="0">
                  <a:pos x="280" y="507"/>
                </a:cxn>
                <a:cxn ang="0">
                  <a:pos x="310" y="435"/>
                </a:cxn>
                <a:cxn ang="0">
                  <a:pos x="341" y="361"/>
                </a:cxn>
                <a:cxn ang="0">
                  <a:pos x="367" y="277"/>
                </a:cxn>
                <a:cxn ang="0">
                  <a:pos x="392" y="190"/>
                </a:cxn>
                <a:cxn ang="0">
                  <a:pos x="411" y="97"/>
                </a:cxn>
                <a:cxn ang="0">
                  <a:pos x="424" y="0"/>
                </a:cxn>
                <a:cxn ang="0">
                  <a:pos x="392" y="0"/>
                </a:cxn>
                <a:cxn ang="0">
                  <a:pos x="392" y="0"/>
                </a:cxn>
              </a:cxnLst>
              <a:rect l="0" t="0" r="r" b="b"/>
              <a:pathLst>
                <a:path w="424" h="857">
                  <a:moveTo>
                    <a:pt x="392" y="0"/>
                  </a:moveTo>
                  <a:lnTo>
                    <a:pt x="388" y="5"/>
                  </a:lnTo>
                  <a:lnTo>
                    <a:pt x="386" y="26"/>
                  </a:lnTo>
                  <a:lnTo>
                    <a:pt x="379" y="57"/>
                  </a:lnTo>
                  <a:lnTo>
                    <a:pt x="369" y="99"/>
                  </a:lnTo>
                  <a:lnTo>
                    <a:pt x="358" y="148"/>
                  </a:lnTo>
                  <a:lnTo>
                    <a:pt x="343" y="205"/>
                  </a:lnTo>
                  <a:lnTo>
                    <a:pt x="325" y="268"/>
                  </a:lnTo>
                  <a:lnTo>
                    <a:pt x="303" y="334"/>
                  </a:lnTo>
                  <a:lnTo>
                    <a:pt x="278" y="403"/>
                  </a:lnTo>
                  <a:lnTo>
                    <a:pt x="249" y="473"/>
                  </a:lnTo>
                  <a:lnTo>
                    <a:pt x="217" y="543"/>
                  </a:lnTo>
                  <a:lnTo>
                    <a:pt x="183" y="614"/>
                  </a:lnTo>
                  <a:lnTo>
                    <a:pt x="143" y="678"/>
                  </a:lnTo>
                  <a:lnTo>
                    <a:pt x="99" y="739"/>
                  </a:lnTo>
                  <a:lnTo>
                    <a:pt x="52" y="794"/>
                  </a:lnTo>
                  <a:lnTo>
                    <a:pt x="0" y="842"/>
                  </a:lnTo>
                  <a:lnTo>
                    <a:pt x="50" y="857"/>
                  </a:lnTo>
                  <a:lnTo>
                    <a:pt x="52" y="853"/>
                  </a:lnTo>
                  <a:lnTo>
                    <a:pt x="61" y="842"/>
                  </a:lnTo>
                  <a:lnTo>
                    <a:pt x="78" y="825"/>
                  </a:lnTo>
                  <a:lnTo>
                    <a:pt x="99" y="798"/>
                  </a:lnTo>
                  <a:lnTo>
                    <a:pt x="122" y="766"/>
                  </a:lnTo>
                  <a:lnTo>
                    <a:pt x="152" y="728"/>
                  </a:lnTo>
                  <a:lnTo>
                    <a:pt x="183" y="680"/>
                  </a:lnTo>
                  <a:lnTo>
                    <a:pt x="215" y="631"/>
                  </a:lnTo>
                  <a:lnTo>
                    <a:pt x="247" y="570"/>
                  </a:lnTo>
                  <a:lnTo>
                    <a:pt x="280" y="507"/>
                  </a:lnTo>
                  <a:lnTo>
                    <a:pt x="310" y="435"/>
                  </a:lnTo>
                  <a:lnTo>
                    <a:pt x="341" y="361"/>
                  </a:lnTo>
                  <a:lnTo>
                    <a:pt x="367" y="277"/>
                  </a:lnTo>
                  <a:lnTo>
                    <a:pt x="392" y="190"/>
                  </a:lnTo>
                  <a:lnTo>
                    <a:pt x="411" y="97"/>
                  </a:lnTo>
                  <a:lnTo>
                    <a:pt x="424" y="0"/>
                  </a:lnTo>
                  <a:lnTo>
                    <a:pt x="392" y="0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76"/>
            <p:cNvSpPr>
              <a:spLocks/>
            </p:cNvSpPr>
            <p:nvPr/>
          </p:nvSpPr>
          <p:spPr bwMode="auto">
            <a:xfrm>
              <a:off x="8083354" y="1018856"/>
              <a:ext cx="182600" cy="27233"/>
            </a:xfrm>
            <a:custGeom>
              <a:avLst/>
              <a:gdLst/>
              <a:ahLst/>
              <a:cxnLst>
                <a:cxn ang="0">
                  <a:pos x="542" y="0"/>
                </a:cxn>
                <a:cxn ang="0">
                  <a:pos x="540" y="0"/>
                </a:cxn>
                <a:cxn ang="0">
                  <a:pos x="529" y="2"/>
                </a:cxn>
                <a:cxn ang="0">
                  <a:pos x="513" y="4"/>
                </a:cxn>
                <a:cxn ang="0">
                  <a:pos x="492" y="9"/>
                </a:cxn>
                <a:cxn ang="0">
                  <a:pos x="466" y="13"/>
                </a:cxn>
                <a:cxn ang="0">
                  <a:pos x="437" y="19"/>
                </a:cxn>
                <a:cxn ang="0">
                  <a:pos x="403" y="25"/>
                </a:cxn>
                <a:cxn ang="0">
                  <a:pos x="369" y="32"/>
                </a:cxn>
                <a:cxn ang="0">
                  <a:pos x="331" y="38"/>
                </a:cxn>
                <a:cxn ang="0">
                  <a:pos x="293" y="42"/>
                </a:cxn>
                <a:cxn ang="0">
                  <a:pos x="253" y="45"/>
                </a:cxn>
                <a:cxn ang="0">
                  <a:pos x="213" y="51"/>
                </a:cxn>
                <a:cxn ang="0">
                  <a:pos x="173" y="53"/>
                </a:cxn>
                <a:cxn ang="0">
                  <a:pos x="133" y="55"/>
                </a:cxn>
                <a:cxn ang="0">
                  <a:pos x="95" y="53"/>
                </a:cxn>
                <a:cxn ang="0">
                  <a:pos x="61" y="51"/>
                </a:cxn>
                <a:cxn ang="0">
                  <a:pos x="0" y="80"/>
                </a:cxn>
                <a:cxn ang="0">
                  <a:pos x="2" y="80"/>
                </a:cxn>
                <a:cxn ang="0">
                  <a:pos x="10" y="80"/>
                </a:cxn>
                <a:cxn ang="0">
                  <a:pos x="23" y="82"/>
                </a:cxn>
                <a:cxn ang="0">
                  <a:pos x="42" y="85"/>
                </a:cxn>
                <a:cxn ang="0">
                  <a:pos x="65" y="87"/>
                </a:cxn>
                <a:cxn ang="0">
                  <a:pos x="93" y="89"/>
                </a:cxn>
                <a:cxn ang="0">
                  <a:pos x="126" y="89"/>
                </a:cxn>
                <a:cxn ang="0">
                  <a:pos x="162" y="91"/>
                </a:cxn>
                <a:cxn ang="0">
                  <a:pos x="202" y="89"/>
                </a:cxn>
                <a:cxn ang="0">
                  <a:pos x="245" y="87"/>
                </a:cxn>
                <a:cxn ang="0">
                  <a:pos x="291" y="82"/>
                </a:cxn>
                <a:cxn ang="0">
                  <a:pos x="342" y="76"/>
                </a:cxn>
                <a:cxn ang="0">
                  <a:pos x="396" y="66"/>
                </a:cxn>
                <a:cxn ang="0">
                  <a:pos x="453" y="55"/>
                </a:cxn>
                <a:cxn ang="0">
                  <a:pos x="510" y="42"/>
                </a:cxn>
                <a:cxn ang="0">
                  <a:pos x="570" y="23"/>
                </a:cxn>
                <a:cxn ang="0">
                  <a:pos x="542" y="0"/>
                </a:cxn>
                <a:cxn ang="0">
                  <a:pos x="542" y="0"/>
                </a:cxn>
              </a:cxnLst>
              <a:rect l="0" t="0" r="r" b="b"/>
              <a:pathLst>
                <a:path w="570" h="91">
                  <a:moveTo>
                    <a:pt x="542" y="0"/>
                  </a:moveTo>
                  <a:lnTo>
                    <a:pt x="540" y="0"/>
                  </a:lnTo>
                  <a:lnTo>
                    <a:pt x="529" y="2"/>
                  </a:lnTo>
                  <a:lnTo>
                    <a:pt x="513" y="4"/>
                  </a:lnTo>
                  <a:lnTo>
                    <a:pt x="492" y="9"/>
                  </a:lnTo>
                  <a:lnTo>
                    <a:pt x="466" y="13"/>
                  </a:lnTo>
                  <a:lnTo>
                    <a:pt x="437" y="19"/>
                  </a:lnTo>
                  <a:lnTo>
                    <a:pt x="403" y="25"/>
                  </a:lnTo>
                  <a:lnTo>
                    <a:pt x="369" y="32"/>
                  </a:lnTo>
                  <a:lnTo>
                    <a:pt x="331" y="38"/>
                  </a:lnTo>
                  <a:lnTo>
                    <a:pt x="293" y="42"/>
                  </a:lnTo>
                  <a:lnTo>
                    <a:pt x="253" y="45"/>
                  </a:lnTo>
                  <a:lnTo>
                    <a:pt x="213" y="51"/>
                  </a:lnTo>
                  <a:lnTo>
                    <a:pt x="173" y="53"/>
                  </a:lnTo>
                  <a:lnTo>
                    <a:pt x="133" y="55"/>
                  </a:lnTo>
                  <a:lnTo>
                    <a:pt x="95" y="53"/>
                  </a:lnTo>
                  <a:lnTo>
                    <a:pt x="61" y="51"/>
                  </a:lnTo>
                  <a:lnTo>
                    <a:pt x="0" y="80"/>
                  </a:lnTo>
                  <a:lnTo>
                    <a:pt x="2" y="80"/>
                  </a:lnTo>
                  <a:lnTo>
                    <a:pt x="10" y="80"/>
                  </a:lnTo>
                  <a:lnTo>
                    <a:pt x="23" y="82"/>
                  </a:lnTo>
                  <a:lnTo>
                    <a:pt x="42" y="85"/>
                  </a:lnTo>
                  <a:lnTo>
                    <a:pt x="65" y="87"/>
                  </a:lnTo>
                  <a:lnTo>
                    <a:pt x="93" y="89"/>
                  </a:lnTo>
                  <a:lnTo>
                    <a:pt x="126" y="89"/>
                  </a:lnTo>
                  <a:lnTo>
                    <a:pt x="162" y="91"/>
                  </a:lnTo>
                  <a:lnTo>
                    <a:pt x="202" y="89"/>
                  </a:lnTo>
                  <a:lnTo>
                    <a:pt x="245" y="87"/>
                  </a:lnTo>
                  <a:lnTo>
                    <a:pt x="291" y="82"/>
                  </a:lnTo>
                  <a:lnTo>
                    <a:pt x="342" y="76"/>
                  </a:lnTo>
                  <a:lnTo>
                    <a:pt x="396" y="66"/>
                  </a:lnTo>
                  <a:lnTo>
                    <a:pt x="453" y="55"/>
                  </a:lnTo>
                  <a:lnTo>
                    <a:pt x="510" y="42"/>
                  </a:lnTo>
                  <a:lnTo>
                    <a:pt x="570" y="23"/>
                  </a:lnTo>
                  <a:lnTo>
                    <a:pt x="542" y="0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77"/>
            <p:cNvSpPr>
              <a:spLocks/>
            </p:cNvSpPr>
            <p:nvPr/>
          </p:nvSpPr>
          <p:spPr bwMode="auto">
            <a:xfrm>
              <a:off x="8346681" y="1066810"/>
              <a:ext cx="74321" cy="195369"/>
            </a:xfrm>
            <a:custGeom>
              <a:avLst/>
              <a:gdLst/>
              <a:ahLst/>
              <a:cxnLst>
                <a:cxn ang="0">
                  <a:pos x="162" y="632"/>
                </a:cxn>
                <a:cxn ang="0">
                  <a:pos x="162" y="626"/>
                </a:cxn>
                <a:cxn ang="0">
                  <a:pos x="158" y="615"/>
                </a:cxn>
                <a:cxn ang="0">
                  <a:pos x="154" y="592"/>
                </a:cxn>
                <a:cxn ang="0">
                  <a:pos x="149" y="567"/>
                </a:cxn>
                <a:cxn ang="0">
                  <a:pos x="141" y="531"/>
                </a:cxn>
                <a:cxn ang="0">
                  <a:pos x="133" y="493"/>
                </a:cxn>
                <a:cxn ang="0">
                  <a:pos x="124" y="451"/>
                </a:cxn>
                <a:cxn ang="0">
                  <a:pos x="114" y="405"/>
                </a:cxn>
                <a:cxn ang="0">
                  <a:pos x="103" y="354"/>
                </a:cxn>
                <a:cxn ang="0">
                  <a:pos x="92" y="303"/>
                </a:cxn>
                <a:cxn ang="0">
                  <a:pos x="76" y="251"/>
                </a:cxn>
                <a:cxn ang="0">
                  <a:pos x="63" y="200"/>
                </a:cxn>
                <a:cxn ang="0">
                  <a:pos x="48" y="147"/>
                </a:cxn>
                <a:cxn ang="0">
                  <a:pos x="33" y="96"/>
                </a:cxn>
                <a:cxn ang="0">
                  <a:pos x="15" y="48"/>
                </a:cxn>
                <a:cxn ang="0">
                  <a:pos x="0" y="2"/>
                </a:cxn>
                <a:cxn ang="0">
                  <a:pos x="55" y="0"/>
                </a:cxn>
                <a:cxn ang="0">
                  <a:pos x="55" y="4"/>
                </a:cxn>
                <a:cxn ang="0">
                  <a:pos x="59" y="16"/>
                </a:cxn>
                <a:cxn ang="0">
                  <a:pos x="67" y="35"/>
                </a:cxn>
                <a:cxn ang="0">
                  <a:pos x="74" y="63"/>
                </a:cxn>
                <a:cxn ang="0">
                  <a:pos x="84" y="94"/>
                </a:cxn>
                <a:cxn ang="0">
                  <a:pos x="95" y="134"/>
                </a:cxn>
                <a:cxn ang="0">
                  <a:pos x="109" y="175"/>
                </a:cxn>
                <a:cxn ang="0">
                  <a:pos x="124" y="223"/>
                </a:cxn>
                <a:cxn ang="0">
                  <a:pos x="137" y="272"/>
                </a:cxn>
                <a:cxn ang="0">
                  <a:pos x="152" y="326"/>
                </a:cxn>
                <a:cxn ang="0">
                  <a:pos x="166" y="379"/>
                </a:cxn>
                <a:cxn ang="0">
                  <a:pos x="181" y="434"/>
                </a:cxn>
                <a:cxn ang="0">
                  <a:pos x="194" y="489"/>
                </a:cxn>
                <a:cxn ang="0">
                  <a:pos x="207" y="546"/>
                </a:cxn>
                <a:cxn ang="0">
                  <a:pos x="221" y="599"/>
                </a:cxn>
                <a:cxn ang="0">
                  <a:pos x="232" y="653"/>
                </a:cxn>
                <a:cxn ang="0">
                  <a:pos x="230" y="658"/>
                </a:cxn>
                <a:cxn ang="0">
                  <a:pos x="223" y="660"/>
                </a:cxn>
                <a:cxn ang="0">
                  <a:pos x="217" y="656"/>
                </a:cxn>
                <a:cxn ang="0">
                  <a:pos x="211" y="656"/>
                </a:cxn>
                <a:cxn ang="0">
                  <a:pos x="204" y="653"/>
                </a:cxn>
                <a:cxn ang="0">
                  <a:pos x="198" y="651"/>
                </a:cxn>
                <a:cxn ang="0">
                  <a:pos x="192" y="647"/>
                </a:cxn>
                <a:cxn ang="0">
                  <a:pos x="185" y="643"/>
                </a:cxn>
                <a:cxn ang="0">
                  <a:pos x="179" y="641"/>
                </a:cxn>
                <a:cxn ang="0">
                  <a:pos x="173" y="637"/>
                </a:cxn>
                <a:cxn ang="0">
                  <a:pos x="166" y="634"/>
                </a:cxn>
                <a:cxn ang="0">
                  <a:pos x="162" y="632"/>
                </a:cxn>
                <a:cxn ang="0">
                  <a:pos x="162" y="632"/>
                </a:cxn>
              </a:cxnLst>
              <a:rect l="0" t="0" r="r" b="b"/>
              <a:pathLst>
                <a:path w="232" h="660">
                  <a:moveTo>
                    <a:pt x="162" y="632"/>
                  </a:moveTo>
                  <a:lnTo>
                    <a:pt x="162" y="626"/>
                  </a:lnTo>
                  <a:lnTo>
                    <a:pt x="158" y="615"/>
                  </a:lnTo>
                  <a:lnTo>
                    <a:pt x="154" y="592"/>
                  </a:lnTo>
                  <a:lnTo>
                    <a:pt x="149" y="567"/>
                  </a:lnTo>
                  <a:lnTo>
                    <a:pt x="141" y="531"/>
                  </a:lnTo>
                  <a:lnTo>
                    <a:pt x="133" y="493"/>
                  </a:lnTo>
                  <a:lnTo>
                    <a:pt x="124" y="451"/>
                  </a:lnTo>
                  <a:lnTo>
                    <a:pt x="114" y="405"/>
                  </a:lnTo>
                  <a:lnTo>
                    <a:pt x="103" y="354"/>
                  </a:lnTo>
                  <a:lnTo>
                    <a:pt x="92" y="303"/>
                  </a:lnTo>
                  <a:lnTo>
                    <a:pt x="76" y="251"/>
                  </a:lnTo>
                  <a:lnTo>
                    <a:pt x="63" y="200"/>
                  </a:lnTo>
                  <a:lnTo>
                    <a:pt x="48" y="147"/>
                  </a:lnTo>
                  <a:lnTo>
                    <a:pt x="33" y="96"/>
                  </a:lnTo>
                  <a:lnTo>
                    <a:pt x="15" y="48"/>
                  </a:lnTo>
                  <a:lnTo>
                    <a:pt x="0" y="2"/>
                  </a:lnTo>
                  <a:lnTo>
                    <a:pt x="55" y="0"/>
                  </a:lnTo>
                  <a:lnTo>
                    <a:pt x="55" y="4"/>
                  </a:lnTo>
                  <a:lnTo>
                    <a:pt x="59" y="16"/>
                  </a:lnTo>
                  <a:lnTo>
                    <a:pt x="67" y="35"/>
                  </a:lnTo>
                  <a:lnTo>
                    <a:pt x="74" y="63"/>
                  </a:lnTo>
                  <a:lnTo>
                    <a:pt x="84" y="94"/>
                  </a:lnTo>
                  <a:lnTo>
                    <a:pt x="95" y="134"/>
                  </a:lnTo>
                  <a:lnTo>
                    <a:pt x="109" y="175"/>
                  </a:lnTo>
                  <a:lnTo>
                    <a:pt x="124" y="223"/>
                  </a:lnTo>
                  <a:lnTo>
                    <a:pt x="137" y="272"/>
                  </a:lnTo>
                  <a:lnTo>
                    <a:pt x="152" y="326"/>
                  </a:lnTo>
                  <a:lnTo>
                    <a:pt x="166" y="379"/>
                  </a:lnTo>
                  <a:lnTo>
                    <a:pt x="181" y="434"/>
                  </a:lnTo>
                  <a:lnTo>
                    <a:pt x="194" y="489"/>
                  </a:lnTo>
                  <a:lnTo>
                    <a:pt x="207" y="546"/>
                  </a:lnTo>
                  <a:lnTo>
                    <a:pt x="221" y="599"/>
                  </a:lnTo>
                  <a:lnTo>
                    <a:pt x="232" y="653"/>
                  </a:lnTo>
                  <a:lnTo>
                    <a:pt x="230" y="658"/>
                  </a:lnTo>
                  <a:lnTo>
                    <a:pt x="223" y="660"/>
                  </a:lnTo>
                  <a:lnTo>
                    <a:pt x="217" y="656"/>
                  </a:lnTo>
                  <a:lnTo>
                    <a:pt x="211" y="656"/>
                  </a:lnTo>
                  <a:lnTo>
                    <a:pt x="204" y="653"/>
                  </a:lnTo>
                  <a:lnTo>
                    <a:pt x="198" y="651"/>
                  </a:lnTo>
                  <a:lnTo>
                    <a:pt x="192" y="647"/>
                  </a:lnTo>
                  <a:lnTo>
                    <a:pt x="185" y="643"/>
                  </a:lnTo>
                  <a:lnTo>
                    <a:pt x="179" y="641"/>
                  </a:lnTo>
                  <a:lnTo>
                    <a:pt x="173" y="637"/>
                  </a:lnTo>
                  <a:lnTo>
                    <a:pt x="166" y="634"/>
                  </a:lnTo>
                  <a:lnTo>
                    <a:pt x="162" y="632"/>
                  </a:lnTo>
                  <a:lnTo>
                    <a:pt x="162" y="6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78"/>
            <p:cNvSpPr>
              <a:spLocks/>
            </p:cNvSpPr>
            <p:nvPr/>
          </p:nvSpPr>
          <p:spPr bwMode="auto">
            <a:xfrm>
              <a:off x="8493402" y="782637"/>
              <a:ext cx="119811" cy="19537"/>
            </a:xfrm>
            <a:custGeom>
              <a:avLst/>
              <a:gdLst/>
              <a:ahLst/>
              <a:cxnLst>
                <a:cxn ang="0">
                  <a:pos x="29" y="4"/>
                </a:cxn>
                <a:cxn ang="0">
                  <a:pos x="31" y="2"/>
                </a:cxn>
                <a:cxn ang="0">
                  <a:pos x="38" y="2"/>
                </a:cxn>
                <a:cxn ang="0">
                  <a:pos x="50" y="2"/>
                </a:cxn>
                <a:cxn ang="0">
                  <a:pos x="65" y="2"/>
                </a:cxn>
                <a:cxn ang="0">
                  <a:pos x="82" y="0"/>
                </a:cxn>
                <a:cxn ang="0">
                  <a:pos x="105" y="0"/>
                </a:cxn>
                <a:cxn ang="0">
                  <a:pos x="130" y="0"/>
                </a:cxn>
                <a:cxn ang="0">
                  <a:pos x="156" y="0"/>
                </a:cxn>
                <a:cxn ang="0">
                  <a:pos x="183" y="0"/>
                </a:cxn>
                <a:cxn ang="0">
                  <a:pos x="211" y="2"/>
                </a:cxn>
                <a:cxn ang="0">
                  <a:pos x="238" y="2"/>
                </a:cxn>
                <a:cxn ang="0">
                  <a:pos x="267" y="6"/>
                </a:cxn>
                <a:cxn ang="0">
                  <a:pos x="295" y="10"/>
                </a:cxn>
                <a:cxn ang="0">
                  <a:pos x="320" y="16"/>
                </a:cxn>
                <a:cxn ang="0">
                  <a:pos x="345" y="21"/>
                </a:cxn>
                <a:cxn ang="0">
                  <a:pos x="369" y="31"/>
                </a:cxn>
                <a:cxn ang="0">
                  <a:pos x="375" y="67"/>
                </a:cxn>
                <a:cxn ang="0">
                  <a:pos x="371" y="65"/>
                </a:cxn>
                <a:cxn ang="0">
                  <a:pos x="365" y="63"/>
                </a:cxn>
                <a:cxn ang="0">
                  <a:pos x="352" y="61"/>
                </a:cxn>
                <a:cxn ang="0">
                  <a:pos x="339" y="57"/>
                </a:cxn>
                <a:cxn ang="0">
                  <a:pos x="320" y="54"/>
                </a:cxn>
                <a:cxn ang="0">
                  <a:pos x="299" y="50"/>
                </a:cxn>
                <a:cxn ang="0">
                  <a:pos x="274" y="46"/>
                </a:cxn>
                <a:cxn ang="0">
                  <a:pos x="249" y="42"/>
                </a:cxn>
                <a:cxn ang="0">
                  <a:pos x="219" y="38"/>
                </a:cxn>
                <a:cxn ang="0">
                  <a:pos x="191" y="35"/>
                </a:cxn>
                <a:cxn ang="0">
                  <a:pos x="160" y="33"/>
                </a:cxn>
                <a:cxn ang="0">
                  <a:pos x="128" y="33"/>
                </a:cxn>
                <a:cxn ang="0">
                  <a:pos x="95" y="31"/>
                </a:cxn>
                <a:cxn ang="0">
                  <a:pos x="63" y="33"/>
                </a:cxn>
                <a:cxn ang="0">
                  <a:pos x="31" y="33"/>
                </a:cxn>
                <a:cxn ang="0">
                  <a:pos x="0" y="38"/>
                </a:cxn>
                <a:cxn ang="0">
                  <a:pos x="29" y="4"/>
                </a:cxn>
                <a:cxn ang="0">
                  <a:pos x="29" y="4"/>
                </a:cxn>
              </a:cxnLst>
              <a:rect l="0" t="0" r="r" b="b"/>
              <a:pathLst>
                <a:path w="375" h="67">
                  <a:moveTo>
                    <a:pt x="29" y="4"/>
                  </a:moveTo>
                  <a:lnTo>
                    <a:pt x="31" y="2"/>
                  </a:lnTo>
                  <a:lnTo>
                    <a:pt x="38" y="2"/>
                  </a:lnTo>
                  <a:lnTo>
                    <a:pt x="50" y="2"/>
                  </a:lnTo>
                  <a:lnTo>
                    <a:pt x="65" y="2"/>
                  </a:lnTo>
                  <a:lnTo>
                    <a:pt x="82" y="0"/>
                  </a:lnTo>
                  <a:lnTo>
                    <a:pt x="105" y="0"/>
                  </a:lnTo>
                  <a:lnTo>
                    <a:pt x="130" y="0"/>
                  </a:lnTo>
                  <a:lnTo>
                    <a:pt x="156" y="0"/>
                  </a:lnTo>
                  <a:lnTo>
                    <a:pt x="183" y="0"/>
                  </a:lnTo>
                  <a:lnTo>
                    <a:pt x="211" y="2"/>
                  </a:lnTo>
                  <a:lnTo>
                    <a:pt x="238" y="2"/>
                  </a:lnTo>
                  <a:lnTo>
                    <a:pt x="267" y="6"/>
                  </a:lnTo>
                  <a:lnTo>
                    <a:pt x="295" y="10"/>
                  </a:lnTo>
                  <a:lnTo>
                    <a:pt x="320" y="16"/>
                  </a:lnTo>
                  <a:lnTo>
                    <a:pt x="345" y="21"/>
                  </a:lnTo>
                  <a:lnTo>
                    <a:pt x="369" y="31"/>
                  </a:lnTo>
                  <a:lnTo>
                    <a:pt x="375" y="67"/>
                  </a:lnTo>
                  <a:lnTo>
                    <a:pt x="371" y="65"/>
                  </a:lnTo>
                  <a:lnTo>
                    <a:pt x="365" y="63"/>
                  </a:lnTo>
                  <a:lnTo>
                    <a:pt x="352" y="61"/>
                  </a:lnTo>
                  <a:lnTo>
                    <a:pt x="339" y="57"/>
                  </a:lnTo>
                  <a:lnTo>
                    <a:pt x="320" y="54"/>
                  </a:lnTo>
                  <a:lnTo>
                    <a:pt x="299" y="50"/>
                  </a:lnTo>
                  <a:lnTo>
                    <a:pt x="274" y="46"/>
                  </a:lnTo>
                  <a:lnTo>
                    <a:pt x="249" y="42"/>
                  </a:lnTo>
                  <a:lnTo>
                    <a:pt x="219" y="38"/>
                  </a:lnTo>
                  <a:lnTo>
                    <a:pt x="191" y="35"/>
                  </a:lnTo>
                  <a:lnTo>
                    <a:pt x="160" y="33"/>
                  </a:lnTo>
                  <a:lnTo>
                    <a:pt x="128" y="33"/>
                  </a:lnTo>
                  <a:lnTo>
                    <a:pt x="95" y="31"/>
                  </a:lnTo>
                  <a:lnTo>
                    <a:pt x="63" y="33"/>
                  </a:lnTo>
                  <a:lnTo>
                    <a:pt x="31" y="33"/>
                  </a:lnTo>
                  <a:lnTo>
                    <a:pt x="0" y="38"/>
                  </a:lnTo>
                  <a:lnTo>
                    <a:pt x="29" y="4"/>
                  </a:lnTo>
                  <a:lnTo>
                    <a:pt x="29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379"/>
            <p:cNvSpPr>
              <a:spLocks/>
            </p:cNvSpPr>
            <p:nvPr/>
          </p:nvSpPr>
          <p:spPr bwMode="auto">
            <a:xfrm>
              <a:off x="8454960" y="862561"/>
              <a:ext cx="158253" cy="39074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94" y="95"/>
                </a:cxn>
                <a:cxn ang="0">
                  <a:pos x="494" y="132"/>
                </a:cxn>
                <a:cxn ang="0">
                  <a:pos x="0" y="23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494" h="132">
                  <a:moveTo>
                    <a:pt x="40" y="0"/>
                  </a:moveTo>
                  <a:lnTo>
                    <a:pt x="494" y="95"/>
                  </a:lnTo>
                  <a:lnTo>
                    <a:pt x="494" y="132"/>
                  </a:lnTo>
                  <a:lnTo>
                    <a:pt x="0" y="23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380"/>
            <p:cNvSpPr>
              <a:spLocks/>
            </p:cNvSpPr>
            <p:nvPr/>
          </p:nvSpPr>
          <p:spPr bwMode="auto">
            <a:xfrm>
              <a:off x="8192914" y="1033065"/>
              <a:ext cx="81369" cy="223786"/>
            </a:xfrm>
            <a:custGeom>
              <a:avLst/>
              <a:gdLst/>
              <a:ahLst/>
              <a:cxnLst>
                <a:cxn ang="0">
                  <a:pos x="255" y="755"/>
                </a:cxn>
                <a:cxn ang="0">
                  <a:pos x="247" y="753"/>
                </a:cxn>
                <a:cxn ang="0">
                  <a:pos x="238" y="753"/>
                </a:cxn>
                <a:cxn ang="0">
                  <a:pos x="230" y="753"/>
                </a:cxn>
                <a:cxn ang="0">
                  <a:pos x="223" y="753"/>
                </a:cxn>
                <a:cxn ang="0">
                  <a:pos x="215" y="751"/>
                </a:cxn>
                <a:cxn ang="0">
                  <a:pos x="208" y="751"/>
                </a:cxn>
                <a:cxn ang="0">
                  <a:pos x="198" y="751"/>
                </a:cxn>
                <a:cxn ang="0">
                  <a:pos x="190" y="751"/>
                </a:cxn>
                <a:cxn ang="0">
                  <a:pos x="185" y="715"/>
                </a:cxn>
                <a:cxn ang="0">
                  <a:pos x="179" y="675"/>
                </a:cxn>
                <a:cxn ang="0">
                  <a:pos x="171" y="633"/>
                </a:cxn>
                <a:cxn ang="0">
                  <a:pos x="166" y="590"/>
                </a:cxn>
                <a:cxn ang="0">
                  <a:pos x="154" y="542"/>
                </a:cxn>
                <a:cxn ang="0">
                  <a:pos x="147" y="495"/>
                </a:cxn>
                <a:cxn ang="0">
                  <a:pos x="135" y="443"/>
                </a:cxn>
                <a:cxn ang="0">
                  <a:pos x="126" y="394"/>
                </a:cxn>
                <a:cxn ang="0">
                  <a:pos x="112" y="343"/>
                </a:cxn>
                <a:cxn ang="0">
                  <a:pos x="101" y="291"/>
                </a:cxn>
                <a:cxn ang="0">
                  <a:pos x="86" y="240"/>
                </a:cxn>
                <a:cxn ang="0">
                  <a:pos x="73" y="189"/>
                </a:cxn>
                <a:cxn ang="0">
                  <a:pos x="54" y="139"/>
                </a:cxn>
                <a:cxn ang="0">
                  <a:pos x="36" y="92"/>
                </a:cxn>
                <a:cxn ang="0">
                  <a:pos x="17" y="44"/>
                </a:cxn>
                <a:cxn ang="0">
                  <a:pos x="0" y="0"/>
                </a:cxn>
                <a:cxn ang="0">
                  <a:pos x="80" y="14"/>
                </a:cxn>
                <a:cxn ang="0">
                  <a:pos x="80" y="18"/>
                </a:cxn>
                <a:cxn ang="0">
                  <a:pos x="84" y="29"/>
                </a:cxn>
                <a:cxn ang="0">
                  <a:pos x="92" y="48"/>
                </a:cxn>
                <a:cxn ang="0">
                  <a:pos x="99" y="75"/>
                </a:cxn>
                <a:cxn ang="0">
                  <a:pos x="109" y="107"/>
                </a:cxn>
                <a:cxn ang="0">
                  <a:pos x="120" y="145"/>
                </a:cxn>
                <a:cxn ang="0">
                  <a:pos x="133" y="191"/>
                </a:cxn>
                <a:cxn ang="0">
                  <a:pos x="147" y="240"/>
                </a:cxn>
                <a:cxn ang="0">
                  <a:pos x="160" y="293"/>
                </a:cxn>
                <a:cxn ang="0">
                  <a:pos x="175" y="350"/>
                </a:cxn>
                <a:cxn ang="0">
                  <a:pos x="189" y="411"/>
                </a:cxn>
                <a:cxn ang="0">
                  <a:pos x="204" y="476"/>
                </a:cxn>
                <a:cxn ang="0">
                  <a:pos x="217" y="542"/>
                </a:cxn>
                <a:cxn ang="0">
                  <a:pos x="232" y="611"/>
                </a:cxn>
                <a:cxn ang="0">
                  <a:pos x="244" y="681"/>
                </a:cxn>
                <a:cxn ang="0">
                  <a:pos x="255" y="755"/>
                </a:cxn>
                <a:cxn ang="0">
                  <a:pos x="255" y="755"/>
                </a:cxn>
              </a:cxnLst>
              <a:rect l="0" t="0" r="r" b="b"/>
              <a:pathLst>
                <a:path w="255" h="755">
                  <a:moveTo>
                    <a:pt x="255" y="755"/>
                  </a:moveTo>
                  <a:lnTo>
                    <a:pt x="247" y="753"/>
                  </a:lnTo>
                  <a:lnTo>
                    <a:pt x="238" y="753"/>
                  </a:lnTo>
                  <a:lnTo>
                    <a:pt x="230" y="753"/>
                  </a:lnTo>
                  <a:lnTo>
                    <a:pt x="223" y="753"/>
                  </a:lnTo>
                  <a:lnTo>
                    <a:pt x="215" y="751"/>
                  </a:lnTo>
                  <a:lnTo>
                    <a:pt x="208" y="751"/>
                  </a:lnTo>
                  <a:lnTo>
                    <a:pt x="198" y="751"/>
                  </a:lnTo>
                  <a:lnTo>
                    <a:pt x="190" y="751"/>
                  </a:lnTo>
                  <a:lnTo>
                    <a:pt x="185" y="715"/>
                  </a:lnTo>
                  <a:lnTo>
                    <a:pt x="179" y="675"/>
                  </a:lnTo>
                  <a:lnTo>
                    <a:pt x="171" y="633"/>
                  </a:lnTo>
                  <a:lnTo>
                    <a:pt x="166" y="590"/>
                  </a:lnTo>
                  <a:lnTo>
                    <a:pt x="154" y="542"/>
                  </a:lnTo>
                  <a:lnTo>
                    <a:pt x="147" y="495"/>
                  </a:lnTo>
                  <a:lnTo>
                    <a:pt x="135" y="443"/>
                  </a:lnTo>
                  <a:lnTo>
                    <a:pt x="126" y="394"/>
                  </a:lnTo>
                  <a:lnTo>
                    <a:pt x="112" y="343"/>
                  </a:lnTo>
                  <a:lnTo>
                    <a:pt x="101" y="291"/>
                  </a:lnTo>
                  <a:lnTo>
                    <a:pt x="86" y="240"/>
                  </a:lnTo>
                  <a:lnTo>
                    <a:pt x="73" y="189"/>
                  </a:lnTo>
                  <a:lnTo>
                    <a:pt x="54" y="139"/>
                  </a:lnTo>
                  <a:lnTo>
                    <a:pt x="36" y="92"/>
                  </a:lnTo>
                  <a:lnTo>
                    <a:pt x="17" y="44"/>
                  </a:lnTo>
                  <a:lnTo>
                    <a:pt x="0" y="0"/>
                  </a:lnTo>
                  <a:lnTo>
                    <a:pt x="80" y="14"/>
                  </a:lnTo>
                  <a:lnTo>
                    <a:pt x="80" y="18"/>
                  </a:lnTo>
                  <a:lnTo>
                    <a:pt x="84" y="29"/>
                  </a:lnTo>
                  <a:lnTo>
                    <a:pt x="92" y="48"/>
                  </a:lnTo>
                  <a:lnTo>
                    <a:pt x="99" y="75"/>
                  </a:lnTo>
                  <a:lnTo>
                    <a:pt x="109" y="107"/>
                  </a:lnTo>
                  <a:lnTo>
                    <a:pt x="120" y="145"/>
                  </a:lnTo>
                  <a:lnTo>
                    <a:pt x="133" y="191"/>
                  </a:lnTo>
                  <a:lnTo>
                    <a:pt x="147" y="240"/>
                  </a:lnTo>
                  <a:lnTo>
                    <a:pt x="160" y="293"/>
                  </a:lnTo>
                  <a:lnTo>
                    <a:pt x="175" y="350"/>
                  </a:lnTo>
                  <a:lnTo>
                    <a:pt x="189" y="411"/>
                  </a:lnTo>
                  <a:lnTo>
                    <a:pt x="204" y="476"/>
                  </a:lnTo>
                  <a:lnTo>
                    <a:pt x="217" y="542"/>
                  </a:lnTo>
                  <a:lnTo>
                    <a:pt x="232" y="611"/>
                  </a:lnTo>
                  <a:lnTo>
                    <a:pt x="244" y="681"/>
                  </a:lnTo>
                  <a:lnTo>
                    <a:pt x="255" y="755"/>
                  </a:lnTo>
                  <a:lnTo>
                    <a:pt x="255" y="7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81"/>
            <p:cNvSpPr>
              <a:spLocks/>
            </p:cNvSpPr>
            <p:nvPr/>
          </p:nvSpPr>
          <p:spPr bwMode="auto">
            <a:xfrm>
              <a:off x="7539400" y="785597"/>
              <a:ext cx="185803" cy="66899"/>
            </a:xfrm>
            <a:custGeom>
              <a:avLst/>
              <a:gdLst/>
              <a:ahLst/>
              <a:cxnLst>
                <a:cxn ang="0">
                  <a:pos x="580" y="190"/>
                </a:cxn>
                <a:cxn ang="0">
                  <a:pos x="573" y="188"/>
                </a:cxn>
                <a:cxn ang="0">
                  <a:pos x="561" y="184"/>
                </a:cxn>
                <a:cxn ang="0">
                  <a:pos x="540" y="177"/>
                </a:cxn>
                <a:cxn ang="0">
                  <a:pos x="514" y="169"/>
                </a:cxn>
                <a:cxn ang="0">
                  <a:pos x="480" y="160"/>
                </a:cxn>
                <a:cxn ang="0">
                  <a:pos x="445" y="148"/>
                </a:cxn>
                <a:cxn ang="0">
                  <a:pos x="405" y="135"/>
                </a:cxn>
                <a:cxn ang="0">
                  <a:pos x="364" y="122"/>
                </a:cxn>
                <a:cxn ang="0">
                  <a:pos x="318" y="106"/>
                </a:cxn>
                <a:cxn ang="0">
                  <a:pos x="274" y="89"/>
                </a:cxn>
                <a:cxn ang="0">
                  <a:pos x="230" y="74"/>
                </a:cxn>
                <a:cxn ang="0">
                  <a:pos x="189" y="59"/>
                </a:cxn>
                <a:cxn ang="0">
                  <a:pos x="149" y="42"/>
                </a:cxn>
                <a:cxn ang="0">
                  <a:pos x="115" y="27"/>
                </a:cxn>
                <a:cxn ang="0">
                  <a:pos x="82" y="11"/>
                </a:cxn>
                <a:cxn ang="0">
                  <a:pos x="58" y="0"/>
                </a:cxn>
                <a:cxn ang="0">
                  <a:pos x="0" y="23"/>
                </a:cxn>
                <a:cxn ang="0">
                  <a:pos x="4" y="25"/>
                </a:cxn>
                <a:cxn ang="0">
                  <a:pos x="16" y="28"/>
                </a:cxn>
                <a:cxn ang="0">
                  <a:pos x="35" y="38"/>
                </a:cxn>
                <a:cxn ang="0">
                  <a:pos x="59" y="49"/>
                </a:cxn>
                <a:cxn ang="0">
                  <a:pos x="90" y="61"/>
                </a:cxn>
                <a:cxn ang="0">
                  <a:pos x="126" y="76"/>
                </a:cxn>
                <a:cxn ang="0">
                  <a:pos x="166" y="93"/>
                </a:cxn>
                <a:cxn ang="0">
                  <a:pos x="208" y="110"/>
                </a:cxn>
                <a:cxn ang="0">
                  <a:pos x="253" y="127"/>
                </a:cxn>
                <a:cxn ang="0">
                  <a:pos x="301" y="144"/>
                </a:cxn>
                <a:cxn ang="0">
                  <a:pos x="348" y="162"/>
                </a:cxn>
                <a:cxn ang="0">
                  <a:pos x="398" y="179"/>
                </a:cxn>
                <a:cxn ang="0">
                  <a:pos x="443" y="192"/>
                </a:cxn>
                <a:cxn ang="0">
                  <a:pos x="491" y="205"/>
                </a:cxn>
                <a:cxn ang="0">
                  <a:pos x="537" y="217"/>
                </a:cxn>
                <a:cxn ang="0">
                  <a:pos x="580" y="226"/>
                </a:cxn>
                <a:cxn ang="0">
                  <a:pos x="580" y="190"/>
                </a:cxn>
                <a:cxn ang="0">
                  <a:pos x="580" y="190"/>
                </a:cxn>
              </a:cxnLst>
              <a:rect l="0" t="0" r="r" b="b"/>
              <a:pathLst>
                <a:path w="580" h="226">
                  <a:moveTo>
                    <a:pt x="580" y="190"/>
                  </a:moveTo>
                  <a:lnTo>
                    <a:pt x="573" y="188"/>
                  </a:lnTo>
                  <a:lnTo>
                    <a:pt x="561" y="184"/>
                  </a:lnTo>
                  <a:lnTo>
                    <a:pt x="540" y="177"/>
                  </a:lnTo>
                  <a:lnTo>
                    <a:pt x="514" y="169"/>
                  </a:lnTo>
                  <a:lnTo>
                    <a:pt x="480" y="160"/>
                  </a:lnTo>
                  <a:lnTo>
                    <a:pt x="445" y="148"/>
                  </a:lnTo>
                  <a:lnTo>
                    <a:pt x="405" y="135"/>
                  </a:lnTo>
                  <a:lnTo>
                    <a:pt x="364" y="122"/>
                  </a:lnTo>
                  <a:lnTo>
                    <a:pt x="318" y="106"/>
                  </a:lnTo>
                  <a:lnTo>
                    <a:pt x="274" y="89"/>
                  </a:lnTo>
                  <a:lnTo>
                    <a:pt x="230" y="74"/>
                  </a:lnTo>
                  <a:lnTo>
                    <a:pt x="189" y="59"/>
                  </a:lnTo>
                  <a:lnTo>
                    <a:pt x="149" y="42"/>
                  </a:lnTo>
                  <a:lnTo>
                    <a:pt x="115" y="27"/>
                  </a:lnTo>
                  <a:lnTo>
                    <a:pt x="82" y="11"/>
                  </a:lnTo>
                  <a:lnTo>
                    <a:pt x="58" y="0"/>
                  </a:lnTo>
                  <a:lnTo>
                    <a:pt x="0" y="23"/>
                  </a:lnTo>
                  <a:lnTo>
                    <a:pt x="4" y="25"/>
                  </a:lnTo>
                  <a:lnTo>
                    <a:pt x="16" y="28"/>
                  </a:lnTo>
                  <a:lnTo>
                    <a:pt x="35" y="38"/>
                  </a:lnTo>
                  <a:lnTo>
                    <a:pt x="59" y="49"/>
                  </a:lnTo>
                  <a:lnTo>
                    <a:pt x="90" y="61"/>
                  </a:lnTo>
                  <a:lnTo>
                    <a:pt x="126" y="76"/>
                  </a:lnTo>
                  <a:lnTo>
                    <a:pt x="166" y="93"/>
                  </a:lnTo>
                  <a:lnTo>
                    <a:pt x="208" y="110"/>
                  </a:lnTo>
                  <a:lnTo>
                    <a:pt x="253" y="127"/>
                  </a:lnTo>
                  <a:lnTo>
                    <a:pt x="301" y="144"/>
                  </a:lnTo>
                  <a:lnTo>
                    <a:pt x="348" y="162"/>
                  </a:lnTo>
                  <a:lnTo>
                    <a:pt x="398" y="179"/>
                  </a:lnTo>
                  <a:lnTo>
                    <a:pt x="443" y="192"/>
                  </a:lnTo>
                  <a:lnTo>
                    <a:pt x="491" y="205"/>
                  </a:lnTo>
                  <a:lnTo>
                    <a:pt x="537" y="217"/>
                  </a:lnTo>
                  <a:lnTo>
                    <a:pt x="580" y="226"/>
                  </a:lnTo>
                  <a:lnTo>
                    <a:pt x="580" y="190"/>
                  </a:lnTo>
                  <a:lnTo>
                    <a:pt x="580" y="1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82"/>
            <p:cNvSpPr>
              <a:spLocks/>
            </p:cNvSpPr>
            <p:nvPr/>
          </p:nvSpPr>
          <p:spPr bwMode="auto">
            <a:xfrm>
              <a:off x="7516335" y="908147"/>
              <a:ext cx="273579" cy="84068"/>
            </a:xfrm>
            <a:custGeom>
              <a:avLst/>
              <a:gdLst/>
              <a:ahLst/>
              <a:cxnLst>
                <a:cxn ang="0">
                  <a:pos x="856" y="284"/>
                </a:cxn>
                <a:cxn ang="0">
                  <a:pos x="829" y="282"/>
                </a:cxn>
                <a:cxn ang="0">
                  <a:pos x="797" y="278"/>
                </a:cxn>
                <a:cxn ang="0">
                  <a:pos x="753" y="272"/>
                </a:cxn>
                <a:cxn ang="0">
                  <a:pos x="704" y="267"/>
                </a:cxn>
                <a:cxn ang="0">
                  <a:pos x="648" y="255"/>
                </a:cxn>
                <a:cxn ang="0">
                  <a:pos x="591" y="246"/>
                </a:cxn>
                <a:cxn ang="0">
                  <a:pos x="527" y="232"/>
                </a:cxn>
                <a:cxn ang="0">
                  <a:pos x="464" y="219"/>
                </a:cxn>
                <a:cxn ang="0">
                  <a:pos x="398" y="204"/>
                </a:cxn>
                <a:cxn ang="0">
                  <a:pos x="331" y="187"/>
                </a:cxn>
                <a:cxn ang="0">
                  <a:pos x="266" y="168"/>
                </a:cxn>
                <a:cxn ang="0">
                  <a:pos x="207" y="149"/>
                </a:cxn>
                <a:cxn ang="0">
                  <a:pos x="149" y="126"/>
                </a:cxn>
                <a:cxn ang="0">
                  <a:pos x="97" y="107"/>
                </a:cxn>
                <a:cxn ang="0">
                  <a:pos x="50" y="84"/>
                </a:cxn>
                <a:cxn ang="0">
                  <a:pos x="12" y="61"/>
                </a:cxn>
                <a:cxn ang="0">
                  <a:pos x="0" y="0"/>
                </a:cxn>
                <a:cxn ang="0">
                  <a:pos x="6" y="2"/>
                </a:cxn>
                <a:cxn ang="0">
                  <a:pos x="21" y="10"/>
                </a:cxn>
                <a:cxn ang="0">
                  <a:pos x="46" y="19"/>
                </a:cxn>
                <a:cxn ang="0">
                  <a:pos x="80" y="33"/>
                </a:cxn>
                <a:cxn ang="0">
                  <a:pos x="120" y="48"/>
                </a:cxn>
                <a:cxn ang="0">
                  <a:pos x="168" y="65"/>
                </a:cxn>
                <a:cxn ang="0">
                  <a:pos x="223" y="84"/>
                </a:cxn>
                <a:cxn ang="0">
                  <a:pos x="283" y="107"/>
                </a:cxn>
                <a:cxn ang="0">
                  <a:pos x="344" y="126"/>
                </a:cxn>
                <a:cxn ang="0">
                  <a:pos x="411" y="147"/>
                </a:cxn>
                <a:cxn ang="0">
                  <a:pos x="479" y="168"/>
                </a:cxn>
                <a:cxn ang="0">
                  <a:pos x="552" y="187"/>
                </a:cxn>
                <a:cxn ang="0">
                  <a:pos x="622" y="204"/>
                </a:cxn>
                <a:cxn ang="0">
                  <a:pos x="694" y="217"/>
                </a:cxn>
                <a:cxn ang="0">
                  <a:pos x="763" y="228"/>
                </a:cxn>
                <a:cxn ang="0">
                  <a:pos x="831" y="238"/>
                </a:cxn>
                <a:cxn ang="0">
                  <a:pos x="856" y="284"/>
                </a:cxn>
                <a:cxn ang="0">
                  <a:pos x="856" y="284"/>
                </a:cxn>
              </a:cxnLst>
              <a:rect l="0" t="0" r="r" b="b"/>
              <a:pathLst>
                <a:path w="856" h="284">
                  <a:moveTo>
                    <a:pt x="856" y="284"/>
                  </a:moveTo>
                  <a:lnTo>
                    <a:pt x="829" y="282"/>
                  </a:lnTo>
                  <a:lnTo>
                    <a:pt x="797" y="278"/>
                  </a:lnTo>
                  <a:lnTo>
                    <a:pt x="753" y="272"/>
                  </a:lnTo>
                  <a:lnTo>
                    <a:pt x="704" y="267"/>
                  </a:lnTo>
                  <a:lnTo>
                    <a:pt x="648" y="255"/>
                  </a:lnTo>
                  <a:lnTo>
                    <a:pt x="591" y="246"/>
                  </a:lnTo>
                  <a:lnTo>
                    <a:pt x="527" y="232"/>
                  </a:lnTo>
                  <a:lnTo>
                    <a:pt x="464" y="219"/>
                  </a:lnTo>
                  <a:lnTo>
                    <a:pt x="398" y="204"/>
                  </a:lnTo>
                  <a:lnTo>
                    <a:pt x="331" y="187"/>
                  </a:lnTo>
                  <a:lnTo>
                    <a:pt x="266" y="168"/>
                  </a:lnTo>
                  <a:lnTo>
                    <a:pt x="207" y="149"/>
                  </a:lnTo>
                  <a:lnTo>
                    <a:pt x="149" y="126"/>
                  </a:lnTo>
                  <a:lnTo>
                    <a:pt x="97" y="107"/>
                  </a:lnTo>
                  <a:lnTo>
                    <a:pt x="50" y="84"/>
                  </a:lnTo>
                  <a:lnTo>
                    <a:pt x="12" y="61"/>
                  </a:lnTo>
                  <a:lnTo>
                    <a:pt x="0" y="0"/>
                  </a:lnTo>
                  <a:lnTo>
                    <a:pt x="6" y="2"/>
                  </a:lnTo>
                  <a:lnTo>
                    <a:pt x="21" y="10"/>
                  </a:lnTo>
                  <a:lnTo>
                    <a:pt x="46" y="19"/>
                  </a:lnTo>
                  <a:lnTo>
                    <a:pt x="80" y="33"/>
                  </a:lnTo>
                  <a:lnTo>
                    <a:pt x="120" y="48"/>
                  </a:lnTo>
                  <a:lnTo>
                    <a:pt x="168" y="65"/>
                  </a:lnTo>
                  <a:lnTo>
                    <a:pt x="223" y="84"/>
                  </a:lnTo>
                  <a:lnTo>
                    <a:pt x="283" y="107"/>
                  </a:lnTo>
                  <a:lnTo>
                    <a:pt x="344" y="126"/>
                  </a:lnTo>
                  <a:lnTo>
                    <a:pt x="411" y="147"/>
                  </a:lnTo>
                  <a:lnTo>
                    <a:pt x="479" y="168"/>
                  </a:lnTo>
                  <a:lnTo>
                    <a:pt x="552" y="187"/>
                  </a:lnTo>
                  <a:lnTo>
                    <a:pt x="622" y="204"/>
                  </a:lnTo>
                  <a:lnTo>
                    <a:pt x="694" y="217"/>
                  </a:lnTo>
                  <a:lnTo>
                    <a:pt x="763" y="228"/>
                  </a:lnTo>
                  <a:lnTo>
                    <a:pt x="831" y="238"/>
                  </a:lnTo>
                  <a:lnTo>
                    <a:pt x="856" y="284"/>
                  </a:lnTo>
                  <a:lnTo>
                    <a:pt x="856" y="2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89"/>
            <p:cNvSpPr>
              <a:spLocks/>
            </p:cNvSpPr>
            <p:nvPr/>
          </p:nvSpPr>
          <p:spPr bwMode="auto">
            <a:xfrm>
              <a:off x="7500958" y="446366"/>
              <a:ext cx="1124428" cy="820550"/>
            </a:xfrm>
            <a:custGeom>
              <a:avLst/>
              <a:gdLst/>
              <a:ahLst/>
              <a:cxnLst>
                <a:cxn ang="0">
                  <a:pos x="1190" y="41"/>
                </a:cxn>
                <a:cxn ang="0">
                  <a:pos x="1127" y="36"/>
                </a:cxn>
                <a:cxn ang="0">
                  <a:pos x="1013" y="28"/>
                </a:cxn>
                <a:cxn ang="0">
                  <a:pos x="863" y="20"/>
                </a:cxn>
                <a:cxn ang="0">
                  <a:pos x="682" y="11"/>
                </a:cxn>
                <a:cxn ang="0">
                  <a:pos x="484" y="3"/>
                </a:cxn>
                <a:cxn ang="0">
                  <a:pos x="285" y="0"/>
                </a:cxn>
                <a:cxn ang="0">
                  <a:pos x="89" y="1"/>
                </a:cxn>
                <a:cxn ang="0">
                  <a:pos x="0" y="30"/>
                </a:cxn>
                <a:cxn ang="0">
                  <a:pos x="2" y="224"/>
                </a:cxn>
                <a:cxn ang="0">
                  <a:pos x="7" y="564"/>
                </a:cxn>
                <a:cxn ang="0">
                  <a:pos x="15" y="998"/>
                </a:cxn>
                <a:cxn ang="0">
                  <a:pos x="19" y="1477"/>
                </a:cxn>
                <a:cxn ang="0">
                  <a:pos x="23" y="1950"/>
                </a:cxn>
                <a:cxn ang="0">
                  <a:pos x="23" y="2365"/>
                </a:cxn>
                <a:cxn ang="0">
                  <a:pos x="15" y="2672"/>
                </a:cxn>
                <a:cxn ang="0">
                  <a:pos x="1905" y="2771"/>
                </a:cxn>
                <a:cxn ang="0">
                  <a:pos x="1962" y="2771"/>
                </a:cxn>
                <a:cxn ang="0">
                  <a:pos x="2119" y="2769"/>
                </a:cxn>
                <a:cxn ang="0">
                  <a:pos x="2344" y="2766"/>
                </a:cxn>
                <a:cxn ang="0">
                  <a:pos x="2610" y="2766"/>
                </a:cxn>
                <a:cxn ang="0">
                  <a:pos x="2886" y="2764"/>
                </a:cxn>
                <a:cxn ang="0">
                  <a:pos x="3146" y="2766"/>
                </a:cxn>
                <a:cxn ang="0">
                  <a:pos x="3359" y="2766"/>
                </a:cxn>
                <a:cxn ang="0">
                  <a:pos x="3498" y="2771"/>
                </a:cxn>
                <a:cxn ang="0">
                  <a:pos x="3496" y="2701"/>
                </a:cxn>
                <a:cxn ang="0">
                  <a:pos x="3492" y="2511"/>
                </a:cxn>
                <a:cxn ang="0">
                  <a:pos x="3490" y="2222"/>
                </a:cxn>
                <a:cxn ang="0">
                  <a:pos x="3490" y="1865"/>
                </a:cxn>
                <a:cxn ang="0">
                  <a:pos x="3488" y="1460"/>
                </a:cxn>
                <a:cxn ang="0">
                  <a:pos x="3490" y="1038"/>
                </a:cxn>
                <a:cxn ang="0">
                  <a:pos x="3496" y="623"/>
                </a:cxn>
                <a:cxn ang="0">
                  <a:pos x="3509" y="241"/>
                </a:cxn>
                <a:cxn ang="0">
                  <a:pos x="3467" y="233"/>
                </a:cxn>
                <a:cxn ang="0">
                  <a:pos x="3357" y="211"/>
                </a:cxn>
                <a:cxn ang="0">
                  <a:pos x="3197" y="180"/>
                </a:cxn>
                <a:cxn ang="0">
                  <a:pos x="3005" y="146"/>
                </a:cxn>
                <a:cxn ang="0">
                  <a:pos x="2794" y="108"/>
                </a:cxn>
                <a:cxn ang="0">
                  <a:pos x="2589" y="78"/>
                </a:cxn>
                <a:cxn ang="0">
                  <a:pos x="2403" y="53"/>
                </a:cxn>
                <a:cxn ang="0">
                  <a:pos x="2254" y="43"/>
                </a:cxn>
                <a:cxn ang="0">
                  <a:pos x="2251" y="98"/>
                </a:cxn>
                <a:cxn ang="0">
                  <a:pos x="2313" y="102"/>
                </a:cxn>
                <a:cxn ang="0">
                  <a:pos x="2429" y="110"/>
                </a:cxn>
                <a:cxn ang="0">
                  <a:pos x="2585" y="125"/>
                </a:cxn>
                <a:cxn ang="0">
                  <a:pos x="2768" y="144"/>
                </a:cxn>
                <a:cxn ang="0">
                  <a:pos x="2965" y="173"/>
                </a:cxn>
                <a:cxn ang="0">
                  <a:pos x="3169" y="207"/>
                </a:cxn>
                <a:cxn ang="0">
                  <a:pos x="3361" y="252"/>
                </a:cxn>
                <a:cxn ang="0">
                  <a:pos x="3433" y="2697"/>
                </a:cxn>
                <a:cxn ang="0">
                  <a:pos x="83" y="2716"/>
                </a:cxn>
                <a:cxn ang="0">
                  <a:pos x="55" y="70"/>
                </a:cxn>
                <a:cxn ang="0">
                  <a:pos x="81" y="68"/>
                </a:cxn>
                <a:cxn ang="0">
                  <a:pos x="156" y="64"/>
                </a:cxn>
                <a:cxn ang="0">
                  <a:pos x="270" y="60"/>
                </a:cxn>
                <a:cxn ang="0">
                  <a:pos x="420" y="60"/>
                </a:cxn>
                <a:cxn ang="0">
                  <a:pos x="593" y="60"/>
                </a:cxn>
                <a:cxn ang="0">
                  <a:pos x="783" y="66"/>
                </a:cxn>
                <a:cxn ang="0">
                  <a:pos x="984" y="79"/>
                </a:cxn>
                <a:cxn ang="0">
                  <a:pos x="1188" y="98"/>
                </a:cxn>
                <a:cxn ang="0">
                  <a:pos x="1199" y="43"/>
                </a:cxn>
              </a:cxnLst>
              <a:rect l="0" t="0" r="r" b="b"/>
              <a:pathLst>
                <a:path w="3509" h="2771">
                  <a:moveTo>
                    <a:pt x="1199" y="43"/>
                  </a:moveTo>
                  <a:lnTo>
                    <a:pt x="1190" y="41"/>
                  </a:lnTo>
                  <a:lnTo>
                    <a:pt x="1167" y="39"/>
                  </a:lnTo>
                  <a:lnTo>
                    <a:pt x="1127" y="36"/>
                  </a:lnTo>
                  <a:lnTo>
                    <a:pt x="1078" y="34"/>
                  </a:lnTo>
                  <a:lnTo>
                    <a:pt x="1013" y="28"/>
                  </a:lnTo>
                  <a:lnTo>
                    <a:pt x="943" y="24"/>
                  </a:lnTo>
                  <a:lnTo>
                    <a:pt x="863" y="20"/>
                  </a:lnTo>
                  <a:lnTo>
                    <a:pt x="775" y="17"/>
                  </a:lnTo>
                  <a:lnTo>
                    <a:pt x="682" y="11"/>
                  </a:lnTo>
                  <a:lnTo>
                    <a:pt x="585" y="7"/>
                  </a:lnTo>
                  <a:lnTo>
                    <a:pt x="484" y="3"/>
                  </a:lnTo>
                  <a:lnTo>
                    <a:pt x="386" y="1"/>
                  </a:lnTo>
                  <a:lnTo>
                    <a:pt x="285" y="0"/>
                  </a:lnTo>
                  <a:lnTo>
                    <a:pt x="186" y="0"/>
                  </a:lnTo>
                  <a:lnTo>
                    <a:pt x="89" y="1"/>
                  </a:lnTo>
                  <a:lnTo>
                    <a:pt x="0" y="5"/>
                  </a:lnTo>
                  <a:lnTo>
                    <a:pt x="0" y="30"/>
                  </a:lnTo>
                  <a:lnTo>
                    <a:pt x="0" y="108"/>
                  </a:lnTo>
                  <a:lnTo>
                    <a:pt x="2" y="224"/>
                  </a:lnTo>
                  <a:lnTo>
                    <a:pt x="5" y="380"/>
                  </a:lnTo>
                  <a:lnTo>
                    <a:pt x="7" y="564"/>
                  </a:lnTo>
                  <a:lnTo>
                    <a:pt x="11" y="771"/>
                  </a:lnTo>
                  <a:lnTo>
                    <a:pt x="15" y="998"/>
                  </a:lnTo>
                  <a:lnTo>
                    <a:pt x="19" y="1235"/>
                  </a:lnTo>
                  <a:lnTo>
                    <a:pt x="19" y="1477"/>
                  </a:lnTo>
                  <a:lnTo>
                    <a:pt x="23" y="1718"/>
                  </a:lnTo>
                  <a:lnTo>
                    <a:pt x="23" y="1950"/>
                  </a:lnTo>
                  <a:lnTo>
                    <a:pt x="23" y="2169"/>
                  </a:lnTo>
                  <a:lnTo>
                    <a:pt x="23" y="2365"/>
                  </a:lnTo>
                  <a:lnTo>
                    <a:pt x="19" y="2538"/>
                  </a:lnTo>
                  <a:lnTo>
                    <a:pt x="15" y="2672"/>
                  </a:lnTo>
                  <a:lnTo>
                    <a:pt x="9" y="2771"/>
                  </a:lnTo>
                  <a:lnTo>
                    <a:pt x="1905" y="2771"/>
                  </a:lnTo>
                  <a:lnTo>
                    <a:pt x="1920" y="2771"/>
                  </a:lnTo>
                  <a:lnTo>
                    <a:pt x="1962" y="2771"/>
                  </a:lnTo>
                  <a:lnTo>
                    <a:pt x="2030" y="2769"/>
                  </a:lnTo>
                  <a:lnTo>
                    <a:pt x="2119" y="2769"/>
                  </a:lnTo>
                  <a:lnTo>
                    <a:pt x="2224" y="2768"/>
                  </a:lnTo>
                  <a:lnTo>
                    <a:pt x="2344" y="2766"/>
                  </a:lnTo>
                  <a:lnTo>
                    <a:pt x="2473" y="2766"/>
                  </a:lnTo>
                  <a:lnTo>
                    <a:pt x="2610" y="2766"/>
                  </a:lnTo>
                  <a:lnTo>
                    <a:pt x="2749" y="2766"/>
                  </a:lnTo>
                  <a:lnTo>
                    <a:pt x="2886" y="2764"/>
                  </a:lnTo>
                  <a:lnTo>
                    <a:pt x="3020" y="2764"/>
                  </a:lnTo>
                  <a:lnTo>
                    <a:pt x="3146" y="2766"/>
                  </a:lnTo>
                  <a:lnTo>
                    <a:pt x="3260" y="2766"/>
                  </a:lnTo>
                  <a:lnTo>
                    <a:pt x="3359" y="2766"/>
                  </a:lnTo>
                  <a:lnTo>
                    <a:pt x="3439" y="2769"/>
                  </a:lnTo>
                  <a:lnTo>
                    <a:pt x="3498" y="2771"/>
                  </a:lnTo>
                  <a:lnTo>
                    <a:pt x="3496" y="2752"/>
                  </a:lnTo>
                  <a:lnTo>
                    <a:pt x="3496" y="2701"/>
                  </a:lnTo>
                  <a:lnTo>
                    <a:pt x="3494" y="2619"/>
                  </a:lnTo>
                  <a:lnTo>
                    <a:pt x="3492" y="2511"/>
                  </a:lnTo>
                  <a:lnTo>
                    <a:pt x="3490" y="2376"/>
                  </a:lnTo>
                  <a:lnTo>
                    <a:pt x="3490" y="2222"/>
                  </a:lnTo>
                  <a:lnTo>
                    <a:pt x="3490" y="2049"/>
                  </a:lnTo>
                  <a:lnTo>
                    <a:pt x="3490" y="1865"/>
                  </a:lnTo>
                  <a:lnTo>
                    <a:pt x="3488" y="1665"/>
                  </a:lnTo>
                  <a:lnTo>
                    <a:pt x="3488" y="1460"/>
                  </a:lnTo>
                  <a:lnTo>
                    <a:pt x="3488" y="1249"/>
                  </a:lnTo>
                  <a:lnTo>
                    <a:pt x="3490" y="1038"/>
                  </a:lnTo>
                  <a:lnTo>
                    <a:pt x="3492" y="827"/>
                  </a:lnTo>
                  <a:lnTo>
                    <a:pt x="3496" y="623"/>
                  </a:lnTo>
                  <a:lnTo>
                    <a:pt x="3501" y="425"/>
                  </a:lnTo>
                  <a:lnTo>
                    <a:pt x="3509" y="241"/>
                  </a:lnTo>
                  <a:lnTo>
                    <a:pt x="3496" y="239"/>
                  </a:lnTo>
                  <a:lnTo>
                    <a:pt x="3467" y="233"/>
                  </a:lnTo>
                  <a:lnTo>
                    <a:pt x="3418" y="222"/>
                  </a:lnTo>
                  <a:lnTo>
                    <a:pt x="3357" y="211"/>
                  </a:lnTo>
                  <a:lnTo>
                    <a:pt x="3283" y="195"/>
                  </a:lnTo>
                  <a:lnTo>
                    <a:pt x="3197" y="180"/>
                  </a:lnTo>
                  <a:lnTo>
                    <a:pt x="3104" y="163"/>
                  </a:lnTo>
                  <a:lnTo>
                    <a:pt x="3005" y="146"/>
                  </a:lnTo>
                  <a:lnTo>
                    <a:pt x="2899" y="127"/>
                  </a:lnTo>
                  <a:lnTo>
                    <a:pt x="2794" y="108"/>
                  </a:lnTo>
                  <a:lnTo>
                    <a:pt x="2690" y="93"/>
                  </a:lnTo>
                  <a:lnTo>
                    <a:pt x="2589" y="78"/>
                  </a:lnTo>
                  <a:lnTo>
                    <a:pt x="2490" y="62"/>
                  </a:lnTo>
                  <a:lnTo>
                    <a:pt x="2403" y="53"/>
                  </a:lnTo>
                  <a:lnTo>
                    <a:pt x="2321" y="47"/>
                  </a:lnTo>
                  <a:lnTo>
                    <a:pt x="2254" y="43"/>
                  </a:lnTo>
                  <a:lnTo>
                    <a:pt x="2243" y="98"/>
                  </a:lnTo>
                  <a:lnTo>
                    <a:pt x="2251" y="98"/>
                  </a:lnTo>
                  <a:lnTo>
                    <a:pt x="2275" y="100"/>
                  </a:lnTo>
                  <a:lnTo>
                    <a:pt x="2313" y="102"/>
                  </a:lnTo>
                  <a:lnTo>
                    <a:pt x="2367" y="106"/>
                  </a:lnTo>
                  <a:lnTo>
                    <a:pt x="2429" y="110"/>
                  </a:lnTo>
                  <a:lnTo>
                    <a:pt x="2503" y="117"/>
                  </a:lnTo>
                  <a:lnTo>
                    <a:pt x="2585" y="125"/>
                  </a:lnTo>
                  <a:lnTo>
                    <a:pt x="2674" y="135"/>
                  </a:lnTo>
                  <a:lnTo>
                    <a:pt x="2768" y="144"/>
                  </a:lnTo>
                  <a:lnTo>
                    <a:pt x="2866" y="157"/>
                  </a:lnTo>
                  <a:lnTo>
                    <a:pt x="2965" y="173"/>
                  </a:lnTo>
                  <a:lnTo>
                    <a:pt x="3068" y="190"/>
                  </a:lnTo>
                  <a:lnTo>
                    <a:pt x="3169" y="207"/>
                  </a:lnTo>
                  <a:lnTo>
                    <a:pt x="3268" y="230"/>
                  </a:lnTo>
                  <a:lnTo>
                    <a:pt x="3361" y="252"/>
                  </a:lnTo>
                  <a:lnTo>
                    <a:pt x="3452" y="279"/>
                  </a:lnTo>
                  <a:lnTo>
                    <a:pt x="3433" y="2697"/>
                  </a:lnTo>
                  <a:lnTo>
                    <a:pt x="1454" y="2726"/>
                  </a:lnTo>
                  <a:lnTo>
                    <a:pt x="83" y="2716"/>
                  </a:lnTo>
                  <a:lnTo>
                    <a:pt x="66" y="1222"/>
                  </a:lnTo>
                  <a:lnTo>
                    <a:pt x="55" y="70"/>
                  </a:lnTo>
                  <a:lnTo>
                    <a:pt x="61" y="70"/>
                  </a:lnTo>
                  <a:lnTo>
                    <a:pt x="81" y="68"/>
                  </a:lnTo>
                  <a:lnTo>
                    <a:pt x="112" y="66"/>
                  </a:lnTo>
                  <a:lnTo>
                    <a:pt x="156" y="64"/>
                  </a:lnTo>
                  <a:lnTo>
                    <a:pt x="209" y="62"/>
                  </a:lnTo>
                  <a:lnTo>
                    <a:pt x="270" y="60"/>
                  </a:lnTo>
                  <a:lnTo>
                    <a:pt x="340" y="60"/>
                  </a:lnTo>
                  <a:lnTo>
                    <a:pt x="420" y="60"/>
                  </a:lnTo>
                  <a:lnTo>
                    <a:pt x="502" y="60"/>
                  </a:lnTo>
                  <a:lnTo>
                    <a:pt x="593" y="60"/>
                  </a:lnTo>
                  <a:lnTo>
                    <a:pt x="686" y="62"/>
                  </a:lnTo>
                  <a:lnTo>
                    <a:pt x="783" y="66"/>
                  </a:lnTo>
                  <a:lnTo>
                    <a:pt x="882" y="70"/>
                  </a:lnTo>
                  <a:lnTo>
                    <a:pt x="984" y="79"/>
                  </a:lnTo>
                  <a:lnTo>
                    <a:pt x="1085" y="87"/>
                  </a:lnTo>
                  <a:lnTo>
                    <a:pt x="1188" y="98"/>
                  </a:lnTo>
                  <a:lnTo>
                    <a:pt x="1199" y="43"/>
                  </a:lnTo>
                  <a:lnTo>
                    <a:pt x="1199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10"/>
            <p:cNvSpPr>
              <a:spLocks/>
            </p:cNvSpPr>
            <p:nvPr/>
          </p:nvSpPr>
          <p:spPr bwMode="auto">
            <a:xfrm>
              <a:off x="7517616" y="1131933"/>
              <a:ext cx="85854" cy="42034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245" y="0"/>
                </a:cxn>
                <a:cxn ang="0">
                  <a:pos x="268" y="55"/>
                </a:cxn>
                <a:cxn ang="0">
                  <a:pos x="0" y="143"/>
                </a:cxn>
                <a:cxn ang="0">
                  <a:pos x="0" y="91"/>
                </a:cxn>
                <a:cxn ang="0">
                  <a:pos x="0" y="91"/>
                </a:cxn>
              </a:cxnLst>
              <a:rect l="0" t="0" r="r" b="b"/>
              <a:pathLst>
                <a:path w="268" h="143">
                  <a:moveTo>
                    <a:pt x="0" y="91"/>
                  </a:moveTo>
                  <a:lnTo>
                    <a:pt x="245" y="0"/>
                  </a:lnTo>
                  <a:lnTo>
                    <a:pt x="268" y="55"/>
                  </a:lnTo>
                  <a:lnTo>
                    <a:pt x="0" y="143"/>
                  </a:lnTo>
                  <a:lnTo>
                    <a:pt x="0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11"/>
            <p:cNvSpPr>
              <a:spLocks/>
            </p:cNvSpPr>
            <p:nvPr/>
          </p:nvSpPr>
          <p:spPr bwMode="auto">
            <a:xfrm>
              <a:off x="7656648" y="1087531"/>
              <a:ext cx="82010" cy="36113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17" y="121"/>
                </a:cxn>
                <a:cxn ang="0">
                  <a:pos x="255" y="45"/>
                </a:cxn>
                <a:cxn ang="0">
                  <a:pos x="249" y="0"/>
                </a:cxn>
                <a:cxn ang="0">
                  <a:pos x="0" y="83"/>
                </a:cxn>
                <a:cxn ang="0">
                  <a:pos x="0" y="83"/>
                </a:cxn>
              </a:cxnLst>
              <a:rect l="0" t="0" r="r" b="b"/>
              <a:pathLst>
                <a:path w="255" h="121">
                  <a:moveTo>
                    <a:pt x="0" y="83"/>
                  </a:moveTo>
                  <a:lnTo>
                    <a:pt x="17" y="121"/>
                  </a:lnTo>
                  <a:lnTo>
                    <a:pt x="255" y="45"/>
                  </a:lnTo>
                  <a:lnTo>
                    <a:pt x="249" y="0"/>
                  </a:lnTo>
                  <a:lnTo>
                    <a:pt x="0" y="83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12"/>
            <p:cNvSpPr>
              <a:spLocks/>
            </p:cNvSpPr>
            <p:nvPr/>
          </p:nvSpPr>
          <p:spPr bwMode="auto">
            <a:xfrm>
              <a:off x="7799524" y="1047865"/>
              <a:ext cx="79447" cy="34338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10" y="116"/>
                </a:cxn>
                <a:cxn ang="0">
                  <a:pos x="249" y="32"/>
                </a:cxn>
                <a:cxn ang="0">
                  <a:pos x="240" y="0"/>
                </a:cxn>
                <a:cxn ang="0">
                  <a:pos x="0" y="85"/>
                </a:cxn>
                <a:cxn ang="0">
                  <a:pos x="0" y="85"/>
                </a:cxn>
              </a:cxnLst>
              <a:rect l="0" t="0" r="r" b="b"/>
              <a:pathLst>
                <a:path w="249" h="116">
                  <a:moveTo>
                    <a:pt x="0" y="85"/>
                  </a:moveTo>
                  <a:lnTo>
                    <a:pt x="10" y="116"/>
                  </a:lnTo>
                  <a:lnTo>
                    <a:pt x="249" y="32"/>
                  </a:lnTo>
                  <a:lnTo>
                    <a:pt x="240" y="0"/>
                  </a:lnTo>
                  <a:lnTo>
                    <a:pt x="0" y="85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413"/>
            <p:cNvSpPr>
              <a:spLocks/>
            </p:cNvSpPr>
            <p:nvPr/>
          </p:nvSpPr>
          <p:spPr bwMode="auto">
            <a:xfrm>
              <a:off x="7925101" y="1018856"/>
              <a:ext cx="48053" cy="23681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5" y="80"/>
                </a:cxn>
                <a:cxn ang="0">
                  <a:pos x="150" y="30"/>
                </a:cxn>
                <a:cxn ang="0">
                  <a:pos x="139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150" h="80">
                  <a:moveTo>
                    <a:pt x="0" y="45"/>
                  </a:moveTo>
                  <a:lnTo>
                    <a:pt x="15" y="80"/>
                  </a:lnTo>
                  <a:lnTo>
                    <a:pt x="150" y="30"/>
                  </a:lnTo>
                  <a:lnTo>
                    <a:pt x="139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14"/>
            <p:cNvSpPr>
              <a:spLocks/>
            </p:cNvSpPr>
            <p:nvPr/>
          </p:nvSpPr>
          <p:spPr bwMode="auto">
            <a:xfrm>
              <a:off x="8005829" y="983926"/>
              <a:ext cx="46771" cy="27233"/>
            </a:xfrm>
            <a:custGeom>
              <a:avLst/>
              <a:gdLst/>
              <a:ahLst/>
              <a:cxnLst>
                <a:cxn ang="0">
                  <a:pos x="0" y="65"/>
                </a:cxn>
                <a:cxn ang="0">
                  <a:pos x="15" y="93"/>
                </a:cxn>
                <a:cxn ang="0">
                  <a:pos x="146" y="32"/>
                </a:cxn>
                <a:cxn ang="0">
                  <a:pos x="135" y="0"/>
                </a:cxn>
                <a:cxn ang="0">
                  <a:pos x="0" y="65"/>
                </a:cxn>
                <a:cxn ang="0">
                  <a:pos x="0" y="65"/>
                </a:cxn>
              </a:cxnLst>
              <a:rect l="0" t="0" r="r" b="b"/>
              <a:pathLst>
                <a:path w="146" h="93">
                  <a:moveTo>
                    <a:pt x="0" y="65"/>
                  </a:moveTo>
                  <a:lnTo>
                    <a:pt x="15" y="93"/>
                  </a:lnTo>
                  <a:lnTo>
                    <a:pt x="146" y="32"/>
                  </a:lnTo>
                  <a:lnTo>
                    <a:pt x="135" y="0"/>
                  </a:lnTo>
                  <a:lnTo>
                    <a:pt x="0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15"/>
            <p:cNvSpPr>
              <a:spLocks/>
            </p:cNvSpPr>
            <p:nvPr/>
          </p:nvSpPr>
          <p:spPr bwMode="auto">
            <a:xfrm>
              <a:off x="8080150" y="948405"/>
              <a:ext cx="40364" cy="28417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15" y="97"/>
                </a:cxn>
                <a:cxn ang="0">
                  <a:pos x="127" y="25"/>
                </a:cxn>
                <a:cxn ang="0">
                  <a:pos x="117" y="0"/>
                </a:cxn>
                <a:cxn ang="0">
                  <a:pos x="0" y="76"/>
                </a:cxn>
                <a:cxn ang="0">
                  <a:pos x="0" y="76"/>
                </a:cxn>
              </a:cxnLst>
              <a:rect l="0" t="0" r="r" b="b"/>
              <a:pathLst>
                <a:path w="127" h="97">
                  <a:moveTo>
                    <a:pt x="0" y="76"/>
                  </a:moveTo>
                  <a:lnTo>
                    <a:pt x="15" y="97"/>
                  </a:lnTo>
                  <a:lnTo>
                    <a:pt x="127" y="25"/>
                  </a:lnTo>
                  <a:lnTo>
                    <a:pt x="117" y="0"/>
                  </a:lnTo>
                  <a:lnTo>
                    <a:pt x="0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16"/>
            <p:cNvSpPr>
              <a:spLocks/>
            </p:cNvSpPr>
            <p:nvPr/>
          </p:nvSpPr>
          <p:spPr bwMode="auto">
            <a:xfrm>
              <a:off x="8146143" y="909331"/>
              <a:ext cx="33316" cy="27233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17" y="91"/>
                </a:cxn>
                <a:cxn ang="0">
                  <a:pos x="102" y="23"/>
                </a:cxn>
                <a:cxn ang="0">
                  <a:pos x="91" y="0"/>
                </a:cxn>
                <a:cxn ang="0">
                  <a:pos x="0" y="74"/>
                </a:cxn>
                <a:cxn ang="0">
                  <a:pos x="0" y="74"/>
                </a:cxn>
              </a:cxnLst>
              <a:rect l="0" t="0" r="r" b="b"/>
              <a:pathLst>
                <a:path w="102" h="91">
                  <a:moveTo>
                    <a:pt x="0" y="74"/>
                  </a:moveTo>
                  <a:lnTo>
                    <a:pt x="17" y="91"/>
                  </a:lnTo>
                  <a:lnTo>
                    <a:pt x="102" y="23"/>
                  </a:lnTo>
                  <a:lnTo>
                    <a:pt x="91" y="0"/>
                  </a:lnTo>
                  <a:lnTo>
                    <a:pt x="0" y="74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17"/>
            <p:cNvSpPr>
              <a:spLocks/>
            </p:cNvSpPr>
            <p:nvPr/>
          </p:nvSpPr>
          <p:spPr bwMode="auto">
            <a:xfrm>
              <a:off x="8196117" y="874993"/>
              <a:ext cx="24347" cy="2486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19" y="84"/>
                </a:cxn>
                <a:cxn ang="0">
                  <a:pos x="76" y="15"/>
                </a:cxn>
                <a:cxn ang="0">
                  <a:pos x="61" y="0"/>
                </a:cxn>
                <a:cxn ang="0">
                  <a:pos x="0" y="57"/>
                </a:cxn>
                <a:cxn ang="0">
                  <a:pos x="0" y="57"/>
                </a:cxn>
              </a:cxnLst>
              <a:rect l="0" t="0" r="r" b="b"/>
              <a:pathLst>
                <a:path w="76" h="84">
                  <a:moveTo>
                    <a:pt x="0" y="57"/>
                  </a:moveTo>
                  <a:lnTo>
                    <a:pt x="19" y="84"/>
                  </a:lnTo>
                  <a:lnTo>
                    <a:pt x="76" y="15"/>
                  </a:lnTo>
                  <a:lnTo>
                    <a:pt x="61" y="0"/>
                  </a:lnTo>
                  <a:lnTo>
                    <a:pt x="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18"/>
            <p:cNvSpPr>
              <a:spLocks/>
            </p:cNvSpPr>
            <p:nvPr/>
          </p:nvSpPr>
          <p:spPr bwMode="auto">
            <a:xfrm>
              <a:off x="8230074" y="835919"/>
              <a:ext cx="17940" cy="23089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23" y="78"/>
                </a:cxn>
                <a:cxn ang="0">
                  <a:pos x="57" y="12"/>
                </a:cxn>
                <a:cxn ang="0">
                  <a:pos x="44" y="0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57" h="78">
                  <a:moveTo>
                    <a:pt x="0" y="69"/>
                  </a:moveTo>
                  <a:lnTo>
                    <a:pt x="23" y="78"/>
                  </a:lnTo>
                  <a:lnTo>
                    <a:pt x="57" y="12"/>
                  </a:lnTo>
                  <a:lnTo>
                    <a:pt x="44" y="0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19"/>
            <p:cNvSpPr>
              <a:spLocks/>
            </p:cNvSpPr>
            <p:nvPr/>
          </p:nvSpPr>
          <p:spPr bwMode="auto">
            <a:xfrm>
              <a:off x="8249295" y="796254"/>
              <a:ext cx="10892" cy="21905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1" y="74"/>
                </a:cxn>
                <a:cxn ang="0">
                  <a:pos x="34" y="8"/>
                </a:cxn>
                <a:cxn ang="0">
                  <a:pos x="17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34" h="74">
                  <a:moveTo>
                    <a:pt x="0" y="72"/>
                  </a:moveTo>
                  <a:lnTo>
                    <a:pt x="21" y="74"/>
                  </a:lnTo>
                  <a:lnTo>
                    <a:pt x="34" y="8"/>
                  </a:lnTo>
                  <a:lnTo>
                    <a:pt x="17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20"/>
            <p:cNvSpPr>
              <a:spLocks/>
            </p:cNvSpPr>
            <p:nvPr/>
          </p:nvSpPr>
          <p:spPr bwMode="auto">
            <a:xfrm>
              <a:off x="8248655" y="749483"/>
              <a:ext cx="8970" cy="23681"/>
            </a:xfrm>
            <a:custGeom>
              <a:avLst/>
              <a:gdLst/>
              <a:ahLst/>
              <a:cxnLst>
                <a:cxn ang="0">
                  <a:pos x="10" y="80"/>
                </a:cxn>
                <a:cxn ang="0">
                  <a:pos x="29" y="76"/>
                </a:cxn>
                <a:cxn ang="0">
                  <a:pos x="21" y="0"/>
                </a:cxn>
                <a:cxn ang="0">
                  <a:pos x="0" y="2"/>
                </a:cxn>
                <a:cxn ang="0">
                  <a:pos x="10" y="80"/>
                </a:cxn>
                <a:cxn ang="0">
                  <a:pos x="10" y="80"/>
                </a:cxn>
              </a:cxnLst>
              <a:rect l="0" t="0" r="r" b="b"/>
              <a:pathLst>
                <a:path w="29" h="80">
                  <a:moveTo>
                    <a:pt x="10" y="80"/>
                  </a:moveTo>
                  <a:lnTo>
                    <a:pt x="29" y="76"/>
                  </a:lnTo>
                  <a:lnTo>
                    <a:pt x="21" y="0"/>
                  </a:lnTo>
                  <a:lnTo>
                    <a:pt x="0" y="2"/>
                  </a:lnTo>
                  <a:lnTo>
                    <a:pt x="10" y="80"/>
                  </a:lnTo>
                  <a:lnTo>
                    <a:pt x="1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21"/>
            <p:cNvSpPr>
              <a:spLocks/>
            </p:cNvSpPr>
            <p:nvPr/>
          </p:nvSpPr>
          <p:spPr bwMode="auto">
            <a:xfrm>
              <a:off x="8221745" y="706266"/>
              <a:ext cx="21784" cy="26641"/>
            </a:xfrm>
            <a:custGeom>
              <a:avLst/>
              <a:gdLst/>
              <a:ahLst/>
              <a:cxnLst>
                <a:cxn ang="0">
                  <a:pos x="43" y="89"/>
                </a:cxn>
                <a:cxn ang="0">
                  <a:pos x="68" y="78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43" y="89"/>
                </a:cxn>
                <a:cxn ang="0">
                  <a:pos x="43" y="89"/>
                </a:cxn>
              </a:cxnLst>
              <a:rect l="0" t="0" r="r" b="b"/>
              <a:pathLst>
                <a:path w="68" h="89">
                  <a:moveTo>
                    <a:pt x="43" y="89"/>
                  </a:moveTo>
                  <a:lnTo>
                    <a:pt x="68" y="78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43" y="89"/>
                  </a:lnTo>
                  <a:lnTo>
                    <a:pt x="43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422"/>
            <p:cNvSpPr>
              <a:spLocks/>
            </p:cNvSpPr>
            <p:nvPr/>
          </p:nvSpPr>
          <p:spPr bwMode="auto">
            <a:xfrm>
              <a:off x="8172411" y="673112"/>
              <a:ext cx="30113" cy="20129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93" y="47"/>
                </a:cxn>
                <a:cxn ang="0">
                  <a:pos x="78" y="68"/>
                </a:cxn>
                <a:cxn ang="0">
                  <a:pos x="0" y="19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93" h="68">
                  <a:moveTo>
                    <a:pt x="15" y="0"/>
                  </a:moveTo>
                  <a:lnTo>
                    <a:pt x="93" y="47"/>
                  </a:lnTo>
                  <a:lnTo>
                    <a:pt x="78" y="68"/>
                  </a:lnTo>
                  <a:lnTo>
                    <a:pt x="0" y="19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423"/>
            <p:cNvSpPr>
              <a:spLocks/>
            </p:cNvSpPr>
            <p:nvPr/>
          </p:nvSpPr>
          <p:spPr bwMode="auto">
            <a:xfrm>
              <a:off x="8128203" y="658311"/>
              <a:ext cx="28191" cy="12432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87" y="19"/>
                </a:cxn>
                <a:cxn ang="0">
                  <a:pos x="80" y="42"/>
                </a:cxn>
                <a:cxn ang="0">
                  <a:pos x="0" y="25"/>
                </a:cxn>
                <a:cxn ang="0">
                  <a:pos x="4" y="0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87" h="42">
                  <a:moveTo>
                    <a:pt x="32" y="8"/>
                  </a:moveTo>
                  <a:lnTo>
                    <a:pt x="87" y="19"/>
                  </a:lnTo>
                  <a:lnTo>
                    <a:pt x="80" y="42"/>
                  </a:lnTo>
                  <a:lnTo>
                    <a:pt x="0" y="25"/>
                  </a:lnTo>
                  <a:lnTo>
                    <a:pt x="4" y="0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424"/>
            <p:cNvSpPr>
              <a:spLocks/>
            </p:cNvSpPr>
            <p:nvPr/>
          </p:nvSpPr>
          <p:spPr bwMode="auto">
            <a:xfrm>
              <a:off x="7976998" y="657127"/>
              <a:ext cx="28832" cy="9472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"/>
                </a:cxn>
                <a:cxn ang="0">
                  <a:pos x="0" y="33"/>
                </a:cxn>
                <a:cxn ang="0">
                  <a:pos x="90" y="27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90" h="33">
                  <a:moveTo>
                    <a:pt x="76" y="0"/>
                  </a:moveTo>
                  <a:lnTo>
                    <a:pt x="0" y="4"/>
                  </a:lnTo>
                  <a:lnTo>
                    <a:pt x="0" y="33"/>
                  </a:lnTo>
                  <a:lnTo>
                    <a:pt x="90" y="27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425"/>
            <p:cNvSpPr>
              <a:spLocks/>
            </p:cNvSpPr>
            <p:nvPr/>
          </p:nvSpPr>
          <p:spPr bwMode="auto">
            <a:xfrm>
              <a:off x="7923820" y="661272"/>
              <a:ext cx="34598" cy="11248"/>
            </a:xfrm>
            <a:custGeom>
              <a:avLst/>
              <a:gdLst/>
              <a:ahLst/>
              <a:cxnLst>
                <a:cxn ang="0">
                  <a:pos x="34" y="9"/>
                </a:cxn>
                <a:cxn ang="0">
                  <a:pos x="108" y="0"/>
                </a:cxn>
                <a:cxn ang="0">
                  <a:pos x="108" y="19"/>
                </a:cxn>
                <a:cxn ang="0">
                  <a:pos x="0" y="38"/>
                </a:cxn>
                <a:cxn ang="0">
                  <a:pos x="34" y="9"/>
                </a:cxn>
                <a:cxn ang="0">
                  <a:pos x="34" y="9"/>
                </a:cxn>
              </a:cxnLst>
              <a:rect l="0" t="0" r="r" b="b"/>
              <a:pathLst>
                <a:path w="108" h="38">
                  <a:moveTo>
                    <a:pt x="34" y="9"/>
                  </a:moveTo>
                  <a:lnTo>
                    <a:pt x="108" y="0"/>
                  </a:lnTo>
                  <a:lnTo>
                    <a:pt x="108" y="19"/>
                  </a:lnTo>
                  <a:lnTo>
                    <a:pt x="0" y="38"/>
                  </a:lnTo>
                  <a:lnTo>
                    <a:pt x="34" y="9"/>
                  </a:lnTo>
                  <a:lnTo>
                    <a:pt x="34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426"/>
            <p:cNvSpPr>
              <a:spLocks/>
            </p:cNvSpPr>
            <p:nvPr/>
          </p:nvSpPr>
          <p:spPr bwMode="auto">
            <a:xfrm>
              <a:off x="7515694" y="722842"/>
              <a:ext cx="49975" cy="22497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151" y="0"/>
                </a:cxn>
                <a:cxn ang="0">
                  <a:pos x="156" y="27"/>
                </a:cxn>
                <a:cxn ang="0">
                  <a:pos x="0" y="7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6" h="76">
                  <a:moveTo>
                    <a:pt x="0" y="38"/>
                  </a:moveTo>
                  <a:lnTo>
                    <a:pt x="151" y="0"/>
                  </a:lnTo>
                  <a:lnTo>
                    <a:pt x="156" y="27"/>
                  </a:lnTo>
                  <a:lnTo>
                    <a:pt x="0" y="7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427"/>
            <p:cNvSpPr>
              <a:spLocks/>
            </p:cNvSpPr>
            <p:nvPr/>
          </p:nvSpPr>
          <p:spPr bwMode="auto">
            <a:xfrm>
              <a:off x="7590015" y="704489"/>
              <a:ext cx="58304" cy="19537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" y="67"/>
                </a:cxn>
                <a:cxn ang="0">
                  <a:pos x="183" y="25"/>
                </a:cxn>
                <a:cxn ang="0">
                  <a:pos x="183" y="0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83" h="67">
                  <a:moveTo>
                    <a:pt x="0" y="44"/>
                  </a:moveTo>
                  <a:lnTo>
                    <a:pt x="4" y="67"/>
                  </a:lnTo>
                  <a:lnTo>
                    <a:pt x="183" y="25"/>
                  </a:lnTo>
                  <a:lnTo>
                    <a:pt x="183" y="0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428"/>
            <p:cNvSpPr>
              <a:spLocks/>
            </p:cNvSpPr>
            <p:nvPr/>
          </p:nvSpPr>
          <p:spPr bwMode="auto">
            <a:xfrm>
              <a:off x="7677791" y="693833"/>
              <a:ext cx="37161" cy="14800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" y="49"/>
                </a:cxn>
                <a:cxn ang="0">
                  <a:pos x="116" y="34"/>
                </a:cxn>
                <a:cxn ang="0">
                  <a:pos x="116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6" h="49">
                  <a:moveTo>
                    <a:pt x="0" y="23"/>
                  </a:moveTo>
                  <a:lnTo>
                    <a:pt x="9" y="49"/>
                  </a:lnTo>
                  <a:lnTo>
                    <a:pt x="116" y="34"/>
                  </a:lnTo>
                  <a:lnTo>
                    <a:pt x="116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429"/>
            <p:cNvSpPr>
              <a:spLocks/>
            </p:cNvSpPr>
            <p:nvPr/>
          </p:nvSpPr>
          <p:spPr bwMode="auto">
            <a:xfrm>
              <a:off x="7627176" y="471823"/>
              <a:ext cx="30754" cy="207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4" y="70"/>
                </a:cxn>
                <a:cxn ang="0">
                  <a:pos x="97" y="51"/>
                </a:cxn>
                <a:cxn ang="0">
                  <a:pos x="5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70">
                  <a:moveTo>
                    <a:pt x="0" y="0"/>
                  </a:moveTo>
                  <a:lnTo>
                    <a:pt x="74" y="70"/>
                  </a:lnTo>
                  <a:lnTo>
                    <a:pt x="97" y="51"/>
                  </a:lnTo>
                  <a:lnTo>
                    <a:pt x="5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30"/>
            <p:cNvSpPr>
              <a:spLocks/>
            </p:cNvSpPr>
            <p:nvPr/>
          </p:nvSpPr>
          <p:spPr bwMode="auto">
            <a:xfrm>
              <a:off x="7669462" y="501424"/>
              <a:ext cx="28191" cy="28417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7"/>
                </a:cxn>
                <a:cxn ang="0">
                  <a:pos x="88" y="84"/>
                </a:cxn>
                <a:cxn ang="0">
                  <a:pos x="19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8" h="97">
                  <a:moveTo>
                    <a:pt x="0" y="15"/>
                  </a:moveTo>
                  <a:lnTo>
                    <a:pt x="61" y="97"/>
                  </a:lnTo>
                  <a:lnTo>
                    <a:pt x="88" y="84"/>
                  </a:lnTo>
                  <a:lnTo>
                    <a:pt x="19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31"/>
            <p:cNvSpPr>
              <a:spLocks/>
            </p:cNvSpPr>
            <p:nvPr/>
          </p:nvSpPr>
          <p:spPr bwMode="auto">
            <a:xfrm>
              <a:off x="7714311" y="548786"/>
              <a:ext cx="28191" cy="30785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57" y="104"/>
                </a:cxn>
                <a:cxn ang="0">
                  <a:pos x="89" y="91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89" h="104">
                  <a:moveTo>
                    <a:pt x="0" y="19"/>
                  </a:moveTo>
                  <a:lnTo>
                    <a:pt x="57" y="104"/>
                  </a:lnTo>
                  <a:lnTo>
                    <a:pt x="89" y="91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32"/>
            <p:cNvSpPr>
              <a:spLocks/>
            </p:cNvSpPr>
            <p:nvPr/>
          </p:nvSpPr>
          <p:spPr bwMode="auto">
            <a:xfrm>
              <a:off x="7751472" y="594965"/>
              <a:ext cx="23065" cy="26049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53" y="90"/>
                </a:cxn>
                <a:cxn ang="0">
                  <a:pos x="72" y="76"/>
                </a:cxn>
                <a:cxn ang="0">
                  <a:pos x="13" y="0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72" h="90">
                  <a:moveTo>
                    <a:pt x="0" y="16"/>
                  </a:moveTo>
                  <a:lnTo>
                    <a:pt x="53" y="90"/>
                  </a:lnTo>
                  <a:lnTo>
                    <a:pt x="72" y="76"/>
                  </a:lnTo>
                  <a:lnTo>
                    <a:pt x="13" y="0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33"/>
            <p:cNvSpPr>
              <a:spLocks/>
            </p:cNvSpPr>
            <p:nvPr/>
          </p:nvSpPr>
          <p:spPr bwMode="auto">
            <a:xfrm>
              <a:off x="7781584" y="631670"/>
              <a:ext cx="21143" cy="26049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8" y="89"/>
                </a:cxn>
                <a:cxn ang="0">
                  <a:pos x="67" y="72"/>
                </a:cxn>
                <a:cxn ang="0">
                  <a:pos x="15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67" h="89">
                  <a:moveTo>
                    <a:pt x="0" y="13"/>
                  </a:moveTo>
                  <a:lnTo>
                    <a:pt x="48" y="89"/>
                  </a:lnTo>
                  <a:lnTo>
                    <a:pt x="67" y="72"/>
                  </a:lnTo>
                  <a:lnTo>
                    <a:pt x="15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434"/>
            <p:cNvSpPr>
              <a:spLocks/>
            </p:cNvSpPr>
            <p:nvPr/>
          </p:nvSpPr>
          <p:spPr bwMode="auto">
            <a:xfrm>
              <a:off x="8246092" y="634038"/>
              <a:ext cx="35239" cy="18945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106" y="0"/>
                </a:cxn>
                <a:cxn ang="0">
                  <a:pos x="110" y="26"/>
                </a:cxn>
                <a:cxn ang="0">
                  <a:pos x="19" y="62"/>
                </a:cxn>
                <a:cxn ang="0">
                  <a:pos x="0" y="43"/>
                </a:cxn>
                <a:cxn ang="0">
                  <a:pos x="0" y="43"/>
                </a:cxn>
              </a:cxnLst>
              <a:rect l="0" t="0" r="r" b="b"/>
              <a:pathLst>
                <a:path w="110" h="62">
                  <a:moveTo>
                    <a:pt x="0" y="43"/>
                  </a:moveTo>
                  <a:lnTo>
                    <a:pt x="106" y="0"/>
                  </a:lnTo>
                  <a:lnTo>
                    <a:pt x="110" y="26"/>
                  </a:lnTo>
                  <a:lnTo>
                    <a:pt x="19" y="62"/>
                  </a:lnTo>
                  <a:lnTo>
                    <a:pt x="0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435"/>
            <p:cNvSpPr>
              <a:spLocks/>
            </p:cNvSpPr>
            <p:nvPr/>
          </p:nvSpPr>
          <p:spPr bwMode="auto">
            <a:xfrm>
              <a:off x="8305036" y="623974"/>
              <a:ext cx="33316" cy="1184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" y="40"/>
                </a:cxn>
                <a:cxn ang="0">
                  <a:pos x="105" y="19"/>
                </a:cxn>
                <a:cxn ang="0">
                  <a:pos x="101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105" h="40">
                  <a:moveTo>
                    <a:pt x="0" y="17"/>
                  </a:moveTo>
                  <a:lnTo>
                    <a:pt x="2" y="40"/>
                  </a:lnTo>
                  <a:lnTo>
                    <a:pt x="105" y="19"/>
                  </a:lnTo>
                  <a:lnTo>
                    <a:pt x="101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436"/>
            <p:cNvSpPr>
              <a:spLocks/>
            </p:cNvSpPr>
            <p:nvPr/>
          </p:nvSpPr>
          <p:spPr bwMode="auto">
            <a:xfrm>
              <a:off x="8361418" y="617462"/>
              <a:ext cx="39083" cy="10064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4" y="35"/>
                </a:cxn>
                <a:cxn ang="0">
                  <a:pos x="122" y="31"/>
                </a:cxn>
                <a:cxn ang="0">
                  <a:pos x="122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122" h="35">
                  <a:moveTo>
                    <a:pt x="0" y="12"/>
                  </a:moveTo>
                  <a:lnTo>
                    <a:pt x="4" y="35"/>
                  </a:lnTo>
                  <a:lnTo>
                    <a:pt x="122" y="31"/>
                  </a:lnTo>
                  <a:lnTo>
                    <a:pt x="122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437"/>
            <p:cNvSpPr>
              <a:spLocks/>
            </p:cNvSpPr>
            <p:nvPr/>
          </p:nvSpPr>
          <p:spPr bwMode="auto">
            <a:xfrm>
              <a:off x="8431254" y="617462"/>
              <a:ext cx="40364" cy="1184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1"/>
                </a:cxn>
                <a:cxn ang="0">
                  <a:pos x="119" y="40"/>
                </a:cxn>
                <a:cxn ang="0">
                  <a:pos x="125" y="1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5" h="40">
                  <a:moveTo>
                    <a:pt x="3" y="0"/>
                  </a:moveTo>
                  <a:lnTo>
                    <a:pt x="0" y="31"/>
                  </a:lnTo>
                  <a:lnTo>
                    <a:pt x="119" y="40"/>
                  </a:lnTo>
                  <a:lnTo>
                    <a:pt x="125" y="1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438"/>
            <p:cNvSpPr>
              <a:spLocks/>
            </p:cNvSpPr>
            <p:nvPr/>
          </p:nvSpPr>
          <p:spPr bwMode="auto">
            <a:xfrm>
              <a:off x="8498527" y="626342"/>
              <a:ext cx="39083" cy="1243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116" y="42"/>
                </a:cxn>
                <a:cxn ang="0">
                  <a:pos x="121" y="1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1" h="42">
                  <a:moveTo>
                    <a:pt x="3" y="0"/>
                  </a:moveTo>
                  <a:lnTo>
                    <a:pt x="0" y="25"/>
                  </a:lnTo>
                  <a:lnTo>
                    <a:pt x="116" y="42"/>
                  </a:lnTo>
                  <a:lnTo>
                    <a:pt x="121" y="1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439"/>
            <p:cNvSpPr>
              <a:spLocks/>
            </p:cNvSpPr>
            <p:nvPr/>
          </p:nvSpPr>
          <p:spPr bwMode="auto">
            <a:xfrm>
              <a:off x="8561316" y="637591"/>
              <a:ext cx="32676" cy="1420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9" y="47"/>
                </a:cxn>
                <a:cxn ang="0">
                  <a:pos x="103" y="2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03" h="47">
                  <a:moveTo>
                    <a:pt x="4" y="0"/>
                  </a:moveTo>
                  <a:lnTo>
                    <a:pt x="0" y="28"/>
                  </a:lnTo>
                  <a:lnTo>
                    <a:pt x="99" y="47"/>
                  </a:lnTo>
                  <a:lnTo>
                    <a:pt x="103" y="2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440"/>
            <p:cNvSpPr>
              <a:spLocks/>
            </p:cNvSpPr>
            <p:nvPr/>
          </p:nvSpPr>
          <p:spPr bwMode="auto">
            <a:xfrm>
              <a:off x="8478666" y="512081"/>
              <a:ext cx="8329" cy="27825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91"/>
                </a:cxn>
                <a:cxn ang="0">
                  <a:pos x="25" y="93"/>
                </a:cxn>
                <a:cxn ang="0">
                  <a:pos x="25" y="0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25" h="93">
                  <a:moveTo>
                    <a:pt x="2" y="4"/>
                  </a:moveTo>
                  <a:lnTo>
                    <a:pt x="0" y="91"/>
                  </a:lnTo>
                  <a:lnTo>
                    <a:pt x="25" y="93"/>
                  </a:lnTo>
                  <a:lnTo>
                    <a:pt x="25" y="0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441"/>
            <p:cNvSpPr>
              <a:spLocks/>
            </p:cNvSpPr>
            <p:nvPr/>
          </p:nvSpPr>
          <p:spPr bwMode="auto">
            <a:xfrm>
              <a:off x="8477384" y="551746"/>
              <a:ext cx="9611" cy="18353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0" y="59"/>
                </a:cxn>
                <a:cxn ang="0">
                  <a:pos x="31" y="61"/>
                </a:cxn>
                <a:cxn ang="0">
                  <a:pos x="29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31" h="61">
                  <a:moveTo>
                    <a:pt x="6" y="2"/>
                  </a:moveTo>
                  <a:lnTo>
                    <a:pt x="0" y="59"/>
                  </a:lnTo>
                  <a:lnTo>
                    <a:pt x="31" y="61"/>
                  </a:lnTo>
                  <a:lnTo>
                    <a:pt x="29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42"/>
            <p:cNvSpPr>
              <a:spLocks/>
            </p:cNvSpPr>
            <p:nvPr/>
          </p:nvSpPr>
          <p:spPr bwMode="auto">
            <a:xfrm>
              <a:off x="8237122" y="475375"/>
              <a:ext cx="53178" cy="16577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0" y="33"/>
                </a:cxn>
                <a:cxn ang="0">
                  <a:pos x="13" y="56"/>
                </a:cxn>
                <a:cxn ang="0">
                  <a:pos x="165" y="14"/>
                </a:cxn>
                <a:cxn ang="0">
                  <a:pos x="116" y="0"/>
                </a:cxn>
                <a:cxn ang="0">
                  <a:pos x="116" y="0"/>
                </a:cxn>
              </a:cxnLst>
              <a:rect l="0" t="0" r="r" b="b"/>
              <a:pathLst>
                <a:path w="165" h="56">
                  <a:moveTo>
                    <a:pt x="116" y="0"/>
                  </a:moveTo>
                  <a:lnTo>
                    <a:pt x="0" y="33"/>
                  </a:lnTo>
                  <a:lnTo>
                    <a:pt x="13" y="56"/>
                  </a:lnTo>
                  <a:lnTo>
                    <a:pt x="165" y="14"/>
                  </a:lnTo>
                  <a:lnTo>
                    <a:pt x="116" y="0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443"/>
            <p:cNvSpPr>
              <a:spLocks/>
            </p:cNvSpPr>
            <p:nvPr/>
          </p:nvSpPr>
          <p:spPr bwMode="auto">
            <a:xfrm>
              <a:off x="8484432" y="822303"/>
              <a:ext cx="38442" cy="1184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0" y="12"/>
                </a:cxn>
                <a:cxn ang="0">
                  <a:pos x="114" y="40"/>
                </a:cxn>
                <a:cxn ang="0">
                  <a:pos x="0" y="29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0" h="40">
                  <a:moveTo>
                    <a:pt x="6" y="0"/>
                  </a:moveTo>
                  <a:lnTo>
                    <a:pt x="120" y="12"/>
                  </a:lnTo>
                  <a:lnTo>
                    <a:pt x="114" y="40"/>
                  </a:lnTo>
                  <a:lnTo>
                    <a:pt x="0" y="29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444"/>
            <p:cNvSpPr>
              <a:spLocks/>
            </p:cNvSpPr>
            <p:nvPr/>
          </p:nvSpPr>
          <p:spPr bwMode="auto">
            <a:xfrm>
              <a:off x="8549142" y="831183"/>
              <a:ext cx="35239" cy="1124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3"/>
                </a:cxn>
                <a:cxn ang="0">
                  <a:pos x="103" y="38"/>
                </a:cxn>
                <a:cxn ang="0">
                  <a:pos x="111" y="15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11" h="38">
                  <a:moveTo>
                    <a:pt x="2" y="0"/>
                  </a:moveTo>
                  <a:lnTo>
                    <a:pt x="0" y="23"/>
                  </a:lnTo>
                  <a:lnTo>
                    <a:pt x="103" y="38"/>
                  </a:lnTo>
                  <a:lnTo>
                    <a:pt x="111" y="1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445"/>
            <p:cNvSpPr>
              <a:spLocks/>
            </p:cNvSpPr>
            <p:nvPr/>
          </p:nvSpPr>
          <p:spPr bwMode="auto">
            <a:xfrm>
              <a:off x="8251217" y="934196"/>
              <a:ext cx="37801" cy="26641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7" y="89"/>
                </a:cxn>
                <a:cxn ang="0">
                  <a:pos x="118" y="63"/>
                </a:cxn>
                <a:cxn ang="0">
                  <a:pos x="17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8" h="89">
                  <a:moveTo>
                    <a:pt x="0" y="23"/>
                  </a:moveTo>
                  <a:lnTo>
                    <a:pt x="97" y="89"/>
                  </a:lnTo>
                  <a:lnTo>
                    <a:pt x="118" y="63"/>
                  </a:lnTo>
                  <a:lnTo>
                    <a:pt x="17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446"/>
            <p:cNvSpPr>
              <a:spLocks/>
            </p:cNvSpPr>
            <p:nvPr/>
          </p:nvSpPr>
          <p:spPr bwMode="auto">
            <a:xfrm>
              <a:off x="8309521" y="965574"/>
              <a:ext cx="39723" cy="2486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29"/>
                </a:cxn>
                <a:cxn ang="0">
                  <a:pos x="107" y="84"/>
                </a:cxn>
                <a:cxn ang="0">
                  <a:pos x="124" y="55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24" h="84">
                  <a:moveTo>
                    <a:pt x="16" y="0"/>
                  </a:moveTo>
                  <a:lnTo>
                    <a:pt x="0" y="29"/>
                  </a:lnTo>
                  <a:lnTo>
                    <a:pt x="107" y="84"/>
                  </a:lnTo>
                  <a:lnTo>
                    <a:pt x="124" y="55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447"/>
            <p:cNvSpPr>
              <a:spLocks/>
            </p:cNvSpPr>
            <p:nvPr/>
          </p:nvSpPr>
          <p:spPr bwMode="auto">
            <a:xfrm>
              <a:off x="8376794" y="993399"/>
              <a:ext cx="39083" cy="23089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33"/>
                </a:cxn>
                <a:cxn ang="0">
                  <a:pos x="116" y="78"/>
                </a:cxn>
                <a:cxn ang="0">
                  <a:pos x="124" y="4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24" h="78">
                  <a:moveTo>
                    <a:pt x="14" y="0"/>
                  </a:moveTo>
                  <a:lnTo>
                    <a:pt x="0" y="33"/>
                  </a:lnTo>
                  <a:lnTo>
                    <a:pt x="116" y="78"/>
                  </a:lnTo>
                  <a:lnTo>
                    <a:pt x="124" y="4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448"/>
            <p:cNvSpPr>
              <a:spLocks/>
            </p:cNvSpPr>
            <p:nvPr/>
          </p:nvSpPr>
          <p:spPr bwMode="auto">
            <a:xfrm>
              <a:off x="8447271" y="1015304"/>
              <a:ext cx="39723" cy="1776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2"/>
                </a:cxn>
                <a:cxn ang="0">
                  <a:pos x="114" y="60"/>
                </a:cxn>
                <a:cxn ang="0">
                  <a:pos x="124" y="3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4" h="60">
                  <a:moveTo>
                    <a:pt x="6" y="0"/>
                  </a:moveTo>
                  <a:lnTo>
                    <a:pt x="0" y="32"/>
                  </a:lnTo>
                  <a:lnTo>
                    <a:pt x="114" y="60"/>
                  </a:lnTo>
                  <a:lnTo>
                    <a:pt x="124" y="3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449"/>
            <p:cNvSpPr>
              <a:spLocks/>
            </p:cNvSpPr>
            <p:nvPr/>
          </p:nvSpPr>
          <p:spPr bwMode="auto">
            <a:xfrm>
              <a:off x="8514545" y="1032472"/>
              <a:ext cx="40364" cy="1598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1"/>
                </a:cxn>
                <a:cxn ang="0">
                  <a:pos x="116" y="54"/>
                </a:cxn>
                <a:cxn ang="0">
                  <a:pos x="125" y="21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5" h="54">
                  <a:moveTo>
                    <a:pt x="6" y="0"/>
                  </a:moveTo>
                  <a:lnTo>
                    <a:pt x="0" y="31"/>
                  </a:lnTo>
                  <a:lnTo>
                    <a:pt x="116" y="54"/>
                  </a:lnTo>
                  <a:lnTo>
                    <a:pt x="125" y="21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450"/>
            <p:cNvSpPr>
              <a:spLocks/>
            </p:cNvSpPr>
            <p:nvPr/>
          </p:nvSpPr>
          <p:spPr bwMode="auto">
            <a:xfrm>
              <a:off x="8577333" y="1042537"/>
              <a:ext cx="32035" cy="1361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7" y="45"/>
                </a:cxn>
                <a:cxn ang="0">
                  <a:pos x="99" y="19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99" h="45">
                  <a:moveTo>
                    <a:pt x="4" y="0"/>
                  </a:moveTo>
                  <a:lnTo>
                    <a:pt x="0" y="28"/>
                  </a:lnTo>
                  <a:lnTo>
                    <a:pt x="97" y="45"/>
                  </a:lnTo>
                  <a:lnTo>
                    <a:pt x="99" y="19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451"/>
            <p:cNvSpPr>
              <a:spLocks/>
            </p:cNvSpPr>
            <p:nvPr/>
          </p:nvSpPr>
          <p:spPr bwMode="auto">
            <a:xfrm>
              <a:off x="7957777" y="1101740"/>
              <a:ext cx="30754" cy="2782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3" y="93"/>
                </a:cxn>
                <a:cxn ang="0">
                  <a:pos x="97" y="76"/>
                </a:cxn>
                <a:cxn ang="0">
                  <a:pos x="29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97" h="93">
                  <a:moveTo>
                    <a:pt x="0" y="12"/>
                  </a:moveTo>
                  <a:lnTo>
                    <a:pt x="63" y="93"/>
                  </a:lnTo>
                  <a:lnTo>
                    <a:pt x="97" y="76"/>
                  </a:lnTo>
                  <a:lnTo>
                    <a:pt x="29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452"/>
            <p:cNvSpPr>
              <a:spLocks/>
            </p:cNvSpPr>
            <p:nvPr/>
          </p:nvSpPr>
          <p:spPr bwMode="auto">
            <a:xfrm>
              <a:off x="7994938" y="1139629"/>
              <a:ext cx="28191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71" y="95"/>
                </a:cxn>
                <a:cxn ang="0">
                  <a:pos x="90" y="81"/>
                </a:cxn>
                <a:cxn ang="0">
                  <a:pos x="21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90" h="95">
                  <a:moveTo>
                    <a:pt x="0" y="15"/>
                  </a:moveTo>
                  <a:lnTo>
                    <a:pt x="71" y="95"/>
                  </a:lnTo>
                  <a:lnTo>
                    <a:pt x="90" y="81"/>
                  </a:lnTo>
                  <a:lnTo>
                    <a:pt x="21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453"/>
            <p:cNvSpPr>
              <a:spLocks/>
            </p:cNvSpPr>
            <p:nvPr/>
          </p:nvSpPr>
          <p:spPr bwMode="auto">
            <a:xfrm>
              <a:off x="8032739" y="1181663"/>
              <a:ext cx="31394" cy="30193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7" y="101"/>
                </a:cxn>
                <a:cxn ang="0">
                  <a:pos x="99" y="84"/>
                </a:cxn>
                <a:cxn ang="0">
                  <a:pos x="19" y="0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99" h="101">
                  <a:moveTo>
                    <a:pt x="0" y="14"/>
                  </a:moveTo>
                  <a:lnTo>
                    <a:pt x="67" y="101"/>
                  </a:lnTo>
                  <a:lnTo>
                    <a:pt x="99" y="84"/>
                  </a:lnTo>
                  <a:lnTo>
                    <a:pt x="19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454"/>
            <p:cNvSpPr>
              <a:spLocks/>
            </p:cNvSpPr>
            <p:nvPr/>
          </p:nvSpPr>
          <p:spPr bwMode="auto">
            <a:xfrm>
              <a:off x="8066696" y="1218961"/>
              <a:ext cx="27550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5"/>
                </a:cxn>
                <a:cxn ang="0">
                  <a:pos x="85" y="81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5" h="95">
                  <a:moveTo>
                    <a:pt x="0" y="15"/>
                  </a:moveTo>
                  <a:lnTo>
                    <a:pt x="61" y="95"/>
                  </a:lnTo>
                  <a:lnTo>
                    <a:pt x="85" y="81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455"/>
            <p:cNvSpPr>
              <a:spLocks/>
            </p:cNvSpPr>
            <p:nvPr/>
          </p:nvSpPr>
          <p:spPr bwMode="auto">
            <a:xfrm>
              <a:off x="8156394" y="993991"/>
              <a:ext cx="39723" cy="8880"/>
            </a:xfrm>
            <a:custGeom>
              <a:avLst/>
              <a:gdLst/>
              <a:ahLst/>
              <a:cxnLst>
                <a:cxn ang="0">
                  <a:pos x="21" y="14"/>
                </a:cxn>
                <a:cxn ang="0">
                  <a:pos x="114" y="0"/>
                </a:cxn>
                <a:cxn ang="0">
                  <a:pos x="126" y="21"/>
                </a:cxn>
                <a:cxn ang="0">
                  <a:pos x="0" y="31"/>
                </a:cxn>
                <a:cxn ang="0">
                  <a:pos x="21" y="14"/>
                </a:cxn>
                <a:cxn ang="0">
                  <a:pos x="21" y="14"/>
                </a:cxn>
              </a:cxnLst>
              <a:rect l="0" t="0" r="r" b="b"/>
              <a:pathLst>
                <a:path w="126" h="31">
                  <a:moveTo>
                    <a:pt x="21" y="14"/>
                  </a:moveTo>
                  <a:lnTo>
                    <a:pt x="114" y="0"/>
                  </a:lnTo>
                  <a:lnTo>
                    <a:pt x="126" y="21"/>
                  </a:lnTo>
                  <a:lnTo>
                    <a:pt x="0" y="31"/>
                  </a:lnTo>
                  <a:lnTo>
                    <a:pt x="21" y="14"/>
                  </a:lnTo>
                  <a:lnTo>
                    <a:pt x="21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456"/>
            <p:cNvSpPr>
              <a:spLocks/>
            </p:cNvSpPr>
            <p:nvPr/>
          </p:nvSpPr>
          <p:spPr bwMode="auto">
            <a:xfrm>
              <a:off x="8256343" y="1022408"/>
              <a:ext cx="24347" cy="43218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9" y="147"/>
                </a:cxn>
                <a:cxn ang="0">
                  <a:pos x="76" y="143"/>
                </a:cxn>
                <a:cxn ang="0">
                  <a:pos x="42" y="33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6" h="147">
                  <a:moveTo>
                    <a:pt x="0" y="17"/>
                  </a:moveTo>
                  <a:lnTo>
                    <a:pt x="49" y="147"/>
                  </a:lnTo>
                  <a:lnTo>
                    <a:pt x="76" y="143"/>
                  </a:lnTo>
                  <a:lnTo>
                    <a:pt x="42" y="33"/>
                  </a:lnTo>
                  <a:lnTo>
                    <a:pt x="0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457"/>
            <p:cNvSpPr>
              <a:spLocks/>
            </p:cNvSpPr>
            <p:nvPr/>
          </p:nvSpPr>
          <p:spPr bwMode="auto">
            <a:xfrm>
              <a:off x="8285174" y="1085163"/>
              <a:ext cx="16658" cy="35522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5" y="122"/>
                </a:cxn>
                <a:cxn ang="0">
                  <a:pos x="52" y="120"/>
                </a:cxn>
                <a:cxn ang="0">
                  <a:pos x="27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2" h="122">
                  <a:moveTo>
                    <a:pt x="0" y="4"/>
                  </a:moveTo>
                  <a:lnTo>
                    <a:pt x="25" y="122"/>
                  </a:lnTo>
                  <a:lnTo>
                    <a:pt x="52" y="120"/>
                  </a:lnTo>
                  <a:lnTo>
                    <a:pt x="27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458"/>
            <p:cNvSpPr>
              <a:spLocks/>
            </p:cNvSpPr>
            <p:nvPr/>
          </p:nvSpPr>
          <p:spPr bwMode="auto">
            <a:xfrm>
              <a:off x="8301192" y="1143773"/>
              <a:ext cx="16658" cy="34338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9" y="118"/>
                </a:cxn>
                <a:cxn ang="0">
                  <a:pos x="53" y="116"/>
                </a:cxn>
                <a:cxn ang="0">
                  <a:pos x="26" y="0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53" h="118">
                  <a:moveTo>
                    <a:pt x="0" y="10"/>
                  </a:moveTo>
                  <a:lnTo>
                    <a:pt x="19" y="118"/>
                  </a:lnTo>
                  <a:lnTo>
                    <a:pt x="53" y="116"/>
                  </a:lnTo>
                  <a:lnTo>
                    <a:pt x="26" y="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459"/>
            <p:cNvSpPr>
              <a:spLocks/>
            </p:cNvSpPr>
            <p:nvPr/>
          </p:nvSpPr>
          <p:spPr bwMode="auto">
            <a:xfrm>
              <a:off x="8314646" y="1200608"/>
              <a:ext cx="15377" cy="3374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114"/>
                </a:cxn>
                <a:cxn ang="0">
                  <a:pos x="47" y="112"/>
                </a:cxn>
                <a:cxn ang="0">
                  <a:pos x="32" y="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47" h="114">
                  <a:moveTo>
                    <a:pt x="0" y="6"/>
                  </a:moveTo>
                  <a:lnTo>
                    <a:pt x="15" y="114"/>
                  </a:lnTo>
                  <a:lnTo>
                    <a:pt x="47" y="112"/>
                  </a:lnTo>
                  <a:lnTo>
                    <a:pt x="32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460"/>
            <p:cNvSpPr>
              <a:spLocks/>
            </p:cNvSpPr>
            <p:nvPr/>
          </p:nvSpPr>
          <p:spPr bwMode="auto">
            <a:xfrm>
              <a:off x="7920616" y="925316"/>
              <a:ext cx="35239" cy="153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0" y="27"/>
                </a:cxn>
                <a:cxn ang="0">
                  <a:pos x="106" y="54"/>
                </a:cxn>
                <a:cxn ang="0">
                  <a:pos x="5" y="2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0" h="54">
                  <a:moveTo>
                    <a:pt x="0" y="0"/>
                  </a:moveTo>
                  <a:lnTo>
                    <a:pt x="110" y="27"/>
                  </a:lnTo>
                  <a:lnTo>
                    <a:pt x="106" y="54"/>
                  </a:lnTo>
                  <a:lnTo>
                    <a:pt x="5" y="2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461"/>
            <p:cNvSpPr>
              <a:spLocks/>
            </p:cNvSpPr>
            <p:nvPr/>
          </p:nvSpPr>
          <p:spPr bwMode="auto">
            <a:xfrm>
              <a:off x="7515694" y="834144"/>
              <a:ext cx="42286" cy="2841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33" y="61"/>
                </a:cxn>
                <a:cxn ang="0">
                  <a:pos x="122" y="97"/>
                </a:cxn>
                <a:cxn ang="0">
                  <a:pos x="0" y="46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33" h="97">
                  <a:moveTo>
                    <a:pt x="2" y="0"/>
                  </a:moveTo>
                  <a:lnTo>
                    <a:pt x="133" y="61"/>
                  </a:lnTo>
                  <a:lnTo>
                    <a:pt x="122" y="97"/>
                  </a:lnTo>
                  <a:lnTo>
                    <a:pt x="0" y="46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462"/>
            <p:cNvSpPr>
              <a:spLocks/>
            </p:cNvSpPr>
            <p:nvPr/>
          </p:nvSpPr>
          <p:spPr bwMode="auto">
            <a:xfrm>
              <a:off x="7586171" y="864337"/>
              <a:ext cx="44849" cy="2249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32"/>
                </a:cxn>
                <a:cxn ang="0">
                  <a:pos x="125" y="76"/>
                </a:cxn>
                <a:cxn ang="0">
                  <a:pos x="141" y="48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41" h="76">
                  <a:moveTo>
                    <a:pt x="11" y="0"/>
                  </a:moveTo>
                  <a:lnTo>
                    <a:pt x="0" y="32"/>
                  </a:lnTo>
                  <a:lnTo>
                    <a:pt x="125" y="76"/>
                  </a:lnTo>
                  <a:lnTo>
                    <a:pt x="141" y="48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463"/>
            <p:cNvSpPr>
              <a:spLocks/>
            </p:cNvSpPr>
            <p:nvPr/>
          </p:nvSpPr>
          <p:spPr bwMode="auto">
            <a:xfrm>
              <a:off x="7657289" y="887426"/>
              <a:ext cx="42927" cy="207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29"/>
                </a:cxn>
                <a:cxn ang="0">
                  <a:pos x="124" y="70"/>
                </a:cxn>
                <a:cxn ang="0">
                  <a:pos x="133" y="4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33" h="70">
                  <a:moveTo>
                    <a:pt x="8" y="0"/>
                  </a:moveTo>
                  <a:lnTo>
                    <a:pt x="0" y="29"/>
                  </a:lnTo>
                  <a:lnTo>
                    <a:pt x="124" y="70"/>
                  </a:lnTo>
                  <a:lnTo>
                    <a:pt x="133" y="4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65"/>
            <p:cNvSpPr>
              <a:spLocks/>
            </p:cNvSpPr>
            <p:nvPr/>
          </p:nvSpPr>
          <p:spPr bwMode="auto">
            <a:xfrm>
              <a:off x="7722640" y="907555"/>
              <a:ext cx="24987" cy="1539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74" y="52"/>
                </a:cxn>
                <a:cxn ang="0">
                  <a:pos x="78" y="2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78" h="52">
                  <a:moveTo>
                    <a:pt x="3" y="0"/>
                  </a:moveTo>
                  <a:lnTo>
                    <a:pt x="0" y="25"/>
                  </a:lnTo>
                  <a:lnTo>
                    <a:pt x="74" y="52"/>
                  </a:lnTo>
                  <a:lnTo>
                    <a:pt x="78" y="2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66"/>
            <p:cNvSpPr>
              <a:spLocks/>
            </p:cNvSpPr>
            <p:nvPr/>
          </p:nvSpPr>
          <p:spPr bwMode="auto">
            <a:xfrm>
              <a:off x="7919335" y="592596"/>
              <a:ext cx="33316" cy="19537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5"/>
                </a:cxn>
                <a:cxn ang="0">
                  <a:pos x="17" y="66"/>
                </a:cxn>
                <a:cxn ang="0">
                  <a:pos x="104" y="4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104" h="66">
                  <a:moveTo>
                    <a:pt x="76" y="0"/>
                  </a:moveTo>
                  <a:lnTo>
                    <a:pt x="0" y="45"/>
                  </a:lnTo>
                  <a:lnTo>
                    <a:pt x="17" y="66"/>
                  </a:lnTo>
                  <a:lnTo>
                    <a:pt x="104" y="4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467"/>
            <p:cNvSpPr>
              <a:spLocks/>
            </p:cNvSpPr>
            <p:nvPr/>
          </p:nvSpPr>
          <p:spPr bwMode="auto">
            <a:xfrm>
              <a:off x="7873845" y="617462"/>
              <a:ext cx="33316" cy="26641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105" y="20"/>
                </a:cxn>
                <a:cxn ang="0">
                  <a:pos x="27" y="92"/>
                </a:cxn>
                <a:cxn ang="0">
                  <a:pos x="0" y="77"/>
                </a:cxn>
                <a:cxn ang="0">
                  <a:pos x="91" y="0"/>
                </a:cxn>
                <a:cxn ang="0">
                  <a:pos x="91" y="0"/>
                </a:cxn>
              </a:cxnLst>
              <a:rect l="0" t="0" r="r" b="b"/>
              <a:pathLst>
                <a:path w="105" h="92">
                  <a:moveTo>
                    <a:pt x="91" y="0"/>
                  </a:moveTo>
                  <a:lnTo>
                    <a:pt x="105" y="20"/>
                  </a:lnTo>
                  <a:lnTo>
                    <a:pt x="27" y="92"/>
                  </a:lnTo>
                  <a:lnTo>
                    <a:pt x="0" y="77"/>
                  </a:lnTo>
                  <a:lnTo>
                    <a:pt x="91" y="0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68"/>
            <p:cNvSpPr>
              <a:spLocks/>
            </p:cNvSpPr>
            <p:nvPr/>
          </p:nvSpPr>
          <p:spPr bwMode="auto">
            <a:xfrm>
              <a:off x="7832840" y="658311"/>
              <a:ext cx="35239" cy="34929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110" y="19"/>
                </a:cxn>
                <a:cxn ang="0">
                  <a:pos x="34" y="118"/>
                </a:cxn>
                <a:cxn ang="0">
                  <a:pos x="0" y="103"/>
                </a:cxn>
                <a:cxn ang="0">
                  <a:pos x="85" y="0"/>
                </a:cxn>
                <a:cxn ang="0">
                  <a:pos x="85" y="0"/>
                </a:cxn>
              </a:cxnLst>
              <a:rect l="0" t="0" r="r" b="b"/>
              <a:pathLst>
                <a:path w="110" h="118">
                  <a:moveTo>
                    <a:pt x="85" y="0"/>
                  </a:moveTo>
                  <a:lnTo>
                    <a:pt x="110" y="19"/>
                  </a:lnTo>
                  <a:lnTo>
                    <a:pt x="34" y="118"/>
                  </a:lnTo>
                  <a:lnTo>
                    <a:pt x="0" y="103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469"/>
            <p:cNvSpPr>
              <a:spLocks/>
            </p:cNvSpPr>
            <p:nvPr/>
          </p:nvSpPr>
          <p:spPr bwMode="auto">
            <a:xfrm>
              <a:off x="7805931" y="716922"/>
              <a:ext cx="23065" cy="3966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72" y="17"/>
                </a:cxn>
                <a:cxn ang="0">
                  <a:pos x="25" y="133"/>
                </a:cxn>
                <a:cxn ang="0">
                  <a:pos x="0" y="124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72" h="133">
                  <a:moveTo>
                    <a:pt x="38" y="0"/>
                  </a:moveTo>
                  <a:lnTo>
                    <a:pt x="72" y="17"/>
                  </a:lnTo>
                  <a:lnTo>
                    <a:pt x="25" y="133"/>
                  </a:lnTo>
                  <a:lnTo>
                    <a:pt x="0" y="124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470"/>
            <p:cNvSpPr>
              <a:spLocks/>
            </p:cNvSpPr>
            <p:nvPr/>
          </p:nvSpPr>
          <p:spPr bwMode="auto">
            <a:xfrm>
              <a:off x="7796961" y="781453"/>
              <a:ext cx="11533" cy="3196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36" y="3"/>
                </a:cxn>
                <a:cxn ang="0">
                  <a:pos x="28" y="106"/>
                </a:cxn>
                <a:cxn ang="0">
                  <a:pos x="0" y="106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6" h="106">
                  <a:moveTo>
                    <a:pt x="9" y="0"/>
                  </a:moveTo>
                  <a:lnTo>
                    <a:pt x="36" y="3"/>
                  </a:lnTo>
                  <a:lnTo>
                    <a:pt x="28" y="106"/>
                  </a:lnTo>
                  <a:lnTo>
                    <a:pt x="0" y="106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471"/>
            <p:cNvSpPr>
              <a:spLocks/>
            </p:cNvSpPr>
            <p:nvPr/>
          </p:nvSpPr>
          <p:spPr bwMode="auto">
            <a:xfrm>
              <a:off x="7798243" y="839472"/>
              <a:ext cx="15377" cy="3374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9" y="0"/>
                </a:cxn>
                <a:cxn ang="0">
                  <a:pos x="50" y="107"/>
                </a:cxn>
                <a:cxn ang="0">
                  <a:pos x="23" y="11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0" h="114">
                  <a:moveTo>
                    <a:pt x="0" y="4"/>
                  </a:moveTo>
                  <a:lnTo>
                    <a:pt x="29" y="0"/>
                  </a:lnTo>
                  <a:lnTo>
                    <a:pt x="50" y="107"/>
                  </a:lnTo>
                  <a:lnTo>
                    <a:pt x="23" y="11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472"/>
            <p:cNvSpPr>
              <a:spLocks/>
            </p:cNvSpPr>
            <p:nvPr/>
          </p:nvSpPr>
          <p:spPr bwMode="auto">
            <a:xfrm>
              <a:off x="7813619" y="891570"/>
              <a:ext cx="21784" cy="34929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5" y="0"/>
                </a:cxn>
                <a:cxn ang="0">
                  <a:pos x="66" y="112"/>
                </a:cxn>
                <a:cxn ang="0">
                  <a:pos x="42" y="118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6" h="118">
                  <a:moveTo>
                    <a:pt x="0" y="12"/>
                  </a:moveTo>
                  <a:lnTo>
                    <a:pt x="25" y="0"/>
                  </a:lnTo>
                  <a:lnTo>
                    <a:pt x="66" y="112"/>
                  </a:lnTo>
                  <a:lnTo>
                    <a:pt x="42" y="11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473"/>
            <p:cNvSpPr>
              <a:spLocks/>
            </p:cNvSpPr>
            <p:nvPr/>
          </p:nvSpPr>
          <p:spPr bwMode="auto">
            <a:xfrm>
              <a:off x="7835403" y="942484"/>
              <a:ext cx="23706" cy="3256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9" y="0"/>
                </a:cxn>
                <a:cxn ang="0">
                  <a:pos x="75" y="101"/>
                </a:cxn>
                <a:cxn ang="0">
                  <a:pos x="48" y="111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5" h="111">
                  <a:moveTo>
                    <a:pt x="0" y="17"/>
                  </a:moveTo>
                  <a:lnTo>
                    <a:pt x="29" y="0"/>
                  </a:lnTo>
                  <a:lnTo>
                    <a:pt x="75" y="101"/>
                  </a:lnTo>
                  <a:lnTo>
                    <a:pt x="48" y="111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474"/>
            <p:cNvSpPr>
              <a:spLocks/>
            </p:cNvSpPr>
            <p:nvPr/>
          </p:nvSpPr>
          <p:spPr bwMode="auto">
            <a:xfrm>
              <a:off x="8469696" y="689689"/>
              <a:ext cx="14095" cy="30193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0" y="91"/>
                </a:cxn>
                <a:cxn ang="0">
                  <a:pos x="25" y="100"/>
                </a:cxn>
                <a:cxn ang="0">
                  <a:pos x="44" y="5"/>
                </a:cxn>
                <a:cxn ang="0">
                  <a:pos x="23" y="0"/>
                </a:cxn>
                <a:cxn ang="0">
                  <a:pos x="23" y="0"/>
                </a:cxn>
              </a:cxnLst>
              <a:rect l="0" t="0" r="r" b="b"/>
              <a:pathLst>
                <a:path w="44" h="100">
                  <a:moveTo>
                    <a:pt x="23" y="0"/>
                  </a:moveTo>
                  <a:lnTo>
                    <a:pt x="0" y="91"/>
                  </a:lnTo>
                  <a:lnTo>
                    <a:pt x="25" y="100"/>
                  </a:lnTo>
                  <a:lnTo>
                    <a:pt x="44" y="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475"/>
            <p:cNvSpPr>
              <a:spLocks/>
            </p:cNvSpPr>
            <p:nvPr/>
          </p:nvSpPr>
          <p:spPr bwMode="auto">
            <a:xfrm>
              <a:off x="8453678" y="734091"/>
              <a:ext cx="17940" cy="31377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55" y="11"/>
                </a:cxn>
                <a:cxn ang="0">
                  <a:pos x="19" y="104"/>
                </a:cxn>
                <a:cxn ang="0">
                  <a:pos x="0" y="101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55" h="104">
                  <a:moveTo>
                    <a:pt x="30" y="0"/>
                  </a:moveTo>
                  <a:lnTo>
                    <a:pt x="55" y="11"/>
                  </a:lnTo>
                  <a:lnTo>
                    <a:pt x="19" y="104"/>
                  </a:lnTo>
                  <a:lnTo>
                    <a:pt x="0" y="101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476"/>
            <p:cNvSpPr>
              <a:spLocks/>
            </p:cNvSpPr>
            <p:nvPr/>
          </p:nvSpPr>
          <p:spPr bwMode="auto">
            <a:xfrm>
              <a:off x="8434457" y="777901"/>
              <a:ext cx="19221" cy="30193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1" y="14"/>
                </a:cxn>
                <a:cxn ang="0">
                  <a:pos x="23" y="103"/>
                </a:cxn>
                <a:cxn ang="0">
                  <a:pos x="0" y="90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1" h="103">
                  <a:moveTo>
                    <a:pt x="40" y="0"/>
                  </a:moveTo>
                  <a:lnTo>
                    <a:pt x="61" y="14"/>
                  </a:lnTo>
                  <a:lnTo>
                    <a:pt x="23" y="103"/>
                  </a:lnTo>
                  <a:lnTo>
                    <a:pt x="0" y="90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477"/>
            <p:cNvSpPr>
              <a:spLocks/>
            </p:cNvSpPr>
            <p:nvPr/>
          </p:nvSpPr>
          <p:spPr bwMode="auto">
            <a:xfrm>
              <a:off x="8404344" y="822303"/>
              <a:ext cx="24987" cy="28417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78" y="16"/>
                </a:cxn>
                <a:cxn ang="0">
                  <a:pos x="17" y="97"/>
                </a:cxn>
                <a:cxn ang="0">
                  <a:pos x="0" y="82"/>
                </a:cxn>
                <a:cxn ang="0">
                  <a:pos x="57" y="0"/>
                </a:cxn>
                <a:cxn ang="0">
                  <a:pos x="57" y="0"/>
                </a:cxn>
              </a:cxnLst>
              <a:rect l="0" t="0" r="r" b="b"/>
              <a:pathLst>
                <a:path w="78" h="97">
                  <a:moveTo>
                    <a:pt x="57" y="0"/>
                  </a:moveTo>
                  <a:lnTo>
                    <a:pt x="78" y="16"/>
                  </a:lnTo>
                  <a:lnTo>
                    <a:pt x="17" y="97"/>
                  </a:lnTo>
                  <a:lnTo>
                    <a:pt x="0" y="82"/>
                  </a:lnTo>
                  <a:lnTo>
                    <a:pt x="57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478"/>
            <p:cNvSpPr>
              <a:spLocks/>
            </p:cNvSpPr>
            <p:nvPr/>
          </p:nvSpPr>
          <p:spPr bwMode="auto">
            <a:xfrm>
              <a:off x="8362699" y="864337"/>
              <a:ext cx="30113" cy="30785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95" y="23"/>
                </a:cxn>
                <a:cxn ang="0">
                  <a:pos x="23" y="105"/>
                </a:cxn>
                <a:cxn ang="0">
                  <a:pos x="0" y="84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95" h="105">
                  <a:moveTo>
                    <a:pt x="68" y="0"/>
                  </a:moveTo>
                  <a:lnTo>
                    <a:pt x="95" y="23"/>
                  </a:lnTo>
                  <a:lnTo>
                    <a:pt x="23" y="105"/>
                  </a:lnTo>
                  <a:lnTo>
                    <a:pt x="0" y="84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479"/>
            <p:cNvSpPr>
              <a:spLocks/>
            </p:cNvSpPr>
            <p:nvPr/>
          </p:nvSpPr>
          <p:spPr bwMode="auto">
            <a:xfrm>
              <a:off x="8340274" y="902226"/>
              <a:ext cx="17940" cy="1361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57" y="16"/>
                </a:cxn>
                <a:cxn ang="0">
                  <a:pos x="23" y="48"/>
                </a:cxn>
                <a:cxn ang="0">
                  <a:pos x="0" y="38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57" h="48">
                  <a:moveTo>
                    <a:pt x="38" y="0"/>
                  </a:moveTo>
                  <a:lnTo>
                    <a:pt x="57" y="16"/>
                  </a:lnTo>
                  <a:lnTo>
                    <a:pt x="23" y="48"/>
                  </a:lnTo>
                  <a:lnTo>
                    <a:pt x="0" y="38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480"/>
            <p:cNvSpPr>
              <a:spLocks/>
            </p:cNvSpPr>
            <p:nvPr/>
          </p:nvSpPr>
          <p:spPr bwMode="auto">
            <a:xfrm>
              <a:off x="7535556" y="671928"/>
              <a:ext cx="711177" cy="569530"/>
            </a:xfrm>
            <a:custGeom>
              <a:avLst/>
              <a:gdLst/>
              <a:ahLst/>
              <a:cxnLst>
                <a:cxn ang="0">
                  <a:pos x="0" y="1386"/>
                </a:cxn>
                <a:cxn ang="0">
                  <a:pos x="2" y="1582"/>
                </a:cxn>
                <a:cxn ang="0">
                  <a:pos x="203" y="1517"/>
                </a:cxn>
                <a:cxn ang="0">
                  <a:pos x="255" y="1620"/>
                </a:cxn>
                <a:cxn ang="0">
                  <a:pos x="4" y="1722"/>
                </a:cxn>
                <a:cxn ang="0">
                  <a:pos x="8" y="1916"/>
                </a:cxn>
                <a:cxn ang="0">
                  <a:pos x="107" y="1924"/>
                </a:cxn>
                <a:cxn ang="0">
                  <a:pos x="673" y="1684"/>
                </a:cxn>
                <a:cxn ang="0">
                  <a:pos x="586" y="1500"/>
                </a:cxn>
                <a:cxn ang="0">
                  <a:pos x="367" y="1566"/>
                </a:cxn>
                <a:cxn ang="0">
                  <a:pos x="325" y="1471"/>
                </a:cxn>
                <a:cxn ang="0">
                  <a:pos x="517" y="1405"/>
                </a:cxn>
                <a:cxn ang="0">
                  <a:pos x="945" y="1270"/>
                </a:cxn>
                <a:cxn ang="0">
                  <a:pos x="1160" y="1201"/>
                </a:cxn>
                <a:cxn ang="0">
                  <a:pos x="1413" y="1110"/>
                </a:cxn>
                <a:cxn ang="0">
                  <a:pos x="1625" y="1009"/>
                </a:cxn>
                <a:cxn ang="0">
                  <a:pos x="1797" y="909"/>
                </a:cxn>
                <a:cxn ang="0">
                  <a:pos x="1914" y="833"/>
                </a:cxn>
                <a:cxn ang="0">
                  <a:pos x="2028" y="743"/>
                </a:cxn>
                <a:cxn ang="0">
                  <a:pos x="2105" y="660"/>
                </a:cxn>
                <a:cxn ang="0">
                  <a:pos x="2169" y="566"/>
                </a:cxn>
                <a:cxn ang="0">
                  <a:pos x="2209" y="477"/>
                </a:cxn>
                <a:cxn ang="0">
                  <a:pos x="2220" y="386"/>
                </a:cxn>
                <a:cxn ang="0">
                  <a:pos x="2205" y="291"/>
                </a:cxn>
                <a:cxn ang="0">
                  <a:pos x="2160" y="209"/>
                </a:cxn>
                <a:cxn ang="0">
                  <a:pos x="2097" y="129"/>
                </a:cxn>
                <a:cxn ang="0">
                  <a:pos x="2004" y="59"/>
                </a:cxn>
                <a:cxn ang="0">
                  <a:pos x="1886" y="13"/>
                </a:cxn>
                <a:cxn ang="0">
                  <a:pos x="1804" y="0"/>
                </a:cxn>
                <a:cxn ang="0">
                  <a:pos x="1802" y="42"/>
                </a:cxn>
                <a:cxn ang="0">
                  <a:pos x="1878" y="57"/>
                </a:cxn>
                <a:cxn ang="0">
                  <a:pos x="1981" y="97"/>
                </a:cxn>
                <a:cxn ang="0">
                  <a:pos x="2055" y="158"/>
                </a:cxn>
                <a:cxn ang="0">
                  <a:pos x="2110" y="238"/>
                </a:cxn>
                <a:cxn ang="0">
                  <a:pos x="2144" y="321"/>
                </a:cxn>
                <a:cxn ang="0">
                  <a:pos x="2162" y="390"/>
                </a:cxn>
                <a:cxn ang="0">
                  <a:pos x="2156" y="456"/>
                </a:cxn>
                <a:cxn ang="0">
                  <a:pos x="2133" y="523"/>
                </a:cxn>
                <a:cxn ang="0">
                  <a:pos x="2082" y="597"/>
                </a:cxn>
                <a:cxn ang="0">
                  <a:pos x="1989" y="686"/>
                </a:cxn>
                <a:cxn ang="0">
                  <a:pos x="1888" y="768"/>
                </a:cxn>
                <a:cxn ang="0">
                  <a:pos x="1797" y="825"/>
                </a:cxn>
                <a:cxn ang="0">
                  <a:pos x="1625" y="909"/>
                </a:cxn>
                <a:cxn ang="0">
                  <a:pos x="1441" y="987"/>
                </a:cxn>
                <a:cxn ang="0">
                  <a:pos x="1236" y="1049"/>
                </a:cxn>
                <a:cxn ang="0">
                  <a:pos x="928" y="1123"/>
                </a:cxn>
                <a:cxn ang="0">
                  <a:pos x="508" y="1239"/>
                </a:cxn>
                <a:cxn ang="0">
                  <a:pos x="222" y="1323"/>
                </a:cxn>
                <a:cxn ang="0">
                  <a:pos x="0" y="1386"/>
                </a:cxn>
                <a:cxn ang="0">
                  <a:pos x="0" y="1386"/>
                </a:cxn>
              </a:cxnLst>
              <a:rect l="0" t="0" r="r" b="b"/>
              <a:pathLst>
                <a:path w="2220" h="1924">
                  <a:moveTo>
                    <a:pt x="0" y="1386"/>
                  </a:moveTo>
                  <a:lnTo>
                    <a:pt x="2" y="1582"/>
                  </a:lnTo>
                  <a:lnTo>
                    <a:pt x="203" y="1517"/>
                  </a:lnTo>
                  <a:lnTo>
                    <a:pt x="255" y="1620"/>
                  </a:lnTo>
                  <a:lnTo>
                    <a:pt x="4" y="1722"/>
                  </a:lnTo>
                  <a:lnTo>
                    <a:pt x="8" y="1916"/>
                  </a:lnTo>
                  <a:lnTo>
                    <a:pt x="107" y="1924"/>
                  </a:lnTo>
                  <a:lnTo>
                    <a:pt x="673" y="1684"/>
                  </a:lnTo>
                  <a:lnTo>
                    <a:pt x="586" y="1500"/>
                  </a:lnTo>
                  <a:lnTo>
                    <a:pt x="367" y="1566"/>
                  </a:lnTo>
                  <a:lnTo>
                    <a:pt x="325" y="1471"/>
                  </a:lnTo>
                  <a:lnTo>
                    <a:pt x="517" y="1405"/>
                  </a:lnTo>
                  <a:lnTo>
                    <a:pt x="945" y="1270"/>
                  </a:lnTo>
                  <a:lnTo>
                    <a:pt x="1160" y="1201"/>
                  </a:lnTo>
                  <a:lnTo>
                    <a:pt x="1413" y="1110"/>
                  </a:lnTo>
                  <a:lnTo>
                    <a:pt x="1625" y="1009"/>
                  </a:lnTo>
                  <a:lnTo>
                    <a:pt x="1797" y="909"/>
                  </a:lnTo>
                  <a:lnTo>
                    <a:pt x="1914" y="833"/>
                  </a:lnTo>
                  <a:lnTo>
                    <a:pt x="2028" y="743"/>
                  </a:lnTo>
                  <a:lnTo>
                    <a:pt x="2105" y="660"/>
                  </a:lnTo>
                  <a:lnTo>
                    <a:pt x="2169" y="566"/>
                  </a:lnTo>
                  <a:lnTo>
                    <a:pt x="2209" y="477"/>
                  </a:lnTo>
                  <a:lnTo>
                    <a:pt x="2220" y="386"/>
                  </a:lnTo>
                  <a:lnTo>
                    <a:pt x="2205" y="291"/>
                  </a:lnTo>
                  <a:lnTo>
                    <a:pt x="2160" y="209"/>
                  </a:lnTo>
                  <a:lnTo>
                    <a:pt x="2097" y="129"/>
                  </a:lnTo>
                  <a:lnTo>
                    <a:pt x="2004" y="59"/>
                  </a:lnTo>
                  <a:lnTo>
                    <a:pt x="1886" y="13"/>
                  </a:lnTo>
                  <a:lnTo>
                    <a:pt x="1804" y="0"/>
                  </a:lnTo>
                  <a:lnTo>
                    <a:pt x="1802" y="42"/>
                  </a:lnTo>
                  <a:lnTo>
                    <a:pt x="1878" y="57"/>
                  </a:lnTo>
                  <a:lnTo>
                    <a:pt x="1981" y="97"/>
                  </a:lnTo>
                  <a:lnTo>
                    <a:pt x="2055" y="158"/>
                  </a:lnTo>
                  <a:lnTo>
                    <a:pt x="2110" y="238"/>
                  </a:lnTo>
                  <a:lnTo>
                    <a:pt x="2144" y="321"/>
                  </a:lnTo>
                  <a:lnTo>
                    <a:pt x="2162" y="390"/>
                  </a:lnTo>
                  <a:lnTo>
                    <a:pt x="2156" y="456"/>
                  </a:lnTo>
                  <a:lnTo>
                    <a:pt x="2133" y="523"/>
                  </a:lnTo>
                  <a:lnTo>
                    <a:pt x="2082" y="597"/>
                  </a:lnTo>
                  <a:lnTo>
                    <a:pt x="1989" y="686"/>
                  </a:lnTo>
                  <a:lnTo>
                    <a:pt x="1888" y="768"/>
                  </a:lnTo>
                  <a:lnTo>
                    <a:pt x="1797" y="825"/>
                  </a:lnTo>
                  <a:lnTo>
                    <a:pt x="1625" y="909"/>
                  </a:lnTo>
                  <a:lnTo>
                    <a:pt x="1441" y="987"/>
                  </a:lnTo>
                  <a:lnTo>
                    <a:pt x="1236" y="1049"/>
                  </a:lnTo>
                  <a:lnTo>
                    <a:pt x="928" y="1123"/>
                  </a:lnTo>
                  <a:lnTo>
                    <a:pt x="508" y="1239"/>
                  </a:lnTo>
                  <a:lnTo>
                    <a:pt x="222" y="1323"/>
                  </a:lnTo>
                  <a:lnTo>
                    <a:pt x="0" y="1386"/>
                  </a:lnTo>
                  <a:lnTo>
                    <a:pt x="0" y="13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481"/>
            <p:cNvSpPr>
              <a:spLocks/>
            </p:cNvSpPr>
            <p:nvPr/>
          </p:nvSpPr>
          <p:spPr bwMode="auto">
            <a:xfrm>
              <a:off x="7527226" y="802766"/>
              <a:ext cx="190288" cy="94132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54" y="0"/>
                </a:cxn>
                <a:cxn ang="0">
                  <a:pos x="179" y="57"/>
                </a:cxn>
                <a:cxn ang="0">
                  <a:pos x="350" y="127"/>
                </a:cxn>
                <a:cxn ang="0">
                  <a:pos x="487" y="161"/>
                </a:cxn>
                <a:cxn ang="0">
                  <a:pos x="573" y="188"/>
                </a:cxn>
                <a:cxn ang="0">
                  <a:pos x="582" y="253"/>
                </a:cxn>
                <a:cxn ang="0">
                  <a:pos x="595" y="317"/>
                </a:cxn>
                <a:cxn ang="0">
                  <a:pos x="386" y="249"/>
                </a:cxn>
                <a:cxn ang="0">
                  <a:pos x="160" y="158"/>
                </a:cxn>
                <a:cxn ang="0">
                  <a:pos x="0" y="89"/>
                </a:cxn>
                <a:cxn ang="0">
                  <a:pos x="0" y="26"/>
                </a:cxn>
                <a:cxn ang="0">
                  <a:pos x="0" y="26"/>
                </a:cxn>
              </a:cxnLst>
              <a:rect l="0" t="0" r="r" b="b"/>
              <a:pathLst>
                <a:path w="595" h="317">
                  <a:moveTo>
                    <a:pt x="0" y="26"/>
                  </a:moveTo>
                  <a:lnTo>
                    <a:pt x="54" y="0"/>
                  </a:lnTo>
                  <a:lnTo>
                    <a:pt x="179" y="57"/>
                  </a:lnTo>
                  <a:lnTo>
                    <a:pt x="350" y="127"/>
                  </a:lnTo>
                  <a:lnTo>
                    <a:pt x="487" y="161"/>
                  </a:lnTo>
                  <a:lnTo>
                    <a:pt x="573" y="188"/>
                  </a:lnTo>
                  <a:lnTo>
                    <a:pt x="582" y="253"/>
                  </a:lnTo>
                  <a:lnTo>
                    <a:pt x="595" y="317"/>
                  </a:lnTo>
                  <a:lnTo>
                    <a:pt x="386" y="249"/>
                  </a:lnTo>
                  <a:lnTo>
                    <a:pt x="160" y="158"/>
                  </a:lnTo>
                  <a:lnTo>
                    <a:pt x="0" y="89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482"/>
            <p:cNvSpPr>
              <a:spLocks/>
            </p:cNvSpPr>
            <p:nvPr/>
          </p:nvSpPr>
          <p:spPr bwMode="auto">
            <a:xfrm>
              <a:off x="7527226" y="665416"/>
              <a:ext cx="213994" cy="114261"/>
            </a:xfrm>
            <a:custGeom>
              <a:avLst/>
              <a:gdLst/>
              <a:ahLst/>
              <a:cxnLst>
                <a:cxn ang="0">
                  <a:pos x="0" y="287"/>
                </a:cxn>
                <a:cxn ang="0">
                  <a:pos x="4" y="386"/>
                </a:cxn>
                <a:cxn ang="0">
                  <a:pos x="101" y="352"/>
                </a:cxn>
                <a:cxn ang="0">
                  <a:pos x="255" y="302"/>
                </a:cxn>
                <a:cxn ang="0">
                  <a:pos x="424" y="255"/>
                </a:cxn>
                <a:cxn ang="0">
                  <a:pos x="588" y="205"/>
                </a:cxn>
                <a:cxn ang="0">
                  <a:pos x="653" y="192"/>
                </a:cxn>
                <a:cxn ang="0">
                  <a:pos x="670" y="169"/>
                </a:cxn>
                <a:cxn ang="0">
                  <a:pos x="639" y="67"/>
                </a:cxn>
                <a:cxn ang="0">
                  <a:pos x="605" y="0"/>
                </a:cxn>
                <a:cxn ang="0">
                  <a:pos x="508" y="0"/>
                </a:cxn>
                <a:cxn ang="0">
                  <a:pos x="518" y="82"/>
                </a:cxn>
                <a:cxn ang="0">
                  <a:pos x="603" y="69"/>
                </a:cxn>
                <a:cxn ang="0">
                  <a:pos x="613" y="146"/>
                </a:cxn>
                <a:cxn ang="0">
                  <a:pos x="453" y="167"/>
                </a:cxn>
                <a:cxn ang="0">
                  <a:pos x="297" y="204"/>
                </a:cxn>
                <a:cxn ang="0">
                  <a:pos x="97" y="257"/>
                </a:cxn>
                <a:cxn ang="0">
                  <a:pos x="0" y="287"/>
                </a:cxn>
                <a:cxn ang="0">
                  <a:pos x="0" y="287"/>
                </a:cxn>
              </a:cxnLst>
              <a:rect l="0" t="0" r="r" b="b"/>
              <a:pathLst>
                <a:path w="670" h="386">
                  <a:moveTo>
                    <a:pt x="0" y="287"/>
                  </a:moveTo>
                  <a:lnTo>
                    <a:pt x="4" y="386"/>
                  </a:lnTo>
                  <a:lnTo>
                    <a:pt x="101" y="352"/>
                  </a:lnTo>
                  <a:lnTo>
                    <a:pt x="255" y="302"/>
                  </a:lnTo>
                  <a:lnTo>
                    <a:pt x="424" y="255"/>
                  </a:lnTo>
                  <a:lnTo>
                    <a:pt x="588" y="205"/>
                  </a:lnTo>
                  <a:lnTo>
                    <a:pt x="653" y="192"/>
                  </a:lnTo>
                  <a:lnTo>
                    <a:pt x="670" y="169"/>
                  </a:lnTo>
                  <a:lnTo>
                    <a:pt x="639" y="67"/>
                  </a:lnTo>
                  <a:lnTo>
                    <a:pt x="605" y="0"/>
                  </a:lnTo>
                  <a:lnTo>
                    <a:pt x="508" y="0"/>
                  </a:lnTo>
                  <a:lnTo>
                    <a:pt x="518" y="82"/>
                  </a:lnTo>
                  <a:lnTo>
                    <a:pt x="603" y="69"/>
                  </a:lnTo>
                  <a:lnTo>
                    <a:pt x="613" y="146"/>
                  </a:lnTo>
                  <a:lnTo>
                    <a:pt x="453" y="167"/>
                  </a:lnTo>
                  <a:lnTo>
                    <a:pt x="297" y="204"/>
                  </a:lnTo>
                  <a:lnTo>
                    <a:pt x="97" y="257"/>
                  </a:lnTo>
                  <a:lnTo>
                    <a:pt x="0" y="287"/>
                  </a:lnTo>
                  <a:lnTo>
                    <a:pt x="0" y="28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483"/>
            <p:cNvSpPr>
              <a:spLocks/>
            </p:cNvSpPr>
            <p:nvPr/>
          </p:nvSpPr>
          <p:spPr bwMode="auto">
            <a:xfrm>
              <a:off x="7600907" y="471231"/>
              <a:ext cx="182600" cy="2149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" y="0"/>
                </a:cxn>
                <a:cxn ang="0">
                  <a:pos x="126" y="76"/>
                </a:cxn>
                <a:cxn ang="0">
                  <a:pos x="206" y="147"/>
                </a:cxn>
                <a:cxn ang="0">
                  <a:pos x="278" y="240"/>
                </a:cxn>
                <a:cxn ang="0">
                  <a:pos x="384" y="375"/>
                </a:cxn>
                <a:cxn ang="0">
                  <a:pos x="485" y="514"/>
                </a:cxn>
                <a:cxn ang="0">
                  <a:pos x="571" y="622"/>
                </a:cxn>
                <a:cxn ang="0">
                  <a:pos x="523" y="687"/>
                </a:cxn>
                <a:cxn ang="0">
                  <a:pos x="497" y="726"/>
                </a:cxn>
                <a:cxn ang="0">
                  <a:pos x="462" y="637"/>
                </a:cxn>
                <a:cxn ang="0">
                  <a:pos x="396" y="504"/>
                </a:cxn>
                <a:cxn ang="0">
                  <a:pos x="327" y="386"/>
                </a:cxn>
                <a:cxn ang="0">
                  <a:pos x="251" y="276"/>
                </a:cxn>
                <a:cxn ang="0">
                  <a:pos x="164" y="169"/>
                </a:cxn>
                <a:cxn ang="0">
                  <a:pos x="82" y="8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1" h="726">
                  <a:moveTo>
                    <a:pt x="0" y="0"/>
                  </a:moveTo>
                  <a:lnTo>
                    <a:pt x="46" y="0"/>
                  </a:lnTo>
                  <a:lnTo>
                    <a:pt x="126" y="76"/>
                  </a:lnTo>
                  <a:lnTo>
                    <a:pt x="206" y="147"/>
                  </a:lnTo>
                  <a:lnTo>
                    <a:pt x="278" y="240"/>
                  </a:lnTo>
                  <a:lnTo>
                    <a:pt x="384" y="375"/>
                  </a:lnTo>
                  <a:lnTo>
                    <a:pt x="485" y="514"/>
                  </a:lnTo>
                  <a:lnTo>
                    <a:pt x="571" y="622"/>
                  </a:lnTo>
                  <a:lnTo>
                    <a:pt x="523" y="687"/>
                  </a:lnTo>
                  <a:lnTo>
                    <a:pt x="497" y="726"/>
                  </a:lnTo>
                  <a:lnTo>
                    <a:pt x="462" y="637"/>
                  </a:lnTo>
                  <a:lnTo>
                    <a:pt x="396" y="504"/>
                  </a:lnTo>
                  <a:lnTo>
                    <a:pt x="327" y="386"/>
                  </a:lnTo>
                  <a:lnTo>
                    <a:pt x="251" y="276"/>
                  </a:lnTo>
                  <a:lnTo>
                    <a:pt x="164" y="169"/>
                  </a:lnTo>
                  <a:lnTo>
                    <a:pt x="82" y="8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484"/>
            <p:cNvSpPr>
              <a:spLocks/>
            </p:cNvSpPr>
            <p:nvPr/>
          </p:nvSpPr>
          <p:spPr bwMode="auto">
            <a:xfrm>
              <a:off x="7812978" y="605621"/>
              <a:ext cx="144798" cy="362912"/>
            </a:xfrm>
            <a:custGeom>
              <a:avLst/>
              <a:gdLst/>
              <a:ahLst/>
              <a:cxnLst>
                <a:cxn ang="0">
                  <a:pos x="420" y="0"/>
                </a:cxn>
                <a:cxn ang="0">
                  <a:pos x="450" y="28"/>
                </a:cxn>
                <a:cxn ang="0">
                  <a:pos x="399" y="79"/>
                </a:cxn>
                <a:cxn ang="0">
                  <a:pos x="329" y="154"/>
                </a:cxn>
                <a:cxn ang="0">
                  <a:pos x="257" y="247"/>
                </a:cxn>
                <a:cxn ang="0">
                  <a:pos x="198" y="370"/>
                </a:cxn>
                <a:cxn ang="0">
                  <a:pos x="158" y="501"/>
                </a:cxn>
                <a:cxn ang="0">
                  <a:pos x="139" y="617"/>
                </a:cxn>
                <a:cxn ang="0">
                  <a:pos x="135" y="718"/>
                </a:cxn>
                <a:cxn ang="0">
                  <a:pos x="148" y="806"/>
                </a:cxn>
                <a:cxn ang="0">
                  <a:pos x="181" y="910"/>
                </a:cxn>
                <a:cxn ang="0">
                  <a:pos x="232" y="1036"/>
                </a:cxn>
                <a:cxn ang="0">
                  <a:pos x="312" y="1182"/>
                </a:cxn>
                <a:cxn ang="0">
                  <a:pos x="171" y="1226"/>
                </a:cxn>
                <a:cxn ang="0">
                  <a:pos x="116" y="1123"/>
                </a:cxn>
                <a:cxn ang="0">
                  <a:pos x="68" y="1003"/>
                </a:cxn>
                <a:cxn ang="0">
                  <a:pos x="30" y="891"/>
                </a:cxn>
                <a:cxn ang="0">
                  <a:pos x="2" y="762"/>
                </a:cxn>
                <a:cxn ang="0">
                  <a:pos x="0" y="693"/>
                </a:cxn>
                <a:cxn ang="0">
                  <a:pos x="15" y="553"/>
                </a:cxn>
                <a:cxn ang="0">
                  <a:pos x="87" y="376"/>
                </a:cxn>
                <a:cxn ang="0">
                  <a:pos x="144" y="270"/>
                </a:cxn>
                <a:cxn ang="0">
                  <a:pos x="215" y="178"/>
                </a:cxn>
                <a:cxn ang="0">
                  <a:pos x="316" y="70"/>
                </a:cxn>
                <a:cxn ang="0">
                  <a:pos x="420" y="0"/>
                </a:cxn>
                <a:cxn ang="0">
                  <a:pos x="420" y="0"/>
                </a:cxn>
              </a:cxnLst>
              <a:rect l="0" t="0" r="r" b="b"/>
              <a:pathLst>
                <a:path w="450" h="1226">
                  <a:moveTo>
                    <a:pt x="420" y="0"/>
                  </a:moveTo>
                  <a:lnTo>
                    <a:pt x="450" y="28"/>
                  </a:lnTo>
                  <a:lnTo>
                    <a:pt x="399" y="79"/>
                  </a:lnTo>
                  <a:lnTo>
                    <a:pt x="329" y="154"/>
                  </a:lnTo>
                  <a:lnTo>
                    <a:pt x="257" y="247"/>
                  </a:lnTo>
                  <a:lnTo>
                    <a:pt x="198" y="370"/>
                  </a:lnTo>
                  <a:lnTo>
                    <a:pt x="158" y="501"/>
                  </a:lnTo>
                  <a:lnTo>
                    <a:pt x="139" y="617"/>
                  </a:lnTo>
                  <a:lnTo>
                    <a:pt x="135" y="718"/>
                  </a:lnTo>
                  <a:lnTo>
                    <a:pt x="148" y="806"/>
                  </a:lnTo>
                  <a:lnTo>
                    <a:pt x="181" y="910"/>
                  </a:lnTo>
                  <a:lnTo>
                    <a:pt x="232" y="1036"/>
                  </a:lnTo>
                  <a:lnTo>
                    <a:pt x="312" y="1182"/>
                  </a:lnTo>
                  <a:lnTo>
                    <a:pt x="171" y="1226"/>
                  </a:lnTo>
                  <a:lnTo>
                    <a:pt x="116" y="1123"/>
                  </a:lnTo>
                  <a:lnTo>
                    <a:pt x="68" y="1003"/>
                  </a:lnTo>
                  <a:lnTo>
                    <a:pt x="30" y="891"/>
                  </a:lnTo>
                  <a:lnTo>
                    <a:pt x="2" y="762"/>
                  </a:lnTo>
                  <a:lnTo>
                    <a:pt x="0" y="693"/>
                  </a:lnTo>
                  <a:lnTo>
                    <a:pt x="15" y="553"/>
                  </a:lnTo>
                  <a:lnTo>
                    <a:pt x="87" y="376"/>
                  </a:lnTo>
                  <a:lnTo>
                    <a:pt x="144" y="270"/>
                  </a:lnTo>
                  <a:lnTo>
                    <a:pt x="215" y="178"/>
                  </a:lnTo>
                  <a:lnTo>
                    <a:pt x="316" y="70"/>
                  </a:lnTo>
                  <a:lnTo>
                    <a:pt x="420" y="0"/>
                  </a:lnTo>
                  <a:lnTo>
                    <a:pt x="42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485"/>
            <p:cNvSpPr>
              <a:spLocks/>
            </p:cNvSpPr>
            <p:nvPr/>
          </p:nvSpPr>
          <p:spPr bwMode="auto">
            <a:xfrm>
              <a:off x="7920616" y="673112"/>
              <a:ext cx="74962" cy="26641"/>
            </a:xfrm>
            <a:custGeom>
              <a:avLst/>
              <a:gdLst/>
              <a:ahLst/>
              <a:cxnLst>
                <a:cxn ang="0">
                  <a:pos x="51" y="13"/>
                </a:cxn>
                <a:cxn ang="0">
                  <a:pos x="0" y="89"/>
                </a:cxn>
                <a:cxn ang="0">
                  <a:pos x="146" y="57"/>
                </a:cxn>
                <a:cxn ang="0">
                  <a:pos x="233" y="43"/>
                </a:cxn>
                <a:cxn ang="0">
                  <a:pos x="228" y="0"/>
                </a:cxn>
                <a:cxn ang="0">
                  <a:pos x="117" y="9"/>
                </a:cxn>
                <a:cxn ang="0">
                  <a:pos x="51" y="13"/>
                </a:cxn>
                <a:cxn ang="0">
                  <a:pos x="51" y="13"/>
                </a:cxn>
              </a:cxnLst>
              <a:rect l="0" t="0" r="r" b="b"/>
              <a:pathLst>
                <a:path w="233" h="89">
                  <a:moveTo>
                    <a:pt x="51" y="13"/>
                  </a:moveTo>
                  <a:lnTo>
                    <a:pt x="0" y="89"/>
                  </a:lnTo>
                  <a:lnTo>
                    <a:pt x="146" y="57"/>
                  </a:lnTo>
                  <a:lnTo>
                    <a:pt x="233" y="43"/>
                  </a:lnTo>
                  <a:lnTo>
                    <a:pt x="228" y="0"/>
                  </a:lnTo>
                  <a:lnTo>
                    <a:pt x="117" y="9"/>
                  </a:lnTo>
                  <a:lnTo>
                    <a:pt x="51" y="13"/>
                  </a:lnTo>
                  <a:lnTo>
                    <a:pt x="51" y="1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486"/>
            <p:cNvSpPr>
              <a:spLocks/>
            </p:cNvSpPr>
            <p:nvPr/>
          </p:nvSpPr>
          <p:spPr bwMode="auto">
            <a:xfrm>
              <a:off x="7921897" y="901042"/>
              <a:ext cx="114685" cy="414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59"/>
                </a:cxn>
                <a:cxn ang="0">
                  <a:pos x="135" y="93"/>
                </a:cxn>
                <a:cxn ang="0">
                  <a:pos x="122" y="140"/>
                </a:cxn>
                <a:cxn ang="0">
                  <a:pos x="213" y="108"/>
                </a:cxn>
                <a:cxn ang="0">
                  <a:pos x="360" y="53"/>
                </a:cxn>
                <a:cxn ang="0">
                  <a:pos x="253" y="53"/>
                </a:cxn>
                <a:cxn ang="0">
                  <a:pos x="112" y="3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0" h="140">
                  <a:moveTo>
                    <a:pt x="0" y="0"/>
                  </a:moveTo>
                  <a:lnTo>
                    <a:pt x="19" y="59"/>
                  </a:lnTo>
                  <a:lnTo>
                    <a:pt x="135" y="93"/>
                  </a:lnTo>
                  <a:lnTo>
                    <a:pt x="122" y="140"/>
                  </a:lnTo>
                  <a:lnTo>
                    <a:pt x="213" y="108"/>
                  </a:lnTo>
                  <a:lnTo>
                    <a:pt x="360" y="53"/>
                  </a:lnTo>
                  <a:lnTo>
                    <a:pt x="253" y="53"/>
                  </a:lnTo>
                  <a:lnTo>
                    <a:pt x="112" y="3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487"/>
            <p:cNvSpPr>
              <a:spLocks/>
            </p:cNvSpPr>
            <p:nvPr/>
          </p:nvSpPr>
          <p:spPr bwMode="auto">
            <a:xfrm>
              <a:off x="7943041" y="944261"/>
              <a:ext cx="11533" cy="53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17"/>
                </a:cxn>
                <a:cxn ang="0">
                  <a:pos x="36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17">
                  <a:moveTo>
                    <a:pt x="0" y="0"/>
                  </a:moveTo>
                  <a:lnTo>
                    <a:pt x="17" y="17"/>
                  </a:lnTo>
                  <a:lnTo>
                    <a:pt x="36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488"/>
            <p:cNvSpPr>
              <a:spLocks/>
            </p:cNvSpPr>
            <p:nvPr/>
          </p:nvSpPr>
          <p:spPr bwMode="auto">
            <a:xfrm>
              <a:off x="8130125" y="983334"/>
              <a:ext cx="101871" cy="44994"/>
            </a:xfrm>
            <a:custGeom>
              <a:avLst/>
              <a:gdLst/>
              <a:ahLst/>
              <a:cxnLst>
                <a:cxn ang="0">
                  <a:pos x="183" y="25"/>
                </a:cxn>
                <a:cxn ang="0">
                  <a:pos x="212" y="25"/>
                </a:cxn>
                <a:cxn ang="0">
                  <a:pos x="229" y="72"/>
                </a:cxn>
                <a:cxn ang="0">
                  <a:pos x="109" y="86"/>
                </a:cxn>
                <a:cxn ang="0">
                  <a:pos x="0" y="152"/>
                </a:cxn>
                <a:cxn ang="0">
                  <a:pos x="92" y="150"/>
                </a:cxn>
                <a:cxn ang="0">
                  <a:pos x="208" y="133"/>
                </a:cxn>
                <a:cxn ang="0">
                  <a:pos x="320" y="116"/>
                </a:cxn>
                <a:cxn ang="0">
                  <a:pos x="240" y="38"/>
                </a:cxn>
                <a:cxn ang="0">
                  <a:pos x="210" y="0"/>
                </a:cxn>
                <a:cxn ang="0">
                  <a:pos x="183" y="25"/>
                </a:cxn>
                <a:cxn ang="0">
                  <a:pos x="183" y="25"/>
                </a:cxn>
              </a:cxnLst>
              <a:rect l="0" t="0" r="r" b="b"/>
              <a:pathLst>
                <a:path w="320" h="152">
                  <a:moveTo>
                    <a:pt x="183" y="25"/>
                  </a:moveTo>
                  <a:lnTo>
                    <a:pt x="212" y="25"/>
                  </a:lnTo>
                  <a:lnTo>
                    <a:pt x="229" y="72"/>
                  </a:lnTo>
                  <a:lnTo>
                    <a:pt x="109" y="86"/>
                  </a:lnTo>
                  <a:lnTo>
                    <a:pt x="0" y="152"/>
                  </a:lnTo>
                  <a:lnTo>
                    <a:pt x="92" y="150"/>
                  </a:lnTo>
                  <a:lnTo>
                    <a:pt x="208" y="133"/>
                  </a:lnTo>
                  <a:lnTo>
                    <a:pt x="320" y="116"/>
                  </a:lnTo>
                  <a:lnTo>
                    <a:pt x="240" y="38"/>
                  </a:lnTo>
                  <a:lnTo>
                    <a:pt x="210" y="0"/>
                  </a:lnTo>
                  <a:lnTo>
                    <a:pt x="183" y="25"/>
                  </a:lnTo>
                  <a:lnTo>
                    <a:pt x="183" y="25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489"/>
            <p:cNvSpPr>
              <a:spLocks/>
            </p:cNvSpPr>
            <p:nvPr/>
          </p:nvSpPr>
          <p:spPr bwMode="auto">
            <a:xfrm>
              <a:off x="8228152" y="1038985"/>
              <a:ext cx="85213" cy="20247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76" y="0"/>
                </a:cxn>
                <a:cxn ang="0">
                  <a:pos x="116" y="109"/>
                </a:cxn>
                <a:cxn ang="0">
                  <a:pos x="152" y="198"/>
                </a:cxn>
                <a:cxn ang="0">
                  <a:pos x="180" y="305"/>
                </a:cxn>
                <a:cxn ang="0">
                  <a:pos x="220" y="483"/>
                </a:cxn>
                <a:cxn ang="0">
                  <a:pos x="252" y="613"/>
                </a:cxn>
                <a:cxn ang="0">
                  <a:pos x="266" y="685"/>
                </a:cxn>
                <a:cxn ang="0">
                  <a:pos x="163" y="685"/>
                </a:cxn>
                <a:cxn ang="0">
                  <a:pos x="144" y="571"/>
                </a:cxn>
                <a:cxn ang="0">
                  <a:pos x="114" y="413"/>
                </a:cxn>
                <a:cxn ang="0">
                  <a:pos x="66" y="238"/>
                </a:cxn>
                <a:cxn ang="0">
                  <a:pos x="24" y="97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266" h="685">
                  <a:moveTo>
                    <a:pt x="0" y="16"/>
                  </a:moveTo>
                  <a:lnTo>
                    <a:pt x="76" y="0"/>
                  </a:lnTo>
                  <a:lnTo>
                    <a:pt x="116" y="109"/>
                  </a:lnTo>
                  <a:lnTo>
                    <a:pt x="152" y="198"/>
                  </a:lnTo>
                  <a:lnTo>
                    <a:pt x="180" y="305"/>
                  </a:lnTo>
                  <a:lnTo>
                    <a:pt x="220" y="483"/>
                  </a:lnTo>
                  <a:lnTo>
                    <a:pt x="252" y="613"/>
                  </a:lnTo>
                  <a:lnTo>
                    <a:pt x="266" y="685"/>
                  </a:lnTo>
                  <a:lnTo>
                    <a:pt x="163" y="685"/>
                  </a:lnTo>
                  <a:lnTo>
                    <a:pt x="144" y="571"/>
                  </a:lnTo>
                  <a:lnTo>
                    <a:pt x="114" y="413"/>
                  </a:lnTo>
                  <a:lnTo>
                    <a:pt x="66" y="238"/>
                  </a:lnTo>
                  <a:lnTo>
                    <a:pt x="24" y="97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490"/>
            <p:cNvSpPr>
              <a:spLocks/>
            </p:cNvSpPr>
            <p:nvPr/>
          </p:nvSpPr>
          <p:spPr bwMode="auto">
            <a:xfrm>
              <a:off x="8259546" y="1054969"/>
              <a:ext cx="124937" cy="185304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95" y="47"/>
                </a:cxn>
                <a:cxn ang="0">
                  <a:pos x="80" y="0"/>
                </a:cxn>
                <a:cxn ang="0">
                  <a:pos x="135" y="28"/>
                </a:cxn>
                <a:cxn ang="0">
                  <a:pos x="208" y="68"/>
                </a:cxn>
                <a:cxn ang="0">
                  <a:pos x="270" y="100"/>
                </a:cxn>
                <a:cxn ang="0">
                  <a:pos x="308" y="226"/>
                </a:cxn>
                <a:cxn ang="0">
                  <a:pos x="339" y="347"/>
                </a:cxn>
                <a:cxn ang="0">
                  <a:pos x="371" y="515"/>
                </a:cxn>
                <a:cxn ang="0">
                  <a:pos x="390" y="615"/>
                </a:cxn>
                <a:cxn ang="0">
                  <a:pos x="206" y="625"/>
                </a:cxn>
                <a:cxn ang="0">
                  <a:pos x="251" y="615"/>
                </a:cxn>
                <a:cxn ang="0">
                  <a:pos x="225" y="471"/>
                </a:cxn>
                <a:cxn ang="0">
                  <a:pos x="95" y="481"/>
                </a:cxn>
                <a:cxn ang="0">
                  <a:pos x="103" y="444"/>
                </a:cxn>
                <a:cxn ang="0">
                  <a:pos x="213" y="435"/>
                </a:cxn>
                <a:cxn ang="0">
                  <a:pos x="173" y="269"/>
                </a:cxn>
                <a:cxn ang="0">
                  <a:pos x="65" y="298"/>
                </a:cxn>
                <a:cxn ang="0">
                  <a:pos x="52" y="264"/>
                </a:cxn>
                <a:cxn ang="0">
                  <a:pos x="168" y="235"/>
                </a:cxn>
                <a:cxn ang="0">
                  <a:pos x="132" y="76"/>
                </a:cxn>
                <a:cxn ang="0">
                  <a:pos x="10" y="102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390" h="625">
                  <a:moveTo>
                    <a:pt x="0" y="68"/>
                  </a:moveTo>
                  <a:lnTo>
                    <a:pt x="95" y="47"/>
                  </a:lnTo>
                  <a:lnTo>
                    <a:pt x="80" y="0"/>
                  </a:lnTo>
                  <a:lnTo>
                    <a:pt x="135" y="28"/>
                  </a:lnTo>
                  <a:lnTo>
                    <a:pt x="208" y="68"/>
                  </a:lnTo>
                  <a:lnTo>
                    <a:pt x="270" y="100"/>
                  </a:lnTo>
                  <a:lnTo>
                    <a:pt x="308" y="226"/>
                  </a:lnTo>
                  <a:lnTo>
                    <a:pt x="339" y="347"/>
                  </a:lnTo>
                  <a:lnTo>
                    <a:pt x="371" y="515"/>
                  </a:lnTo>
                  <a:lnTo>
                    <a:pt x="390" y="615"/>
                  </a:lnTo>
                  <a:lnTo>
                    <a:pt x="206" y="625"/>
                  </a:lnTo>
                  <a:lnTo>
                    <a:pt x="251" y="615"/>
                  </a:lnTo>
                  <a:lnTo>
                    <a:pt x="225" y="471"/>
                  </a:lnTo>
                  <a:lnTo>
                    <a:pt x="95" y="481"/>
                  </a:lnTo>
                  <a:lnTo>
                    <a:pt x="103" y="444"/>
                  </a:lnTo>
                  <a:lnTo>
                    <a:pt x="213" y="435"/>
                  </a:lnTo>
                  <a:lnTo>
                    <a:pt x="173" y="269"/>
                  </a:lnTo>
                  <a:lnTo>
                    <a:pt x="65" y="298"/>
                  </a:lnTo>
                  <a:lnTo>
                    <a:pt x="52" y="264"/>
                  </a:lnTo>
                  <a:lnTo>
                    <a:pt x="168" y="235"/>
                  </a:lnTo>
                  <a:lnTo>
                    <a:pt x="132" y="76"/>
                  </a:lnTo>
                  <a:lnTo>
                    <a:pt x="10" y="102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491"/>
            <p:cNvSpPr>
              <a:spLocks/>
            </p:cNvSpPr>
            <p:nvPr/>
          </p:nvSpPr>
          <p:spPr bwMode="auto">
            <a:xfrm>
              <a:off x="7697653" y="636406"/>
              <a:ext cx="581755" cy="545257"/>
            </a:xfrm>
            <a:custGeom>
              <a:avLst/>
              <a:gdLst/>
              <a:ahLst/>
              <a:cxnLst>
                <a:cxn ang="0">
                  <a:pos x="178" y="1586"/>
                </a:cxn>
                <a:cxn ang="0">
                  <a:pos x="243" y="1422"/>
                </a:cxn>
                <a:cxn ang="0">
                  <a:pos x="608" y="1437"/>
                </a:cxn>
                <a:cxn ang="0">
                  <a:pos x="646" y="1293"/>
                </a:cxn>
                <a:cxn ang="0">
                  <a:pos x="897" y="1335"/>
                </a:cxn>
                <a:cxn ang="0">
                  <a:pos x="899" y="1200"/>
                </a:cxn>
                <a:cxn ang="0">
                  <a:pos x="1148" y="1211"/>
                </a:cxn>
                <a:cxn ang="0">
                  <a:pos x="1131" y="1089"/>
                </a:cxn>
                <a:cxn ang="0">
                  <a:pos x="1355" y="1076"/>
                </a:cxn>
                <a:cxn ang="0">
                  <a:pos x="1344" y="960"/>
                </a:cxn>
                <a:cxn ang="0">
                  <a:pos x="1538" y="941"/>
                </a:cxn>
                <a:cxn ang="0">
                  <a:pos x="1502" y="844"/>
                </a:cxn>
                <a:cxn ang="0">
                  <a:pos x="1665" y="812"/>
                </a:cxn>
                <a:cxn ang="0">
                  <a:pos x="1597" y="730"/>
                </a:cxn>
                <a:cxn ang="0">
                  <a:pos x="1743" y="679"/>
                </a:cxn>
                <a:cxn ang="0">
                  <a:pos x="1676" y="610"/>
                </a:cxn>
                <a:cxn ang="0">
                  <a:pos x="1781" y="555"/>
                </a:cxn>
                <a:cxn ang="0">
                  <a:pos x="1690" y="519"/>
                </a:cxn>
                <a:cxn ang="0">
                  <a:pos x="1779" y="475"/>
                </a:cxn>
                <a:cxn ang="0">
                  <a:pos x="1749" y="352"/>
                </a:cxn>
                <a:cxn ang="0">
                  <a:pos x="1650" y="365"/>
                </a:cxn>
                <a:cxn ang="0">
                  <a:pos x="1650" y="198"/>
                </a:cxn>
                <a:cxn ang="0">
                  <a:pos x="1549" y="238"/>
                </a:cxn>
                <a:cxn ang="0">
                  <a:pos x="1494" y="97"/>
                </a:cxn>
                <a:cxn ang="0">
                  <a:pos x="1424" y="167"/>
                </a:cxn>
                <a:cxn ang="0">
                  <a:pos x="1330" y="46"/>
                </a:cxn>
                <a:cxn ang="0">
                  <a:pos x="1298" y="137"/>
                </a:cxn>
                <a:cxn ang="0">
                  <a:pos x="1311" y="40"/>
                </a:cxn>
                <a:cxn ang="0">
                  <a:pos x="1414" y="17"/>
                </a:cxn>
                <a:cxn ang="0">
                  <a:pos x="1619" y="110"/>
                </a:cxn>
                <a:cxn ang="0">
                  <a:pos x="1768" y="253"/>
                </a:cxn>
                <a:cxn ang="0">
                  <a:pos x="1813" y="426"/>
                </a:cxn>
                <a:cxn ang="0">
                  <a:pos x="1800" y="656"/>
                </a:cxn>
                <a:cxn ang="0">
                  <a:pos x="1713" y="867"/>
                </a:cxn>
                <a:cxn ang="0">
                  <a:pos x="1557" y="1055"/>
                </a:cxn>
                <a:cxn ang="0">
                  <a:pos x="1306" y="1251"/>
                </a:cxn>
                <a:cxn ang="0">
                  <a:pos x="882" y="1483"/>
                </a:cxn>
                <a:cxn ang="0">
                  <a:pos x="237" y="1772"/>
                </a:cxn>
                <a:cxn ang="0">
                  <a:pos x="0" y="1646"/>
                </a:cxn>
              </a:cxnLst>
              <a:rect l="0" t="0" r="r" b="b"/>
              <a:pathLst>
                <a:path w="1815" h="1842">
                  <a:moveTo>
                    <a:pt x="0" y="1646"/>
                  </a:moveTo>
                  <a:lnTo>
                    <a:pt x="178" y="1586"/>
                  </a:lnTo>
                  <a:lnTo>
                    <a:pt x="144" y="1454"/>
                  </a:lnTo>
                  <a:lnTo>
                    <a:pt x="243" y="1422"/>
                  </a:lnTo>
                  <a:lnTo>
                    <a:pt x="294" y="1548"/>
                  </a:lnTo>
                  <a:lnTo>
                    <a:pt x="608" y="1437"/>
                  </a:lnTo>
                  <a:lnTo>
                    <a:pt x="572" y="1325"/>
                  </a:lnTo>
                  <a:lnTo>
                    <a:pt x="646" y="1293"/>
                  </a:lnTo>
                  <a:lnTo>
                    <a:pt x="699" y="1405"/>
                  </a:lnTo>
                  <a:lnTo>
                    <a:pt x="897" y="1335"/>
                  </a:lnTo>
                  <a:lnTo>
                    <a:pt x="842" y="1221"/>
                  </a:lnTo>
                  <a:lnTo>
                    <a:pt x="899" y="1200"/>
                  </a:lnTo>
                  <a:lnTo>
                    <a:pt x="965" y="1308"/>
                  </a:lnTo>
                  <a:lnTo>
                    <a:pt x="1148" y="1211"/>
                  </a:lnTo>
                  <a:lnTo>
                    <a:pt x="1087" y="1118"/>
                  </a:lnTo>
                  <a:lnTo>
                    <a:pt x="1131" y="1089"/>
                  </a:lnTo>
                  <a:lnTo>
                    <a:pt x="1199" y="1183"/>
                  </a:lnTo>
                  <a:lnTo>
                    <a:pt x="1355" y="1076"/>
                  </a:lnTo>
                  <a:lnTo>
                    <a:pt x="1292" y="992"/>
                  </a:lnTo>
                  <a:lnTo>
                    <a:pt x="1344" y="960"/>
                  </a:lnTo>
                  <a:lnTo>
                    <a:pt x="1408" y="1048"/>
                  </a:lnTo>
                  <a:lnTo>
                    <a:pt x="1538" y="941"/>
                  </a:lnTo>
                  <a:lnTo>
                    <a:pt x="1481" y="871"/>
                  </a:lnTo>
                  <a:lnTo>
                    <a:pt x="1502" y="844"/>
                  </a:lnTo>
                  <a:lnTo>
                    <a:pt x="1576" y="922"/>
                  </a:lnTo>
                  <a:lnTo>
                    <a:pt x="1665" y="812"/>
                  </a:lnTo>
                  <a:lnTo>
                    <a:pt x="1581" y="751"/>
                  </a:lnTo>
                  <a:lnTo>
                    <a:pt x="1597" y="730"/>
                  </a:lnTo>
                  <a:lnTo>
                    <a:pt x="1692" y="781"/>
                  </a:lnTo>
                  <a:lnTo>
                    <a:pt x="1743" y="679"/>
                  </a:lnTo>
                  <a:lnTo>
                    <a:pt x="1663" y="635"/>
                  </a:lnTo>
                  <a:lnTo>
                    <a:pt x="1676" y="610"/>
                  </a:lnTo>
                  <a:lnTo>
                    <a:pt x="1762" y="641"/>
                  </a:lnTo>
                  <a:lnTo>
                    <a:pt x="1781" y="555"/>
                  </a:lnTo>
                  <a:lnTo>
                    <a:pt x="1781" y="525"/>
                  </a:lnTo>
                  <a:lnTo>
                    <a:pt x="1690" y="519"/>
                  </a:lnTo>
                  <a:lnTo>
                    <a:pt x="1680" y="496"/>
                  </a:lnTo>
                  <a:lnTo>
                    <a:pt x="1779" y="475"/>
                  </a:lnTo>
                  <a:lnTo>
                    <a:pt x="1764" y="384"/>
                  </a:lnTo>
                  <a:lnTo>
                    <a:pt x="1749" y="352"/>
                  </a:lnTo>
                  <a:lnTo>
                    <a:pt x="1659" y="397"/>
                  </a:lnTo>
                  <a:lnTo>
                    <a:pt x="1650" y="365"/>
                  </a:lnTo>
                  <a:lnTo>
                    <a:pt x="1728" y="310"/>
                  </a:lnTo>
                  <a:lnTo>
                    <a:pt x="1650" y="198"/>
                  </a:lnTo>
                  <a:lnTo>
                    <a:pt x="1578" y="259"/>
                  </a:lnTo>
                  <a:lnTo>
                    <a:pt x="1549" y="238"/>
                  </a:lnTo>
                  <a:lnTo>
                    <a:pt x="1604" y="171"/>
                  </a:lnTo>
                  <a:lnTo>
                    <a:pt x="1494" y="97"/>
                  </a:lnTo>
                  <a:lnTo>
                    <a:pt x="1445" y="173"/>
                  </a:lnTo>
                  <a:lnTo>
                    <a:pt x="1424" y="167"/>
                  </a:lnTo>
                  <a:lnTo>
                    <a:pt x="1458" y="74"/>
                  </a:lnTo>
                  <a:lnTo>
                    <a:pt x="1330" y="46"/>
                  </a:lnTo>
                  <a:lnTo>
                    <a:pt x="1317" y="143"/>
                  </a:lnTo>
                  <a:lnTo>
                    <a:pt x="1298" y="137"/>
                  </a:lnTo>
                  <a:lnTo>
                    <a:pt x="1300" y="88"/>
                  </a:lnTo>
                  <a:lnTo>
                    <a:pt x="1311" y="40"/>
                  </a:lnTo>
                  <a:lnTo>
                    <a:pt x="1327" y="0"/>
                  </a:lnTo>
                  <a:lnTo>
                    <a:pt x="1414" y="17"/>
                  </a:lnTo>
                  <a:lnTo>
                    <a:pt x="1521" y="51"/>
                  </a:lnTo>
                  <a:lnTo>
                    <a:pt x="1619" y="110"/>
                  </a:lnTo>
                  <a:lnTo>
                    <a:pt x="1707" y="173"/>
                  </a:lnTo>
                  <a:lnTo>
                    <a:pt x="1768" y="253"/>
                  </a:lnTo>
                  <a:lnTo>
                    <a:pt x="1800" y="342"/>
                  </a:lnTo>
                  <a:lnTo>
                    <a:pt x="1813" y="426"/>
                  </a:lnTo>
                  <a:lnTo>
                    <a:pt x="1815" y="540"/>
                  </a:lnTo>
                  <a:lnTo>
                    <a:pt x="1800" y="656"/>
                  </a:lnTo>
                  <a:lnTo>
                    <a:pt x="1764" y="766"/>
                  </a:lnTo>
                  <a:lnTo>
                    <a:pt x="1713" y="867"/>
                  </a:lnTo>
                  <a:lnTo>
                    <a:pt x="1650" y="953"/>
                  </a:lnTo>
                  <a:lnTo>
                    <a:pt x="1557" y="1055"/>
                  </a:lnTo>
                  <a:lnTo>
                    <a:pt x="1441" y="1156"/>
                  </a:lnTo>
                  <a:lnTo>
                    <a:pt x="1306" y="1251"/>
                  </a:lnTo>
                  <a:lnTo>
                    <a:pt x="1133" y="1359"/>
                  </a:lnTo>
                  <a:lnTo>
                    <a:pt x="882" y="1483"/>
                  </a:lnTo>
                  <a:lnTo>
                    <a:pt x="644" y="1595"/>
                  </a:lnTo>
                  <a:lnTo>
                    <a:pt x="237" y="1772"/>
                  </a:lnTo>
                  <a:lnTo>
                    <a:pt x="70" y="1842"/>
                  </a:lnTo>
                  <a:lnTo>
                    <a:pt x="0" y="1646"/>
                  </a:lnTo>
                  <a:lnTo>
                    <a:pt x="0" y="164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492"/>
            <p:cNvSpPr>
              <a:spLocks/>
            </p:cNvSpPr>
            <p:nvPr/>
          </p:nvSpPr>
          <p:spPr bwMode="auto">
            <a:xfrm>
              <a:off x="8216619" y="484848"/>
              <a:ext cx="96746" cy="26049"/>
            </a:xfrm>
            <a:custGeom>
              <a:avLst/>
              <a:gdLst/>
              <a:ahLst/>
              <a:cxnLst>
                <a:cxn ang="0">
                  <a:pos x="46" y="24"/>
                </a:cxn>
                <a:cxn ang="0">
                  <a:pos x="29" y="57"/>
                </a:cxn>
                <a:cxn ang="0">
                  <a:pos x="0" y="87"/>
                </a:cxn>
                <a:cxn ang="0">
                  <a:pos x="57" y="64"/>
                </a:cxn>
                <a:cxn ang="0">
                  <a:pos x="145" y="34"/>
                </a:cxn>
                <a:cxn ang="0">
                  <a:pos x="227" y="17"/>
                </a:cxn>
                <a:cxn ang="0">
                  <a:pos x="303" y="4"/>
                </a:cxn>
                <a:cxn ang="0">
                  <a:pos x="223" y="0"/>
                </a:cxn>
                <a:cxn ang="0">
                  <a:pos x="71" y="40"/>
                </a:cxn>
                <a:cxn ang="0">
                  <a:pos x="57" y="4"/>
                </a:cxn>
                <a:cxn ang="0">
                  <a:pos x="46" y="24"/>
                </a:cxn>
                <a:cxn ang="0">
                  <a:pos x="46" y="24"/>
                </a:cxn>
              </a:cxnLst>
              <a:rect l="0" t="0" r="r" b="b"/>
              <a:pathLst>
                <a:path w="303" h="87">
                  <a:moveTo>
                    <a:pt x="46" y="24"/>
                  </a:moveTo>
                  <a:lnTo>
                    <a:pt x="29" y="57"/>
                  </a:lnTo>
                  <a:lnTo>
                    <a:pt x="0" y="87"/>
                  </a:lnTo>
                  <a:lnTo>
                    <a:pt x="57" y="64"/>
                  </a:lnTo>
                  <a:lnTo>
                    <a:pt x="145" y="34"/>
                  </a:lnTo>
                  <a:lnTo>
                    <a:pt x="227" y="17"/>
                  </a:lnTo>
                  <a:lnTo>
                    <a:pt x="303" y="4"/>
                  </a:lnTo>
                  <a:lnTo>
                    <a:pt x="223" y="0"/>
                  </a:lnTo>
                  <a:lnTo>
                    <a:pt x="71" y="40"/>
                  </a:lnTo>
                  <a:lnTo>
                    <a:pt x="57" y="4"/>
                  </a:lnTo>
                  <a:lnTo>
                    <a:pt x="46" y="24"/>
                  </a:lnTo>
                  <a:lnTo>
                    <a:pt x="46" y="2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493"/>
            <p:cNvSpPr>
              <a:spLocks/>
            </p:cNvSpPr>
            <p:nvPr/>
          </p:nvSpPr>
          <p:spPr bwMode="auto">
            <a:xfrm>
              <a:off x="8213416" y="580164"/>
              <a:ext cx="388264" cy="73411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6" y="202"/>
                </a:cxn>
                <a:cxn ang="0">
                  <a:pos x="68" y="224"/>
                </a:cxn>
                <a:cxn ang="0">
                  <a:pos x="87" y="245"/>
                </a:cxn>
                <a:cxn ang="0">
                  <a:pos x="78" y="221"/>
                </a:cxn>
                <a:cxn ang="0">
                  <a:pos x="220" y="158"/>
                </a:cxn>
                <a:cxn ang="0">
                  <a:pos x="239" y="226"/>
                </a:cxn>
                <a:cxn ang="0">
                  <a:pos x="276" y="221"/>
                </a:cxn>
                <a:cxn ang="0">
                  <a:pos x="262" y="148"/>
                </a:cxn>
                <a:cxn ang="0">
                  <a:pos x="395" y="129"/>
                </a:cxn>
                <a:cxn ang="0">
                  <a:pos x="405" y="183"/>
                </a:cxn>
                <a:cxn ang="0">
                  <a:pos x="447" y="181"/>
                </a:cxn>
                <a:cxn ang="0">
                  <a:pos x="447" y="120"/>
                </a:cxn>
                <a:cxn ang="0">
                  <a:pos x="597" y="106"/>
                </a:cxn>
                <a:cxn ang="0">
                  <a:pos x="603" y="186"/>
                </a:cxn>
                <a:cxn ang="0">
                  <a:pos x="658" y="186"/>
                </a:cxn>
                <a:cxn ang="0">
                  <a:pos x="665" y="101"/>
                </a:cxn>
                <a:cxn ang="0">
                  <a:pos x="825" y="122"/>
                </a:cxn>
                <a:cxn ang="0">
                  <a:pos x="814" y="188"/>
                </a:cxn>
                <a:cxn ang="0">
                  <a:pos x="874" y="198"/>
                </a:cxn>
                <a:cxn ang="0">
                  <a:pos x="884" y="129"/>
                </a:cxn>
                <a:cxn ang="0">
                  <a:pos x="1034" y="156"/>
                </a:cxn>
                <a:cxn ang="0">
                  <a:pos x="1007" y="238"/>
                </a:cxn>
                <a:cxn ang="0">
                  <a:pos x="1057" y="247"/>
                </a:cxn>
                <a:cxn ang="0">
                  <a:pos x="1082" y="167"/>
                </a:cxn>
                <a:cxn ang="0">
                  <a:pos x="1209" y="207"/>
                </a:cxn>
                <a:cxn ang="0">
                  <a:pos x="1213" y="114"/>
                </a:cxn>
                <a:cxn ang="0">
                  <a:pos x="1133" y="80"/>
                </a:cxn>
                <a:cxn ang="0">
                  <a:pos x="1038" y="49"/>
                </a:cxn>
                <a:cxn ang="0">
                  <a:pos x="918" y="21"/>
                </a:cxn>
                <a:cxn ang="0">
                  <a:pos x="774" y="4"/>
                </a:cxn>
                <a:cxn ang="0">
                  <a:pos x="662" y="0"/>
                </a:cxn>
                <a:cxn ang="0">
                  <a:pos x="544" y="8"/>
                </a:cxn>
                <a:cxn ang="0">
                  <a:pos x="445" y="23"/>
                </a:cxn>
                <a:cxn ang="0">
                  <a:pos x="340" y="46"/>
                </a:cxn>
                <a:cxn ang="0">
                  <a:pos x="262" y="70"/>
                </a:cxn>
                <a:cxn ang="0">
                  <a:pos x="182" y="97"/>
                </a:cxn>
                <a:cxn ang="0">
                  <a:pos x="97" y="135"/>
                </a:cxn>
                <a:cxn ang="0">
                  <a:pos x="0" y="186"/>
                </a:cxn>
                <a:cxn ang="0">
                  <a:pos x="0" y="186"/>
                </a:cxn>
              </a:cxnLst>
              <a:rect l="0" t="0" r="r" b="b"/>
              <a:pathLst>
                <a:path w="1213" h="247">
                  <a:moveTo>
                    <a:pt x="0" y="186"/>
                  </a:moveTo>
                  <a:lnTo>
                    <a:pt x="36" y="202"/>
                  </a:lnTo>
                  <a:lnTo>
                    <a:pt x="68" y="224"/>
                  </a:lnTo>
                  <a:lnTo>
                    <a:pt x="87" y="245"/>
                  </a:lnTo>
                  <a:lnTo>
                    <a:pt x="78" y="221"/>
                  </a:lnTo>
                  <a:lnTo>
                    <a:pt x="220" y="158"/>
                  </a:lnTo>
                  <a:lnTo>
                    <a:pt x="239" y="226"/>
                  </a:lnTo>
                  <a:lnTo>
                    <a:pt x="276" y="221"/>
                  </a:lnTo>
                  <a:lnTo>
                    <a:pt x="262" y="148"/>
                  </a:lnTo>
                  <a:lnTo>
                    <a:pt x="395" y="129"/>
                  </a:lnTo>
                  <a:lnTo>
                    <a:pt x="405" y="183"/>
                  </a:lnTo>
                  <a:lnTo>
                    <a:pt x="447" y="181"/>
                  </a:lnTo>
                  <a:lnTo>
                    <a:pt x="447" y="120"/>
                  </a:lnTo>
                  <a:lnTo>
                    <a:pt x="597" y="106"/>
                  </a:lnTo>
                  <a:lnTo>
                    <a:pt x="603" y="186"/>
                  </a:lnTo>
                  <a:lnTo>
                    <a:pt x="658" y="186"/>
                  </a:lnTo>
                  <a:lnTo>
                    <a:pt x="665" y="101"/>
                  </a:lnTo>
                  <a:lnTo>
                    <a:pt x="825" y="122"/>
                  </a:lnTo>
                  <a:lnTo>
                    <a:pt x="814" y="188"/>
                  </a:lnTo>
                  <a:lnTo>
                    <a:pt x="874" y="198"/>
                  </a:lnTo>
                  <a:lnTo>
                    <a:pt x="884" y="129"/>
                  </a:lnTo>
                  <a:lnTo>
                    <a:pt x="1034" y="156"/>
                  </a:lnTo>
                  <a:lnTo>
                    <a:pt x="1007" y="238"/>
                  </a:lnTo>
                  <a:lnTo>
                    <a:pt x="1057" y="247"/>
                  </a:lnTo>
                  <a:lnTo>
                    <a:pt x="1082" y="167"/>
                  </a:lnTo>
                  <a:lnTo>
                    <a:pt x="1209" y="207"/>
                  </a:lnTo>
                  <a:lnTo>
                    <a:pt x="1213" y="114"/>
                  </a:lnTo>
                  <a:lnTo>
                    <a:pt x="1133" y="80"/>
                  </a:lnTo>
                  <a:lnTo>
                    <a:pt x="1038" y="49"/>
                  </a:lnTo>
                  <a:lnTo>
                    <a:pt x="918" y="21"/>
                  </a:lnTo>
                  <a:lnTo>
                    <a:pt x="774" y="4"/>
                  </a:lnTo>
                  <a:lnTo>
                    <a:pt x="662" y="0"/>
                  </a:lnTo>
                  <a:lnTo>
                    <a:pt x="544" y="8"/>
                  </a:lnTo>
                  <a:lnTo>
                    <a:pt x="445" y="23"/>
                  </a:lnTo>
                  <a:lnTo>
                    <a:pt x="340" y="46"/>
                  </a:lnTo>
                  <a:lnTo>
                    <a:pt x="262" y="70"/>
                  </a:lnTo>
                  <a:lnTo>
                    <a:pt x="182" y="97"/>
                  </a:lnTo>
                  <a:lnTo>
                    <a:pt x="97" y="135"/>
                  </a:lnTo>
                  <a:lnTo>
                    <a:pt x="0" y="186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494"/>
            <p:cNvSpPr>
              <a:spLocks/>
            </p:cNvSpPr>
            <p:nvPr/>
          </p:nvSpPr>
          <p:spPr bwMode="auto">
            <a:xfrm>
              <a:off x="7524664" y="665416"/>
              <a:ext cx="174911" cy="75779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6" y="207"/>
                </a:cxn>
                <a:cxn ang="0">
                  <a:pos x="135" y="175"/>
                </a:cxn>
                <a:cxn ang="0">
                  <a:pos x="160" y="257"/>
                </a:cxn>
                <a:cxn ang="0">
                  <a:pos x="203" y="242"/>
                </a:cxn>
                <a:cxn ang="0">
                  <a:pos x="188" y="162"/>
                </a:cxn>
                <a:cxn ang="0">
                  <a:pos x="401" y="114"/>
                </a:cxn>
                <a:cxn ang="0">
                  <a:pos x="407" y="200"/>
                </a:cxn>
                <a:cxn ang="0">
                  <a:pos x="481" y="181"/>
                </a:cxn>
                <a:cxn ang="0">
                  <a:pos x="454" y="107"/>
                </a:cxn>
                <a:cxn ang="0">
                  <a:pos x="545" y="76"/>
                </a:cxn>
                <a:cxn ang="0">
                  <a:pos x="532" y="0"/>
                </a:cxn>
                <a:cxn ang="0">
                  <a:pos x="504" y="0"/>
                </a:cxn>
                <a:cxn ang="0">
                  <a:pos x="397" y="15"/>
                </a:cxn>
                <a:cxn ang="0">
                  <a:pos x="268" y="36"/>
                </a:cxn>
                <a:cxn ang="0">
                  <a:pos x="127" y="67"/>
                </a:cxn>
                <a:cxn ang="0">
                  <a:pos x="0" y="97"/>
                </a:cxn>
                <a:cxn ang="0">
                  <a:pos x="0" y="97"/>
                </a:cxn>
              </a:cxnLst>
              <a:rect l="0" t="0" r="r" b="b"/>
              <a:pathLst>
                <a:path w="545" h="257">
                  <a:moveTo>
                    <a:pt x="0" y="97"/>
                  </a:moveTo>
                  <a:lnTo>
                    <a:pt x="6" y="207"/>
                  </a:lnTo>
                  <a:lnTo>
                    <a:pt x="135" y="175"/>
                  </a:lnTo>
                  <a:lnTo>
                    <a:pt x="160" y="257"/>
                  </a:lnTo>
                  <a:lnTo>
                    <a:pt x="203" y="242"/>
                  </a:lnTo>
                  <a:lnTo>
                    <a:pt x="188" y="162"/>
                  </a:lnTo>
                  <a:lnTo>
                    <a:pt x="401" y="114"/>
                  </a:lnTo>
                  <a:lnTo>
                    <a:pt x="407" y="200"/>
                  </a:lnTo>
                  <a:lnTo>
                    <a:pt x="481" y="181"/>
                  </a:lnTo>
                  <a:lnTo>
                    <a:pt x="454" y="107"/>
                  </a:lnTo>
                  <a:lnTo>
                    <a:pt x="545" y="76"/>
                  </a:lnTo>
                  <a:lnTo>
                    <a:pt x="532" y="0"/>
                  </a:lnTo>
                  <a:lnTo>
                    <a:pt x="504" y="0"/>
                  </a:lnTo>
                  <a:lnTo>
                    <a:pt x="397" y="15"/>
                  </a:lnTo>
                  <a:lnTo>
                    <a:pt x="268" y="36"/>
                  </a:lnTo>
                  <a:lnTo>
                    <a:pt x="127" y="67"/>
                  </a:lnTo>
                  <a:lnTo>
                    <a:pt x="0" y="97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495"/>
            <p:cNvSpPr>
              <a:spLocks/>
            </p:cNvSpPr>
            <p:nvPr/>
          </p:nvSpPr>
          <p:spPr bwMode="auto">
            <a:xfrm>
              <a:off x="7636145" y="468863"/>
              <a:ext cx="187725" cy="1740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5" y="0"/>
                </a:cxn>
                <a:cxn ang="0">
                  <a:pos x="184" y="79"/>
                </a:cxn>
                <a:cxn ang="0">
                  <a:pos x="268" y="165"/>
                </a:cxn>
                <a:cxn ang="0">
                  <a:pos x="416" y="317"/>
                </a:cxn>
                <a:cxn ang="0">
                  <a:pos x="496" y="406"/>
                </a:cxn>
                <a:cxn ang="0">
                  <a:pos x="562" y="486"/>
                </a:cxn>
                <a:cxn ang="0">
                  <a:pos x="585" y="519"/>
                </a:cxn>
                <a:cxn ang="0">
                  <a:pos x="549" y="551"/>
                </a:cxn>
                <a:cxn ang="0">
                  <a:pos x="511" y="587"/>
                </a:cxn>
                <a:cxn ang="0">
                  <a:pos x="467" y="532"/>
                </a:cxn>
                <a:cxn ang="0">
                  <a:pos x="408" y="585"/>
                </a:cxn>
                <a:cxn ang="0">
                  <a:pos x="384" y="557"/>
                </a:cxn>
                <a:cxn ang="0">
                  <a:pos x="456" y="498"/>
                </a:cxn>
                <a:cxn ang="0">
                  <a:pos x="374" y="393"/>
                </a:cxn>
                <a:cxn ang="0">
                  <a:pos x="306" y="458"/>
                </a:cxn>
                <a:cxn ang="0">
                  <a:pos x="281" y="418"/>
                </a:cxn>
                <a:cxn ang="0">
                  <a:pos x="363" y="367"/>
                </a:cxn>
                <a:cxn ang="0">
                  <a:pos x="264" y="239"/>
                </a:cxn>
                <a:cxn ang="0">
                  <a:pos x="188" y="302"/>
                </a:cxn>
                <a:cxn ang="0">
                  <a:pos x="152" y="247"/>
                </a:cxn>
                <a:cxn ang="0">
                  <a:pos x="222" y="190"/>
                </a:cxn>
                <a:cxn ang="0">
                  <a:pos x="123" y="85"/>
                </a:cxn>
                <a:cxn ang="0">
                  <a:pos x="59" y="152"/>
                </a:cxn>
                <a:cxn ang="0">
                  <a:pos x="30" y="116"/>
                </a:cxn>
                <a:cxn ang="0">
                  <a:pos x="91" y="60"/>
                </a:cxn>
                <a:cxn ang="0">
                  <a:pos x="38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85" h="587">
                  <a:moveTo>
                    <a:pt x="0" y="0"/>
                  </a:moveTo>
                  <a:lnTo>
                    <a:pt x="95" y="0"/>
                  </a:lnTo>
                  <a:lnTo>
                    <a:pt x="184" y="79"/>
                  </a:lnTo>
                  <a:lnTo>
                    <a:pt x="268" y="165"/>
                  </a:lnTo>
                  <a:lnTo>
                    <a:pt x="416" y="317"/>
                  </a:lnTo>
                  <a:lnTo>
                    <a:pt x="496" y="406"/>
                  </a:lnTo>
                  <a:lnTo>
                    <a:pt x="562" y="486"/>
                  </a:lnTo>
                  <a:lnTo>
                    <a:pt x="585" y="519"/>
                  </a:lnTo>
                  <a:lnTo>
                    <a:pt x="549" y="551"/>
                  </a:lnTo>
                  <a:lnTo>
                    <a:pt x="511" y="587"/>
                  </a:lnTo>
                  <a:lnTo>
                    <a:pt x="467" y="532"/>
                  </a:lnTo>
                  <a:lnTo>
                    <a:pt x="408" y="585"/>
                  </a:lnTo>
                  <a:lnTo>
                    <a:pt x="384" y="557"/>
                  </a:lnTo>
                  <a:lnTo>
                    <a:pt x="456" y="498"/>
                  </a:lnTo>
                  <a:lnTo>
                    <a:pt x="374" y="393"/>
                  </a:lnTo>
                  <a:lnTo>
                    <a:pt x="306" y="458"/>
                  </a:lnTo>
                  <a:lnTo>
                    <a:pt x="281" y="418"/>
                  </a:lnTo>
                  <a:lnTo>
                    <a:pt x="363" y="367"/>
                  </a:lnTo>
                  <a:lnTo>
                    <a:pt x="264" y="239"/>
                  </a:lnTo>
                  <a:lnTo>
                    <a:pt x="188" y="302"/>
                  </a:lnTo>
                  <a:lnTo>
                    <a:pt x="152" y="247"/>
                  </a:lnTo>
                  <a:lnTo>
                    <a:pt x="222" y="190"/>
                  </a:lnTo>
                  <a:lnTo>
                    <a:pt x="123" y="85"/>
                  </a:lnTo>
                  <a:lnTo>
                    <a:pt x="59" y="152"/>
                  </a:lnTo>
                  <a:lnTo>
                    <a:pt x="30" y="116"/>
                  </a:lnTo>
                  <a:lnTo>
                    <a:pt x="91" y="60"/>
                  </a:lnTo>
                  <a:lnTo>
                    <a:pt x="38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496"/>
            <p:cNvSpPr>
              <a:spLocks/>
            </p:cNvSpPr>
            <p:nvPr/>
          </p:nvSpPr>
          <p:spPr bwMode="auto">
            <a:xfrm>
              <a:off x="7739298" y="590820"/>
              <a:ext cx="187725" cy="394290"/>
            </a:xfrm>
            <a:custGeom>
              <a:avLst/>
              <a:gdLst/>
              <a:ahLst/>
              <a:cxnLst>
                <a:cxn ang="0">
                  <a:pos x="327" y="1300"/>
                </a:cxn>
                <a:cxn ang="0">
                  <a:pos x="213" y="1333"/>
                </a:cxn>
                <a:cxn ang="0">
                  <a:pos x="160" y="1272"/>
                </a:cxn>
                <a:cxn ang="0">
                  <a:pos x="110" y="1194"/>
                </a:cxn>
                <a:cxn ang="0">
                  <a:pos x="65" y="1108"/>
                </a:cxn>
                <a:cxn ang="0">
                  <a:pos x="29" y="1012"/>
                </a:cxn>
                <a:cxn ang="0">
                  <a:pos x="8" y="909"/>
                </a:cxn>
                <a:cxn ang="0">
                  <a:pos x="0" y="806"/>
                </a:cxn>
                <a:cxn ang="0">
                  <a:pos x="11" y="686"/>
                </a:cxn>
                <a:cxn ang="0">
                  <a:pos x="49" y="553"/>
                </a:cxn>
                <a:cxn ang="0">
                  <a:pos x="108" y="422"/>
                </a:cxn>
                <a:cxn ang="0">
                  <a:pos x="175" y="316"/>
                </a:cxn>
                <a:cxn ang="0">
                  <a:pos x="247" y="226"/>
                </a:cxn>
                <a:cxn ang="0">
                  <a:pos x="329" y="150"/>
                </a:cxn>
                <a:cxn ang="0">
                  <a:pos x="430" y="74"/>
                </a:cxn>
                <a:cxn ang="0">
                  <a:pos x="521" y="23"/>
                </a:cxn>
                <a:cxn ang="0">
                  <a:pos x="567" y="0"/>
                </a:cxn>
                <a:cxn ang="0">
                  <a:pos x="587" y="15"/>
                </a:cxn>
                <a:cxn ang="0">
                  <a:pos x="540" y="46"/>
                </a:cxn>
                <a:cxn ang="0">
                  <a:pos x="587" y="110"/>
                </a:cxn>
                <a:cxn ang="0">
                  <a:pos x="561" y="126"/>
                </a:cxn>
                <a:cxn ang="0">
                  <a:pos x="509" y="70"/>
                </a:cxn>
                <a:cxn ang="0">
                  <a:pos x="384" y="167"/>
                </a:cxn>
                <a:cxn ang="0">
                  <a:pos x="481" y="228"/>
                </a:cxn>
                <a:cxn ang="0">
                  <a:pos x="447" y="264"/>
                </a:cxn>
                <a:cxn ang="0">
                  <a:pos x="367" y="194"/>
                </a:cxn>
                <a:cxn ang="0">
                  <a:pos x="255" y="339"/>
                </a:cxn>
                <a:cxn ang="0">
                  <a:pos x="356" y="394"/>
                </a:cxn>
                <a:cxn ang="0">
                  <a:pos x="335" y="447"/>
                </a:cxn>
                <a:cxn ang="0">
                  <a:pos x="228" y="394"/>
                </a:cxn>
                <a:cxn ang="0">
                  <a:pos x="175" y="563"/>
                </a:cxn>
                <a:cxn ang="0">
                  <a:pos x="285" y="599"/>
                </a:cxn>
                <a:cxn ang="0">
                  <a:pos x="270" y="639"/>
                </a:cxn>
                <a:cxn ang="0">
                  <a:pos x="162" y="616"/>
                </a:cxn>
                <a:cxn ang="0">
                  <a:pos x="146" y="768"/>
                </a:cxn>
                <a:cxn ang="0">
                  <a:pos x="268" y="770"/>
                </a:cxn>
                <a:cxn ang="0">
                  <a:pos x="268" y="818"/>
                </a:cxn>
                <a:cxn ang="0">
                  <a:pos x="143" y="825"/>
                </a:cxn>
                <a:cxn ang="0">
                  <a:pos x="175" y="979"/>
                </a:cxn>
                <a:cxn ang="0">
                  <a:pos x="312" y="951"/>
                </a:cxn>
                <a:cxn ang="0">
                  <a:pos x="316" y="977"/>
                </a:cxn>
                <a:cxn ang="0">
                  <a:pos x="184" y="1021"/>
                </a:cxn>
                <a:cxn ang="0">
                  <a:pos x="251" y="1166"/>
                </a:cxn>
                <a:cxn ang="0">
                  <a:pos x="365" y="1124"/>
                </a:cxn>
                <a:cxn ang="0">
                  <a:pos x="376" y="1152"/>
                </a:cxn>
                <a:cxn ang="0">
                  <a:pos x="270" y="1198"/>
                </a:cxn>
                <a:cxn ang="0">
                  <a:pos x="327" y="1300"/>
                </a:cxn>
                <a:cxn ang="0">
                  <a:pos x="327" y="1300"/>
                </a:cxn>
              </a:cxnLst>
              <a:rect l="0" t="0" r="r" b="b"/>
              <a:pathLst>
                <a:path w="587" h="1333">
                  <a:moveTo>
                    <a:pt x="327" y="1300"/>
                  </a:moveTo>
                  <a:lnTo>
                    <a:pt x="213" y="1333"/>
                  </a:lnTo>
                  <a:lnTo>
                    <a:pt x="160" y="1272"/>
                  </a:lnTo>
                  <a:lnTo>
                    <a:pt x="110" y="1194"/>
                  </a:lnTo>
                  <a:lnTo>
                    <a:pt x="65" y="1108"/>
                  </a:lnTo>
                  <a:lnTo>
                    <a:pt x="29" y="1012"/>
                  </a:lnTo>
                  <a:lnTo>
                    <a:pt x="8" y="909"/>
                  </a:lnTo>
                  <a:lnTo>
                    <a:pt x="0" y="806"/>
                  </a:lnTo>
                  <a:lnTo>
                    <a:pt x="11" y="686"/>
                  </a:lnTo>
                  <a:lnTo>
                    <a:pt x="49" y="553"/>
                  </a:lnTo>
                  <a:lnTo>
                    <a:pt x="108" y="422"/>
                  </a:lnTo>
                  <a:lnTo>
                    <a:pt x="175" y="316"/>
                  </a:lnTo>
                  <a:lnTo>
                    <a:pt x="247" y="226"/>
                  </a:lnTo>
                  <a:lnTo>
                    <a:pt x="329" y="150"/>
                  </a:lnTo>
                  <a:lnTo>
                    <a:pt x="430" y="74"/>
                  </a:lnTo>
                  <a:lnTo>
                    <a:pt x="521" y="23"/>
                  </a:lnTo>
                  <a:lnTo>
                    <a:pt x="567" y="0"/>
                  </a:lnTo>
                  <a:lnTo>
                    <a:pt x="587" y="15"/>
                  </a:lnTo>
                  <a:lnTo>
                    <a:pt x="540" y="46"/>
                  </a:lnTo>
                  <a:lnTo>
                    <a:pt x="587" y="110"/>
                  </a:lnTo>
                  <a:lnTo>
                    <a:pt x="561" y="126"/>
                  </a:lnTo>
                  <a:lnTo>
                    <a:pt x="509" y="70"/>
                  </a:lnTo>
                  <a:lnTo>
                    <a:pt x="384" y="167"/>
                  </a:lnTo>
                  <a:lnTo>
                    <a:pt x="481" y="228"/>
                  </a:lnTo>
                  <a:lnTo>
                    <a:pt x="447" y="264"/>
                  </a:lnTo>
                  <a:lnTo>
                    <a:pt x="367" y="194"/>
                  </a:lnTo>
                  <a:lnTo>
                    <a:pt x="255" y="339"/>
                  </a:lnTo>
                  <a:lnTo>
                    <a:pt x="356" y="394"/>
                  </a:lnTo>
                  <a:lnTo>
                    <a:pt x="335" y="447"/>
                  </a:lnTo>
                  <a:lnTo>
                    <a:pt x="228" y="394"/>
                  </a:lnTo>
                  <a:lnTo>
                    <a:pt x="175" y="563"/>
                  </a:lnTo>
                  <a:lnTo>
                    <a:pt x="285" y="599"/>
                  </a:lnTo>
                  <a:lnTo>
                    <a:pt x="270" y="639"/>
                  </a:lnTo>
                  <a:lnTo>
                    <a:pt x="162" y="616"/>
                  </a:lnTo>
                  <a:lnTo>
                    <a:pt x="146" y="768"/>
                  </a:lnTo>
                  <a:lnTo>
                    <a:pt x="268" y="770"/>
                  </a:lnTo>
                  <a:lnTo>
                    <a:pt x="268" y="818"/>
                  </a:lnTo>
                  <a:lnTo>
                    <a:pt x="143" y="825"/>
                  </a:lnTo>
                  <a:lnTo>
                    <a:pt x="175" y="979"/>
                  </a:lnTo>
                  <a:lnTo>
                    <a:pt x="312" y="951"/>
                  </a:lnTo>
                  <a:lnTo>
                    <a:pt x="316" y="977"/>
                  </a:lnTo>
                  <a:lnTo>
                    <a:pt x="184" y="1021"/>
                  </a:lnTo>
                  <a:lnTo>
                    <a:pt x="251" y="1166"/>
                  </a:lnTo>
                  <a:lnTo>
                    <a:pt x="365" y="1124"/>
                  </a:lnTo>
                  <a:lnTo>
                    <a:pt x="376" y="1152"/>
                  </a:lnTo>
                  <a:lnTo>
                    <a:pt x="270" y="1198"/>
                  </a:lnTo>
                  <a:lnTo>
                    <a:pt x="327" y="1300"/>
                  </a:lnTo>
                  <a:lnTo>
                    <a:pt x="327" y="130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497"/>
            <p:cNvSpPr>
              <a:spLocks/>
            </p:cNvSpPr>
            <p:nvPr/>
          </p:nvSpPr>
          <p:spPr bwMode="auto">
            <a:xfrm>
              <a:off x="7927023" y="1114172"/>
              <a:ext cx="142876" cy="132022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2" y="0"/>
                </a:cxn>
                <a:cxn ang="0">
                  <a:pos x="149" y="72"/>
                </a:cxn>
                <a:cxn ang="0">
                  <a:pos x="206" y="135"/>
                </a:cxn>
                <a:cxn ang="0">
                  <a:pos x="297" y="253"/>
                </a:cxn>
                <a:cxn ang="0">
                  <a:pos x="362" y="335"/>
                </a:cxn>
                <a:cxn ang="0">
                  <a:pos x="428" y="416"/>
                </a:cxn>
                <a:cxn ang="0">
                  <a:pos x="445" y="439"/>
                </a:cxn>
                <a:cxn ang="0">
                  <a:pos x="297" y="447"/>
                </a:cxn>
                <a:cxn ang="0">
                  <a:pos x="240" y="367"/>
                </a:cxn>
                <a:cxn ang="0">
                  <a:pos x="162" y="259"/>
                </a:cxn>
                <a:cxn ang="0">
                  <a:pos x="90" y="158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445" h="447">
                  <a:moveTo>
                    <a:pt x="0" y="44"/>
                  </a:moveTo>
                  <a:lnTo>
                    <a:pt x="92" y="0"/>
                  </a:lnTo>
                  <a:lnTo>
                    <a:pt x="149" y="72"/>
                  </a:lnTo>
                  <a:lnTo>
                    <a:pt x="206" y="135"/>
                  </a:lnTo>
                  <a:lnTo>
                    <a:pt x="297" y="253"/>
                  </a:lnTo>
                  <a:lnTo>
                    <a:pt x="362" y="335"/>
                  </a:lnTo>
                  <a:lnTo>
                    <a:pt x="428" y="416"/>
                  </a:lnTo>
                  <a:lnTo>
                    <a:pt x="445" y="439"/>
                  </a:lnTo>
                  <a:lnTo>
                    <a:pt x="297" y="447"/>
                  </a:lnTo>
                  <a:lnTo>
                    <a:pt x="240" y="367"/>
                  </a:lnTo>
                  <a:lnTo>
                    <a:pt x="162" y="259"/>
                  </a:lnTo>
                  <a:lnTo>
                    <a:pt x="90" y="158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498"/>
            <p:cNvSpPr>
              <a:spLocks/>
            </p:cNvSpPr>
            <p:nvPr/>
          </p:nvSpPr>
          <p:spPr bwMode="auto">
            <a:xfrm>
              <a:off x="7972513" y="1089899"/>
              <a:ext cx="205024" cy="156295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78" y="116"/>
                </a:cxn>
                <a:cxn ang="0">
                  <a:pos x="17" y="54"/>
                </a:cxn>
                <a:cxn ang="0">
                  <a:pos x="131" y="0"/>
                </a:cxn>
                <a:cxn ang="0">
                  <a:pos x="224" y="103"/>
                </a:cxn>
                <a:cxn ang="0">
                  <a:pos x="356" y="230"/>
                </a:cxn>
                <a:cxn ang="0">
                  <a:pos x="500" y="383"/>
                </a:cxn>
                <a:cxn ang="0">
                  <a:pos x="641" y="516"/>
                </a:cxn>
                <a:cxn ang="0">
                  <a:pos x="407" y="529"/>
                </a:cxn>
                <a:cxn ang="0">
                  <a:pos x="416" y="517"/>
                </a:cxn>
                <a:cxn ang="0">
                  <a:pos x="325" y="413"/>
                </a:cxn>
                <a:cxn ang="0">
                  <a:pos x="232" y="478"/>
                </a:cxn>
                <a:cxn ang="0">
                  <a:pos x="226" y="460"/>
                </a:cxn>
                <a:cxn ang="0">
                  <a:pos x="312" y="392"/>
                </a:cxn>
                <a:cxn ang="0">
                  <a:pos x="209" y="280"/>
                </a:cxn>
                <a:cxn ang="0">
                  <a:pos x="133" y="341"/>
                </a:cxn>
                <a:cxn ang="0">
                  <a:pos x="116" y="312"/>
                </a:cxn>
                <a:cxn ang="0">
                  <a:pos x="192" y="248"/>
                </a:cxn>
                <a:cxn ang="0">
                  <a:pos x="89" y="145"/>
                </a:cxn>
                <a:cxn ang="0">
                  <a:pos x="15" y="204"/>
                </a:cxn>
                <a:cxn ang="0">
                  <a:pos x="0" y="170"/>
                </a:cxn>
                <a:cxn ang="0">
                  <a:pos x="0" y="170"/>
                </a:cxn>
              </a:cxnLst>
              <a:rect l="0" t="0" r="r" b="b"/>
              <a:pathLst>
                <a:path w="641" h="529">
                  <a:moveTo>
                    <a:pt x="0" y="170"/>
                  </a:moveTo>
                  <a:lnTo>
                    <a:pt x="78" y="116"/>
                  </a:lnTo>
                  <a:lnTo>
                    <a:pt x="17" y="54"/>
                  </a:lnTo>
                  <a:lnTo>
                    <a:pt x="131" y="0"/>
                  </a:lnTo>
                  <a:lnTo>
                    <a:pt x="224" y="103"/>
                  </a:lnTo>
                  <a:lnTo>
                    <a:pt x="356" y="230"/>
                  </a:lnTo>
                  <a:lnTo>
                    <a:pt x="500" y="383"/>
                  </a:lnTo>
                  <a:lnTo>
                    <a:pt x="641" y="516"/>
                  </a:lnTo>
                  <a:lnTo>
                    <a:pt x="407" y="529"/>
                  </a:lnTo>
                  <a:lnTo>
                    <a:pt x="416" y="517"/>
                  </a:lnTo>
                  <a:lnTo>
                    <a:pt x="325" y="413"/>
                  </a:lnTo>
                  <a:lnTo>
                    <a:pt x="232" y="478"/>
                  </a:lnTo>
                  <a:lnTo>
                    <a:pt x="226" y="460"/>
                  </a:lnTo>
                  <a:lnTo>
                    <a:pt x="312" y="392"/>
                  </a:lnTo>
                  <a:lnTo>
                    <a:pt x="209" y="280"/>
                  </a:lnTo>
                  <a:lnTo>
                    <a:pt x="133" y="341"/>
                  </a:lnTo>
                  <a:lnTo>
                    <a:pt x="116" y="312"/>
                  </a:lnTo>
                  <a:lnTo>
                    <a:pt x="192" y="248"/>
                  </a:lnTo>
                  <a:lnTo>
                    <a:pt x="89" y="145"/>
                  </a:lnTo>
                  <a:lnTo>
                    <a:pt x="15" y="204"/>
                  </a:lnTo>
                  <a:lnTo>
                    <a:pt x="0" y="17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499"/>
            <p:cNvSpPr>
              <a:spLocks/>
            </p:cNvSpPr>
            <p:nvPr/>
          </p:nvSpPr>
          <p:spPr bwMode="auto">
            <a:xfrm>
              <a:off x="8216619" y="944852"/>
              <a:ext cx="377372" cy="16932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73" y="0"/>
                </a:cxn>
                <a:cxn ang="0">
                  <a:pos x="206" y="85"/>
                </a:cxn>
                <a:cxn ang="0">
                  <a:pos x="358" y="177"/>
                </a:cxn>
                <a:cxn ang="0">
                  <a:pos x="540" y="251"/>
                </a:cxn>
                <a:cxn ang="0">
                  <a:pos x="797" y="325"/>
                </a:cxn>
                <a:cxn ang="0">
                  <a:pos x="995" y="374"/>
                </a:cxn>
                <a:cxn ang="0">
                  <a:pos x="1175" y="409"/>
                </a:cxn>
                <a:cxn ang="0">
                  <a:pos x="1179" y="572"/>
                </a:cxn>
                <a:cxn ang="0">
                  <a:pos x="1063" y="559"/>
                </a:cxn>
                <a:cxn ang="0">
                  <a:pos x="909" y="528"/>
                </a:cxn>
                <a:cxn ang="0">
                  <a:pos x="725" y="479"/>
                </a:cxn>
                <a:cxn ang="0">
                  <a:pos x="573" y="426"/>
                </a:cxn>
                <a:cxn ang="0">
                  <a:pos x="413" y="357"/>
                </a:cxn>
                <a:cxn ang="0">
                  <a:pos x="270" y="279"/>
                </a:cxn>
                <a:cxn ang="0">
                  <a:pos x="139" y="186"/>
                </a:cxn>
                <a:cxn ang="0">
                  <a:pos x="42" y="108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179" h="572">
                  <a:moveTo>
                    <a:pt x="0" y="70"/>
                  </a:moveTo>
                  <a:lnTo>
                    <a:pt x="73" y="0"/>
                  </a:lnTo>
                  <a:lnTo>
                    <a:pt x="206" y="85"/>
                  </a:lnTo>
                  <a:lnTo>
                    <a:pt x="358" y="177"/>
                  </a:lnTo>
                  <a:lnTo>
                    <a:pt x="540" y="251"/>
                  </a:lnTo>
                  <a:lnTo>
                    <a:pt x="797" y="325"/>
                  </a:lnTo>
                  <a:lnTo>
                    <a:pt x="995" y="374"/>
                  </a:lnTo>
                  <a:lnTo>
                    <a:pt x="1175" y="409"/>
                  </a:lnTo>
                  <a:lnTo>
                    <a:pt x="1179" y="572"/>
                  </a:lnTo>
                  <a:lnTo>
                    <a:pt x="1063" y="559"/>
                  </a:lnTo>
                  <a:lnTo>
                    <a:pt x="909" y="528"/>
                  </a:lnTo>
                  <a:lnTo>
                    <a:pt x="725" y="479"/>
                  </a:lnTo>
                  <a:lnTo>
                    <a:pt x="573" y="426"/>
                  </a:lnTo>
                  <a:lnTo>
                    <a:pt x="413" y="357"/>
                  </a:lnTo>
                  <a:lnTo>
                    <a:pt x="270" y="279"/>
                  </a:lnTo>
                  <a:lnTo>
                    <a:pt x="139" y="186"/>
                  </a:lnTo>
                  <a:lnTo>
                    <a:pt x="42" y="108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500"/>
            <p:cNvSpPr>
              <a:spLocks/>
            </p:cNvSpPr>
            <p:nvPr/>
          </p:nvSpPr>
          <p:spPr bwMode="auto">
            <a:xfrm>
              <a:off x="8255702" y="901042"/>
              <a:ext cx="337008" cy="171688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38" y="34"/>
                </a:cxn>
                <a:cxn ang="0">
                  <a:pos x="59" y="0"/>
                </a:cxn>
                <a:cxn ang="0">
                  <a:pos x="135" y="45"/>
                </a:cxn>
                <a:cxn ang="0">
                  <a:pos x="228" y="89"/>
                </a:cxn>
                <a:cxn ang="0">
                  <a:pos x="352" y="140"/>
                </a:cxn>
                <a:cxn ang="0">
                  <a:pos x="466" y="175"/>
                </a:cxn>
                <a:cxn ang="0">
                  <a:pos x="654" y="213"/>
                </a:cxn>
                <a:cxn ang="0">
                  <a:pos x="810" y="243"/>
                </a:cxn>
                <a:cxn ang="0">
                  <a:pos x="983" y="266"/>
                </a:cxn>
                <a:cxn ang="0">
                  <a:pos x="1053" y="275"/>
                </a:cxn>
                <a:cxn ang="0">
                  <a:pos x="1053" y="456"/>
                </a:cxn>
                <a:cxn ang="0">
                  <a:pos x="992" y="441"/>
                </a:cxn>
                <a:cxn ang="0">
                  <a:pos x="968" y="579"/>
                </a:cxn>
                <a:cxn ang="0">
                  <a:pos x="935" y="576"/>
                </a:cxn>
                <a:cxn ang="0">
                  <a:pos x="958" y="441"/>
                </a:cxn>
                <a:cxn ang="0">
                  <a:pos x="800" y="410"/>
                </a:cxn>
                <a:cxn ang="0">
                  <a:pos x="764" y="538"/>
                </a:cxn>
                <a:cxn ang="0">
                  <a:pos x="715" y="522"/>
                </a:cxn>
                <a:cxn ang="0">
                  <a:pos x="743" y="399"/>
                </a:cxn>
                <a:cxn ang="0">
                  <a:pos x="588" y="357"/>
                </a:cxn>
                <a:cxn ang="0">
                  <a:pos x="550" y="473"/>
                </a:cxn>
                <a:cxn ang="0">
                  <a:pos x="498" y="454"/>
                </a:cxn>
                <a:cxn ang="0">
                  <a:pos x="532" y="334"/>
                </a:cxn>
                <a:cxn ang="0">
                  <a:pos x="380" y="277"/>
                </a:cxn>
                <a:cxn ang="0">
                  <a:pos x="325" y="391"/>
                </a:cxn>
                <a:cxn ang="0">
                  <a:pos x="285" y="367"/>
                </a:cxn>
                <a:cxn ang="0">
                  <a:pos x="325" y="260"/>
                </a:cxn>
                <a:cxn ang="0">
                  <a:pos x="181" y="184"/>
                </a:cxn>
                <a:cxn ang="0">
                  <a:pos x="124" y="283"/>
                </a:cxn>
                <a:cxn ang="0">
                  <a:pos x="78" y="251"/>
                </a:cxn>
                <a:cxn ang="0">
                  <a:pos x="131" y="161"/>
                </a:cxn>
                <a:cxn ang="0">
                  <a:pos x="0" y="81"/>
                </a:cxn>
                <a:cxn ang="0">
                  <a:pos x="0" y="81"/>
                </a:cxn>
              </a:cxnLst>
              <a:rect l="0" t="0" r="r" b="b"/>
              <a:pathLst>
                <a:path w="1053" h="579">
                  <a:moveTo>
                    <a:pt x="0" y="81"/>
                  </a:moveTo>
                  <a:lnTo>
                    <a:pt x="38" y="34"/>
                  </a:lnTo>
                  <a:lnTo>
                    <a:pt x="59" y="0"/>
                  </a:lnTo>
                  <a:lnTo>
                    <a:pt x="135" y="45"/>
                  </a:lnTo>
                  <a:lnTo>
                    <a:pt x="228" y="89"/>
                  </a:lnTo>
                  <a:lnTo>
                    <a:pt x="352" y="140"/>
                  </a:lnTo>
                  <a:lnTo>
                    <a:pt x="466" y="175"/>
                  </a:lnTo>
                  <a:lnTo>
                    <a:pt x="654" y="213"/>
                  </a:lnTo>
                  <a:lnTo>
                    <a:pt x="810" y="243"/>
                  </a:lnTo>
                  <a:lnTo>
                    <a:pt x="983" y="266"/>
                  </a:lnTo>
                  <a:lnTo>
                    <a:pt x="1053" y="275"/>
                  </a:lnTo>
                  <a:lnTo>
                    <a:pt x="1053" y="456"/>
                  </a:lnTo>
                  <a:lnTo>
                    <a:pt x="992" y="441"/>
                  </a:lnTo>
                  <a:lnTo>
                    <a:pt x="968" y="579"/>
                  </a:lnTo>
                  <a:lnTo>
                    <a:pt x="935" y="576"/>
                  </a:lnTo>
                  <a:lnTo>
                    <a:pt x="958" y="441"/>
                  </a:lnTo>
                  <a:lnTo>
                    <a:pt x="800" y="410"/>
                  </a:lnTo>
                  <a:lnTo>
                    <a:pt x="764" y="538"/>
                  </a:lnTo>
                  <a:lnTo>
                    <a:pt x="715" y="522"/>
                  </a:lnTo>
                  <a:lnTo>
                    <a:pt x="743" y="399"/>
                  </a:lnTo>
                  <a:lnTo>
                    <a:pt x="588" y="357"/>
                  </a:lnTo>
                  <a:lnTo>
                    <a:pt x="550" y="473"/>
                  </a:lnTo>
                  <a:lnTo>
                    <a:pt x="498" y="454"/>
                  </a:lnTo>
                  <a:lnTo>
                    <a:pt x="532" y="334"/>
                  </a:lnTo>
                  <a:lnTo>
                    <a:pt x="380" y="277"/>
                  </a:lnTo>
                  <a:lnTo>
                    <a:pt x="325" y="391"/>
                  </a:lnTo>
                  <a:lnTo>
                    <a:pt x="285" y="367"/>
                  </a:lnTo>
                  <a:lnTo>
                    <a:pt x="325" y="260"/>
                  </a:lnTo>
                  <a:lnTo>
                    <a:pt x="181" y="184"/>
                  </a:lnTo>
                  <a:lnTo>
                    <a:pt x="124" y="283"/>
                  </a:lnTo>
                  <a:lnTo>
                    <a:pt x="78" y="251"/>
                  </a:lnTo>
                  <a:lnTo>
                    <a:pt x="131" y="161"/>
                  </a:lnTo>
                  <a:lnTo>
                    <a:pt x="0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501"/>
            <p:cNvSpPr>
              <a:spLocks/>
            </p:cNvSpPr>
            <p:nvPr/>
          </p:nvSpPr>
          <p:spPr bwMode="auto">
            <a:xfrm>
              <a:off x="8501731" y="799214"/>
              <a:ext cx="95464" cy="34929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99" y="0"/>
                </a:cxn>
                <a:cxn ang="0">
                  <a:pos x="194" y="13"/>
                </a:cxn>
                <a:cxn ang="0">
                  <a:pos x="293" y="28"/>
                </a:cxn>
                <a:cxn ang="0">
                  <a:pos x="299" y="117"/>
                </a:cxn>
                <a:cxn ang="0">
                  <a:pos x="202" y="93"/>
                </a:cxn>
                <a:cxn ang="0">
                  <a:pos x="46" y="62"/>
                </a:cxn>
                <a:cxn ang="0">
                  <a:pos x="0" y="57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299" h="117">
                  <a:moveTo>
                    <a:pt x="19" y="0"/>
                  </a:moveTo>
                  <a:lnTo>
                    <a:pt x="99" y="0"/>
                  </a:lnTo>
                  <a:lnTo>
                    <a:pt x="194" y="13"/>
                  </a:lnTo>
                  <a:lnTo>
                    <a:pt x="293" y="28"/>
                  </a:lnTo>
                  <a:lnTo>
                    <a:pt x="299" y="117"/>
                  </a:lnTo>
                  <a:lnTo>
                    <a:pt x="202" y="93"/>
                  </a:lnTo>
                  <a:lnTo>
                    <a:pt x="46" y="62"/>
                  </a:lnTo>
                  <a:lnTo>
                    <a:pt x="0" y="57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502"/>
            <p:cNvSpPr>
              <a:spLocks/>
            </p:cNvSpPr>
            <p:nvPr/>
          </p:nvSpPr>
          <p:spPr bwMode="auto">
            <a:xfrm>
              <a:off x="8480587" y="815199"/>
              <a:ext cx="116607" cy="65123"/>
            </a:xfrm>
            <a:custGeom>
              <a:avLst/>
              <a:gdLst/>
              <a:ahLst/>
              <a:cxnLst>
                <a:cxn ang="0">
                  <a:pos x="25" y="72"/>
                </a:cxn>
                <a:cxn ang="0">
                  <a:pos x="135" y="87"/>
                </a:cxn>
                <a:cxn ang="0">
                  <a:pos x="158" y="0"/>
                </a:cxn>
                <a:cxn ang="0">
                  <a:pos x="198" y="7"/>
                </a:cxn>
                <a:cxn ang="0">
                  <a:pos x="183" y="97"/>
                </a:cxn>
                <a:cxn ang="0">
                  <a:pos x="322" y="125"/>
                </a:cxn>
                <a:cxn ang="0">
                  <a:pos x="345" y="36"/>
                </a:cxn>
                <a:cxn ang="0">
                  <a:pos x="360" y="36"/>
                </a:cxn>
                <a:cxn ang="0">
                  <a:pos x="364" y="119"/>
                </a:cxn>
                <a:cxn ang="0">
                  <a:pos x="364" y="218"/>
                </a:cxn>
                <a:cxn ang="0">
                  <a:pos x="270" y="197"/>
                </a:cxn>
                <a:cxn ang="0">
                  <a:pos x="154" y="173"/>
                </a:cxn>
                <a:cxn ang="0">
                  <a:pos x="52" y="150"/>
                </a:cxn>
                <a:cxn ang="0">
                  <a:pos x="0" y="140"/>
                </a:cxn>
                <a:cxn ang="0">
                  <a:pos x="20" y="91"/>
                </a:cxn>
                <a:cxn ang="0">
                  <a:pos x="25" y="72"/>
                </a:cxn>
                <a:cxn ang="0">
                  <a:pos x="25" y="72"/>
                </a:cxn>
              </a:cxnLst>
              <a:rect l="0" t="0" r="r" b="b"/>
              <a:pathLst>
                <a:path w="364" h="218">
                  <a:moveTo>
                    <a:pt x="25" y="72"/>
                  </a:moveTo>
                  <a:lnTo>
                    <a:pt x="135" y="87"/>
                  </a:lnTo>
                  <a:lnTo>
                    <a:pt x="158" y="0"/>
                  </a:lnTo>
                  <a:lnTo>
                    <a:pt x="198" y="7"/>
                  </a:lnTo>
                  <a:lnTo>
                    <a:pt x="183" y="97"/>
                  </a:lnTo>
                  <a:lnTo>
                    <a:pt x="322" y="125"/>
                  </a:lnTo>
                  <a:lnTo>
                    <a:pt x="345" y="36"/>
                  </a:lnTo>
                  <a:lnTo>
                    <a:pt x="360" y="36"/>
                  </a:lnTo>
                  <a:lnTo>
                    <a:pt x="364" y="119"/>
                  </a:lnTo>
                  <a:lnTo>
                    <a:pt x="364" y="218"/>
                  </a:lnTo>
                  <a:lnTo>
                    <a:pt x="270" y="197"/>
                  </a:lnTo>
                  <a:lnTo>
                    <a:pt x="154" y="173"/>
                  </a:lnTo>
                  <a:lnTo>
                    <a:pt x="52" y="150"/>
                  </a:lnTo>
                  <a:lnTo>
                    <a:pt x="0" y="140"/>
                  </a:lnTo>
                  <a:lnTo>
                    <a:pt x="20" y="91"/>
                  </a:lnTo>
                  <a:lnTo>
                    <a:pt x="25" y="72"/>
                  </a:lnTo>
                  <a:lnTo>
                    <a:pt x="25" y="7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503"/>
            <p:cNvSpPr>
              <a:spLocks/>
            </p:cNvSpPr>
            <p:nvPr/>
          </p:nvSpPr>
          <p:spPr bwMode="auto">
            <a:xfrm>
              <a:off x="8299910" y="684953"/>
              <a:ext cx="168504" cy="216682"/>
            </a:xfrm>
            <a:custGeom>
              <a:avLst/>
              <a:gdLst/>
              <a:ahLst/>
              <a:cxnLst>
                <a:cxn ang="0">
                  <a:pos x="0" y="673"/>
                </a:cxn>
                <a:cxn ang="0">
                  <a:pos x="131" y="732"/>
                </a:cxn>
                <a:cxn ang="0">
                  <a:pos x="182" y="673"/>
                </a:cxn>
                <a:cxn ang="0">
                  <a:pos x="247" y="587"/>
                </a:cxn>
                <a:cxn ang="0">
                  <a:pos x="325" y="502"/>
                </a:cxn>
                <a:cxn ang="0">
                  <a:pos x="382" y="420"/>
                </a:cxn>
                <a:cxn ang="0">
                  <a:pos x="443" y="310"/>
                </a:cxn>
                <a:cxn ang="0">
                  <a:pos x="479" y="205"/>
                </a:cxn>
                <a:cxn ang="0">
                  <a:pos x="509" y="91"/>
                </a:cxn>
                <a:cxn ang="0">
                  <a:pos x="526" y="7"/>
                </a:cxn>
                <a:cxn ang="0">
                  <a:pos x="471" y="0"/>
                </a:cxn>
                <a:cxn ang="0">
                  <a:pos x="466" y="53"/>
                </a:cxn>
                <a:cxn ang="0">
                  <a:pos x="441" y="144"/>
                </a:cxn>
                <a:cxn ang="0">
                  <a:pos x="405" y="241"/>
                </a:cxn>
                <a:cxn ang="0">
                  <a:pos x="355" y="340"/>
                </a:cxn>
                <a:cxn ang="0">
                  <a:pos x="283" y="441"/>
                </a:cxn>
                <a:cxn ang="0">
                  <a:pos x="198" y="538"/>
                </a:cxn>
                <a:cxn ang="0">
                  <a:pos x="99" y="617"/>
                </a:cxn>
                <a:cxn ang="0">
                  <a:pos x="0" y="673"/>
                </a:cxn>
                <a:cxn ang="0">
                  <a:pos x="0" y="673"/>
                </a:cxn>
              </a:cxnLst>
              <a:rect l="0" t="0" r="r" b="b"/>
              <a:pathLst>
                <a:path w="526" h="732">
                  <a:moveTo>
                    <a:pt x="0" y="673"/>
                  </a:moveTo>
                  <a:lnTo>
                    <a:pt x="131" y="732"/>
                  </a:lnTo>
                  <a:lnTo>
                    <a:pt x="182" y="673"/>
                  </a:lnTo>
                  <a:lnTo>
                    <a:pt x="247" y="587"/>
                  </a:lnTo>
                  <a:lnTo>
                    <a:pt x="325" y="502"/>
                  </a:lnTo>
                  <a:lnTo>
                    <a:pt x="382" y="420"/>
                  </a:lnTo>
                  <a:lnTo>
                    <a:pt x="443" y="310"/>
                  </a:lnTo>
                  <a:lnTo>
                    <a:pt x="479" y="205"/>
                  </a:lnTo>
                  <a:lnTo>
                    <a:pt x="509" y="91"/>
                  </a:lnTo>
                  <a:lnTo>
                    <a:pt x="526" y="7"/>
                  </a:lnTo>
                  <a:lnTo>
                    <a:pt x="471" y="0"/>
                  </a:lnTo>
                  <a:lnTo>
                    <a:pt x="466" y="53"/>
                  </a:lnTo>
                  <a:lnTo>
                    <a:pt x="441" y="144"/>
                  </a:lnTo>
                  <a:lnTo>
                    <a:pt x="405" y="241"/>
                  </a:lnTo>
                  <a:lnTo>
                    <a:pt x="355" y="340"/>
                  </a:lnTo>
                  <a:lnTo>
                    <a:pt x="283" y="441"/>
                  </a:lnTo>
                  <a:lnTo>
                    <a:pt x="198" y="538"/>
                  </a:lnTo>
                  <a:lnTo>
                    <a:pt x="99" y="617"/>
                  </a:lnTo>
                  <a:lnTo>
                    <a:pt x="0" y="673"/>
                  </a:lnTo>
                  <a:lnTo>
                    <a:pt x="0" y="67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504"/>
            <p:cNvSpPr>
              <a:spLocks/>
            </p:cNvSpPr>
            <p:nvPr/>
          </p:nvSpPr>
          <p:spPr bwMode="auto">
            <a:xfrm>
              <a:off x="8346041" y="686137"/>
              <a:ext cx="167863" cy="234443"/>
            </a:xfrm>
            <a:custGeom>
              <a:avLst/>
              <a:gdLst/>
              <a:ahLst/>
              <a:cxnLst>
                <a:cxn ang="0">
                  <a:pos x="453" y="18"/>
                </a:cxn>
                <a:cxn ang="0">
                  <a:pos x="428" y="134"/>
                </a:cxn>
                <a:cxn ang="0">
                  <a:pos x="344" y="111"/>
                </a:cxn>
                <a:cxn ang="0">
                  <a:pos x="329" y="143"/>
                </a:cxn>
                <a:cxn ang="0">
                  <a:pos x="417" y="172"/>
                </a:cxn>
                <a:cxn ang="0">
                  <a:pos x="367" y="287"/>
                </a:cxn>
                <a:cxn ang="0">
                  <a:pos x="299" y="259"/>
                </a:cxn>
                <a:cxn ang="0">
                  <a:pos x="286" y="284"/>
                </a:cxn>
                <a:cxn ang="0">
                  <a:pos x="360" y="318"/>
                </a:cxn>
                <a:cxn ang="0">
                  <a:pos x="305" y="434"/>
                </a:cxn>
                <a:cxn ang="0">
                  <a:pos x="238" y="396"/>
                </a:cxn>
                <a:cxn ang="0">
                  <a:pos x="223" y="417"/>
                </a:cxn>
                <a:cxn ang="0">
                  <a:pos x="278" y="474"/>
                </a:cxn>
                <a:cxn ang="0">
                  <a:pos x="204" y="580"/>
                </a:cxn>
                <a:cxn ang="0">
                  <a:pos x="133" y="529"/>
                </a:cxn>
                <a:cxn ang="0">
                  <a:pos x="107" y="556"/>
                </a:cxn>
                <a:cxn ang="0">
                  <a:pos x="175" y="630"/>
                </a:cxn>
                <a:cxn ang="0">
                  <a:pos x="78" y="729"/>
                </a:cxn>
                <a:cxn ang="0">
                  <a:pos x="16" y="672"/>
                </a:cxn>
                <a:cxn ang="0">
                  <a:pos x="0" y="691"/>
                </a:cxn>
                <a:cxn ang="0">
                  <a:pos x="65" y="746"/>
                </a:cxn>
                <a:cxn ang="0">
                  <a:pos x="52" y="755"/>
                </a:cxn>
                <a:cxn ang="0">
                  <a:pos x="97" y="772"/>
                </a:cxn>
                <a:cxn ang="0">
                  <a:pos x="177" y="793"/>
                </a:cxn>
                <a:cxn ang="0">
                  <a:pos x="213" y="759"/>
                </a:cxn>
                <a:cxn ang="0">
                  <a:pos x="255" y="704"/>
                </a:cxn>
                <a:cxn ang="0">
                  <a:pos x="305" y="633"/>
                </a:cxn>
                <a:cxn ang="0">
                  <a:pos x="341" y="569"/>
                </a:cxn>
                <a:cxn ang="0">
                  <a:pos x="379" y="495"/>
                </a:cxn>
                <a:cxn ang="0">
                  <a:pos x="411" y="411"/>
                </a:cxn>
                <a:cxn ang="0">
                  <a:pos x="445" y="324"/>
                </a:cxn>
                <a:cxn ang="0">
                  <a:pos x="470" y="249"/>
                </a:cxn>
                <a:cxn ang="0">
                  <a:pos x="491" y="170"/>
                </a:cxn>
                <a:cxn ang="0">
                  <a:pos x="510" y="94"/>
                </a:cxn>
                <a:cxn ang="0">
                  <a:pos x="523" y="27"/>
                </a:cxn>
                <a:cxn ang="0">
                  <a:pos x="415" y="0"/>
                </a:cxn>
                <a:cxn ang="0">
                  <a:pos x="453" y="18"/>
                </a:cxn>
                <a:cxn ang="0">
                  <a:pos x="453" y="18"/>
                </a:cxn>
              </a:cxnLst>
              <a:rect l="0" t="0" r="r" b="b"/>
              <a:pathLst>
                <a:path w="523" h="793">
                  <a:moveTo>
                    <a:pt x="453" y="18"/>
                  </a:moveTo>
                  <a:lnTo>
                    <a:pt x="428" y="134"/>
                  </a:lnTo>
                  <a:lnTo>
                    <a:pt x="344" y="111"/>
                  </a:lnTo>
                  <a:lnTo>
                    <a:pt x="329" y="143"/>
                  </a:lnTo>
                  <a:lnTo>
                    <a:pt x="417" y="172"/>
                  </a:lnTo>
                  <a:lnTo>
                    <a:pt x="367" y="287"/>
                  </a:lnTo>
                  <a:lnTo>
                    <a:pt x="299" y="259"/>
                  </a:lnTo>
                  <a:lnTo>
                    <a:pt x="286" y="284"/>
                  </a:lnTo>
                  <a:lnTo>
                    <a:pt x="360" y="318"/>
                  </a:lnTo>
                  <a:lnTo>
                    <a:pt x="305" y="434"/>
                  </a:lnTo>
                  <a:lnTo>
                    <a:pt x="238" y="396"/>
                  </a:lnTo>
                  <a:lnTo>
                    <a:pt x="223" y="417"/>
                  </a:lnTo>
                  <a:lnTo>
                    <a:pt x="278" y="474"/>
                  </a:lnTo>
                  <a:lnTo>
                    <a:pt x="204" y="580"/>
                  </a:lnTo>
                  <a:lnTo>
                    <a:pt x="133" y="529"/>
                  </a:lnTo>
                  <a:lnTo>
                    <a:pt x="107" y="556"/>
                  </a:lnTo>
                  <a:lnTo>
                    <a:pt x="175" y="630"/>
                  </a:lnTo>
                  <a:lnTo>
                    <a:pt x="78" y="729"/>
                  </a:lnTo>
                  <a:lnTo>
                    <a:pt x="16" y="672"/>
                  </a:lnTo>
                  <a:lnTo>
                    <a:pt x="0" y="691"/>
                  </a:lnTo>
                  <a:lnTo>
                    <a:pt x="65" y="746"/>
                  </a:lnTo>
                  <a:lnTo>
                    <a:pt x="52" y="755"/>
                  </a:lnTo>
                  <a:lnTo>
                    <a:pt x="97" y="772"/>
                  </a:lnTo>
                  <a:lnTo>
                    <a:pt x="177" y="793"/>
                  </a:lnTo>
                  <a:lnTo>
                    <a:pt x="213" y="759"/>
                  </a:lnTo>
                  <a:lnTo>
                    <a:pt x="255" y="704"/>
                  </a:lnTo>
                  <a:lnTo>
                    <a:pt x="305" y="633"/>
                  </a:lnTo>
                  <a:lnTo>
                    <a:pt x="341" y="569"/>
                  </a:lnTo>
                  <a:lnTo>
                    <a:pt x="379" y="495"/>
                  </a:lnTo>
                  <a:lnTo>
                    <a:pt x="411" y="411"/>
                  </a:lnTo>
                  <a:lnTo>
                    <a:pt x="445" y="324"/>
                  </a:lnTo>
                  <a:lnTo>
                    <a:pt x="470" y="249"/>
                  </a:lnTo>
                  <a:lnTo>
                    <a:pt x="491" y="170"/>
                  </a:lnTo>
                  <a:lnTo>
                    <a:pt x="510" y="94"/>
                  </a:lnTo>
                  <a:lnTo>
                    <a:pt x="523" y="27"/>
                  </a:lnTo>
                  <a:lnTo>
                    <a:pt x="415" y="0"/>
                  </a:lnTo>
                  <a:lnTo>
                    <a:pt x="453" y="18"/>
                  </a:lnTo>
                  <a:lnTo>
                    <a:pt x="453" y="1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505"/>
            <p:cNvSpPr>
              <a:spLocks/>
            </p:cNvSpPr>
            <p:nvPr/>
          </p:nvSpPr>
          <p:spPr bwMode="auto">
            <a:xfrm>
              <a:off x="8246732" y="631078"/>
              <a:ext cx="353666" cy="65123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35" y="116"/>
                </a:cxn>
                <a:cxn ang="0">
                  <a:pos x="65" y="148"/>
                </a:cxn>
                <a:cxn ang="0">
                  <a:pos x="137" y="131"/>
                </a:cxn>
                <a:cxn ang="0">
                  <a:pos x="225" y="112"/>
                </a:cxn>
                <a:cxn ang="0">
                  <a:pos x="310" y="103"/>
                </a:cxn>
                <a:cxn ang="0">
                  <a:pos x="383" y="93"/>
                </a:cxn>
                <a:cxn ang="0">
                  <a:pos x="478" y="89"/>
                </a:cxn>
                <a:cxn ang="0">
                  <a:pos x="552" y="91"/>
                </a:cxn>
                <a:cxn ang="0">
                  <a:pos x="670" y="101"/>
                </a:cxn>
                <a:cxn ang="0">
                  <a:pos x="757" y="112"/>
                </a:cxn>
                <a:cxn ang="0">
                  <a:pos x="856" y="133"/>
                </a:cxn>
                <a:cxn ang="0">
                  <a:pos x="959" y="164"/>
                </a:cxn>
                <a:cxn ang="0">
                  <a:pos x="1038" y="192"/>
                </a:cxn>
                <a:cxn ang="0">
                  <a:pos x="1103" y="221"/>
                </a:cxn>
                <a:cxn ang="0">
                  <a:pos x="1099" y="55"/>
                </a:cxn>
                <a:cxn ang="0">
                  <a:pos x="1088" y="93"/>
                </a:cxn>
                <a:cxn ang="0">
                  <a:pos x="945" y="59"/>
                </a:cxn>
                <a:cxn ang="0">
                  <a:pos x="837" y="36"/>
                </a:cxn>
                <a:cxn ang="0">
                  <a:pos x="738" y="17"/>
                </a:cxn>
                <a:cxn ang="0">
                  <a:pos x="575" y="2"/>
                </a:cxn>
                <a:cxn ang="0">
                  <a:pos x="493" y="0"/>
                </a:cxn>
                <a:cxn ang="0">
                  <a:pos x="324" y="4"/>
                </a:cxn>
                <a:cxn ang="0">
                  <a:pos x="158" y="36"/>
                </a:cxn>
                <a:cxn ang="0">
                  <a:pos x="73" y="67"/>
                </a:cxn>
                <a:cxn ang="0">
                  <a:pos x="0" y="88"/>
                </a:cxn>
                <a:cxn ang="0">
                  <a:pos x="0" y="88"/>
                </a:cxn>
              </a:cxnLst>
              <a:rect l="0" t="0" r="r" b="b"/>
              <a:pathLst>
                <a:path w="1103" h="221">
                  <a:moveTo>
                    <a:pt x="0" y="88"/>
                  </a:moveTo>
                  <a:lnTo>
                    <a:pt x="35" y="116"/>
                  </a:lnTo>
                  <a:lnTo>
                    <a:pt x="65" y="148"/>
                  </a:lnTo>
                  <a:lnTo>
                    <a:pt x="137" y="131"/>
                  </a:lnTo>
                  <a:lnTo>
                    <a:pt x="225" y="112"/>
                  </a:lnTo>
                  <a:lnTo>
                    <a:pt x="310" y="103"/>
                  </a:lnTo>
                  <a:lnTo>
                    <a:pt x="383" y="93"/>
                  </a:lnTo>
                  <a:lnTo>
                    <a:pt x="478" y="89"/>
                  </a:lnTo>
                  <a:lnTo>
                    <a:pt x="552" y="91"/>
                  </a:lnTo>
                  <a:lnTo>
                    <a:pt x="670" y="101"/>
                  </a:lnTo>
                  <a:lnTo>
                    <a:pt x="757" y="112"/>
                  </a:lnTo>
                  <a:lnTo>
                    <a:pt x="856" y="133"/>
                  </a:lnTo>
                  <a:lnTo>
                    <a:pt x="959" y="164"/>
                  </a:lnTo>
                  <a:lnTo>
                    <a:pt x="1038" y="192"/>
                  </a:lnTo>
                  <a:lnTo>
                    <a:pt x="1103" y="221"/>
                  </a:lnTo>
                  <a:lnTo>
                    <a:pt x="1099" y="55"/>
                  </a:lnTo>
                  <a:lnTo>
                    <a:pt x="1088" y="93"/>
                  </a:lnTo>
                  <a:lnTo>
                    <a:pt x="945" y="59"/>
                  </a:lnTo>
                  <a:lnTo>
                    <a:pt x="837" y="36"/>
                  </a:lnTo>
                  <a:lnTo>
                    <a:pt x="738" y="17"/>
                  </a:lnTo>
                  <a:lnTo>
                    <a:pt x="575" y="2"/>
                  </a:lnTo>
                  <a:lnTo>
                    <a:pt x="493" y="0"/>
                  </a:lnTo>
                  <a:lnTo>
                    <a:pt x="324" y="4"/>
                  </a:lnTo>
                  <a:lnTo>
                    <a:pt x="158" y="36"/>
                  </a:lnTo>
                  <a:lnTo>
                    <a:pt x="73" y="67"/>
                  </a:lnTo>
                  <a:lnTo>
                    <a:pt x="0" y="88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506"/>
            <p:cNvSpPr>
              <a:spLocks/>
            </p:cNvSpPr>
            <p:nvPr/>
          </p:nvSpPr>
          <p:spPr bwMode="auto">
            <a:xfrm>
              <a:off x="8448552" y="503200"/>
              <a:ext cx="44208" cy="574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80"/>
                </a:cxn>
                <a:cxn ang="0">
                  <a:pos x="51" y="188"/>
                </a:cxn>
                <a:cxn ang="0">
                  <a:pos x="80" y="193"/>
                </a:cxn>
                <a:cxn ang="0">
                  <a:pos x="81" y="154"/>
                </a:cxn>
                <a:cxn ang="0">
                  <a:pos x="139" y="154"/>
                </a:cxn>
                <a:cxn ang="0">
                  <a:pos x="139" y="136"/>
                </a:cxn>
                <a:cxn ang="0">
                  <a:pos x="80" y="129"/>
                </a:cxn>
                <a:cxn ang="0">
                  <a:pos x="81" y="20"/>
                </a:cxn>
                <a:cxn ang="0">
                  <a:pos x="131" y="19"/>
                </a:cxn>
                <a:cxn ang="0">
                  <a:pos x="80" y="7"/>
                </a:cxn>
                <a:cxn ang="0">
                  <a:pos x="36" y="3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39" h="193">
                  <a:moveTo>
                    <a:pt x="5" y="0"/>
                  </a:moveTo>
                  <a:lnTo>
                    <a:pt x="0" y="180"/>
                  </a:lnTo>
                  <a:lnTo>
                    <a:pt x="51" y="188"/>
                  </a:lnTo>
                  <a:lnTo>
                    <a:pt x="80" y="193"/>
                  </a:lnTo>
                  <a:lnTo>
                    <a:pt x="81" y="154"/>
                  </a:lnTo>
                  <a:lnTo>
                    <a:pt x="139" y="154"/>
                  </a:lnTo>
                  <a:lnTo>
                    <a:pt x="139" y="136"/>
                  </a:lnTo>
                  <a:lnTo>
                    <a:pt x="80" y="129"/>
                  </a:lnTo>
                  <a:lnTo>
                    <a:pt x="81" y="20"/>
                  </a:lnTo>
                  <a:lnTo>
                    <a:pt x="131" y="19"/>
                  </a:lnTo>
                  <a:lnTo>
                    <a:pt x="80" y="7"/>
                  </a:lnTo>
                  <a:lnTo>
                    <a:pt x="36" y="3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507"/>
            <p:cNvSpPr>
              <a:spLocks/>
            </p:cNvSpPr>
            <p:nvPr/>
          </p:nvSpPr>
          <p:spPr bwMode="auto">
            <a:xfrm>
              <a:off x="8488917" y="508529"/>
              <a:ext cx="36520" cy="59203"/>
            </a:xfrm>
            <a:custGeom>
              <a:avLst/>
              <a:gdLst/>
              <a:ahLst/>
              <a:cxnLst>
                <a:cxn ang="0">
                  <a:pos x="6" y="180"/>
                </a:cxn>
                <a:cxn ang="0">
                  <a:pos x="50" y="188"/>
                </a:cxn>
                <a:cxn ang="0">
                  <a:pos x="91" y="195"/>
                </a:cxn>
                <a:cxn ang="0">
                  <a:pos x="114" y="199"/>
                </a:cxn>
                <a:cxn ang="0">
                  <a:pos x="107" y="15"/>
                </a:cxn>
                <a:cxn ang="0">
                  <a:pos x="6" y="0"/>
                </a:cxn>
                <a:cxn ang="0">
                  <a:pos x="0" y="131"/>
                </a:cxn>
                <a:cxn ang="0">
                  <a:pos x="6" y="180"/>
                </a:cxn>
                <a:cxn ang="0">
                  <a:pos x="6" y="180"/>
                </a:cxn>
              </a:cxnLst>
              <a:rect l="0" t="0" r="r" b="b"/>
              <a:pathLst>
                <a:path w="114" h="199">
                  <a:moveTo>
                    <a:pt x="6" y="180"/>
                  </a:moveTo>
                  <a:lnTo>
                    <a:pt x="50" y="188"/>
                  </a:lnTo>
                  <a:lnTo>
                    <a:pt x="91" y="195"/>
                  </a:lnTo>
                  <a:lnTo>
                    <a:pt x="114" y="199"/>
                  </a:lnTo>
                  <a:lnTo>
                    <a:pt x="107" y="15"/>
                  </a:lnTo>
                  <a:lnTo>
                    <a:pt x="6" y="0"/>
                  </a:lnTo>
                  <a:lnTo>
                    <a:pt x="0" y="131"/>
                  </a:lnTo>
                  <a:lnTo>
                    <a:pt x="6" y="180"/>
                  </a:lnTo>
                  <a:lnTo>
                    <a:pt x="6" y="18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508"/>
            <p:cNvSpPr>
              <a:spLocks/>
            </p:cNvSpPr>
            <p:nvPr/>
          </p:nvSpPr>
          <p:spPr bwMode="auto">
            <a:xfrm>
              <a:off x="7529789" y="841840"/>
              <a:ext cx="225526" cy="1261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4" y="209"/>
                </a:cxn>
                <a:cxn ang="0">
                  <a:pos x="89" y="253"/>
                </a:cxn>
                <a:cxn ang="0">
                  <a:pos x="213" y="297"/>
                </a:cxn>
                <a:cxn ang="0">
                  <a:pos x="348" y="340"/>
                </a:cxn>
                <a:cxn ang="0">
                  <a:pos x="494" y="384"/>
                </a:cxn>
                <a:cxn ang="0">
                  <a:pos x="603" y="409"/>
                </a:cxn>
                <a:cxn ang="0">
                  <a:pos x="705" y="426"/>
                </a:cxn>
                <a:cxn ang="0">
                  <a:pos x="671" y="375"/>
                </a:cxn>
                <a:cxn ang="0">
                  <a:pos x="646" y="325"/>
                </a:cxn>
                <a:cxn ang="0">
                  <a:pos x="631" y="281"/>
                </a:cxn>
                <a:cxn ang="0">
                  <a:pos x="576" y="259"/>
                </a:cxn>
                <a:cxn ang="0">
                  <a:pos x="587" y="186"/>
                </a:cxn>
                <a:cxn ang="0">
                  <a:pos x="559" y="154"/>
                </a:cxn>
                <a:cxn ang="0">
                  <a:pos x="525" y="255"/>
                </a:cxn>
                <a:cxn ang="0">
                  <a:pos x="371" y="200"/>
                </a:cxn>
                <a:cxn ang="0">
                  <a:pos x="397" y="106"/>
                </a:cxn>
                <a:cxn ang="0">
                  <a:pos x="350" y="87"/>
                </a:cxn>
                <a:cxn ang="0">
                  <a:pos x="308" y="183"/>
                </a:cxn>
                <a:cxn ang="0">
                  <a:pos x="146" y="118"/>
                </a:cxn>
                <a:cxn ang="0">
                  <a:pos x="175" y="19"/>
                </a:cxn>
                <a:cxn ang="0">
                  <a:pos x="137" y="0"/>
                </a:cxn>
                <a:cxn ang="0">
                  <a:pos x="80" y="101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705" h="426">
                  <a:moveTo>
                    <a:pt x="0" y="70"/>
                  </a:moveTo>
                  <a:lnTo>
                    <a:pt x="4" y="209"/>
                  </a:lnTo>
                  <a:lnTo>
                    <a:pt x="89" y="253"/>
                  </a:lnTo>
                  <a:lnTo>
                    <a:pt x="213" y="297"/>
                  </a:lnTo>
                  <a:lnTo>
                    <a:pt x="348" y="340"/>
                  </a:lnTo>
                  <a:lnTo>
                    <a:pt x="494" y="384"/>
                  </a:lnTo>
                  <a:lnTo>
                    <a:pt x="603" y="409"/>
                  </a:lnTo>
                  <a:lnTo>
                    <a:pt x="705" y="426"/>
                  </a:lnTo>
                  <a:lnTo>
                    <a:pt x="671" y="375"/>
                  </a:lnTo>
                  <a:lnTo>
                    <a:pt x="646" y="325"/>
                  </a:lnTo>
                  <a:lnTo>
                    <a:pt x="631" y="281"/>
                  </a:lnTo>
                  <a:lnTo>
                    <a:pt x="576" y="259"/>
                  </a:lnTo>
                  <a:lnTo>
                    <a:pt x="587" y="186"/>
                  </a:lnTo>
                  <a:lnTo>
                    <a:pt x="559" y="154"/>
                  </a:lnTo>
                  <a:lnTo>
                    <a:pt x="525" y="255"/>
                  </a:lnTo>
                  <a:lnTo>
                    <a:pt x="371" y="200"/>
                  </a:lnTo>
                  <a:lnTo>
                    <a:pt x="397" y="106"/>
                  </a:lnTo>
                  <a:lnTo>
                    <a:pt x="350" y="87"/>
                  </a:lnTo>
                  <a:lnTo>
                    <a:pt x="308" y="183"/>
                  </a:lnTo>
                  <a:lnTo>
                    <a:pt x="146" y="118"/>
                  </a:lnTo>
                  <a:lnTo>
                    <a:pt x="175" y="19"/>
                  </a:lnTo>
                  <a:lnTo>
                    <a:pt x="137" y="0"/>
                  </a:lnTo>
                  <a:lnTo>
                    <a:pt x="80" y="101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509"/>
            <p:cNvSpPr>
              <a:spLocks/>
            </p:cNvSpPr>
            <p:nvPr/>
          </p:nvSpPr>
          <p:spPr bwMode="auto">
            <a:xfrm>
              <a:off x="7952651" y="642919"/>
              <a:ext cx="40364" cy="37890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31" y="8"/>
                </a:cxn>
                <a:cxn ang="0">
                  <a:pos x="116" y="0"/>
                </a:cxn>
                <a:cxn ang="0">
                  <a:pos x="126" y="28"/>
                </a:cxn>
                <a:cxn ang="0">
                  <a:pos x="61" y="34"/>
                </a:cxn>
                <a:cxn ang="0">
                  <a:pos x="69" y="127"/>
                </a:cxn>
                <a:cxn ang="0">
                  <a:pos x="38" y="127"/>
                </a:cxn>
                <a:cxn ang="0">
                  <a:pos x="35" y="42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26" h="127">
                  <a:moveTo>
                    <a:pt x="0" y="42"/>
                  </a:moveTo>
                  <a:lnTo>
                    <a:pt x="31" y="8"/>
                  </a:lnTo>
                  <a:lnTo>
                    <a:pt x="116" y="0"/>
                  </a:lnTo>
                  <a:lnTo>
                    <a:pt x="126" y="28"/>
                  </a:lnTo>
                  <a:lnTo>
                    <a:pt x="61" y="34"/>
                  </a:lnTo>
                  <a:lnTo>
                    <a:pt x="69" y="127"/>
                  </a:lnTo>
                  <a:lnTo>
                    <a:pt x="38" y="127"/>
                  </a:lnTo>
                  <a:lnTo>
                    <a:pt x="35" y="42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565"/>
            <p:cNvSpPr>
              <a:spLocks/>
            </p:cNvSpPr>
            <p:nvPr/>
          </p:nvSpPr>
          <p:spPr bwMode="auto">
            <a:xfrm>
              <a:off x="7550292" y="856641"/>
              <a:ext cx="706051" cy="366465"/>
            </a:xfrm>
            <a:custGeom>
              <a:avLst/>
              <a:gdLst/>
              <a:ahLst/>
              <a:cxnLst>
                <a:cxn ang="0">
                  <a:pos x="3" y="1122"/>
                </a:cxn>
                <a:cxn ang="0">
                  <a:pos x="0" y="1240"/>
                </a:cxn>
                <a:cxn ang="0">
                  <a:pos x="72" y="1240"/>
                </a:cxn>
                <a:cxn ang="0">
                  <a:pos x="553" y="1042"/>
                </a:cxn>
                <a:cxn ang="0">
                  <a:pos x="1049" y="829"/>
                </a:cxn>
                <a:cxn ang="0">
                  <a:pos x="1496" y="626"/>
                </a:cxn>
                <a:cxn ang="0">
                  <a:pos x="1722" y="499"/>
                </a:cxn>
                <a:cxn ang="0">
                  <a:pos x="1893" y="377"/>
                </a:cxn>
                <a:cxn ang="0">
                  <a:pos x="2017" y="267"/>
                </a:cxn>
                <a:cxn ang="0">
                  <a:pos x="2114" y="162"/>
                </a:cxn>
                <a:cxn ang="0">
                  <a:pos x="2178" y="67"/>
                </a:cxn>
                <a:cxn ang="0">
                  <a:pos x="2205" y="0"/>
                </a:cxn>
                <a:cxn ang="0">
                  <a:pos x="2114" y="124"/>
                </a:cxn>
                <a:cxn ang="0">
                  <a:pos x="2000" y="236"/>
                </a:cxn>
                <a:cxn ang="0">
                  <a:pos x="1827" y="365"/>
                </a:cxn>
                <a:cxn ang="0">
                  <a:pos x="1591" y="521"/>
                </a:cxn>
                <a:cxn ang="0">
                  <a:pos x="1291" y="660"/>
                </a:cxn>
                <a:cxn ang="0">
                  <a:pos x="882" y="807"/>
                </a:cxn>
                <a:cxn ang="0">
                  <a:pos x="439" y="964"/>
                </a:cxn>
                <a:cxn ang="0">
                  <a:pos x="3" y="1122"/>
                </a:cxn>
                <a:cxn ang="0">
                  <a:pos x="3" y="1122"/>
                </a:cxn>
              </a:cxnLst>
              <a:rect l="0" t="0" r="r" b="b"/>
              <a:pathLst>
                <a:path w="2205" h="1240">
                  <a:moveTo>
                    <a:pt x="3" y="1122"/>
                  </a:moveTo>
                  <a:lnTo>
                    <a:pt x="0" y="1240"/>
                  </a:lnTo>
                  <a:lnTo>
                    <a:pt x="72" y="1240"/>
                  </a:lnTo>
                  <a:lnTo>
                    <a:pt x="553" y="1042"/>
                  </a:lnTo>
                  <a:lnTo>
                    <a:pt x="1049" y="829"/>
                  </a:lnTo>
                  <a:lnTo>
                    <a:pt x="1496" y="626"/>
                  </a:lnTo>
                  <a:lnTo>
                    <a:pt x="1722" y="499"/>
                  </a:lnTo>
                  <a:lnTo>
                    <a:pt x="1893" y="377"/>
                  </a:lnTo>
                  <a:lnTo>
                    <a:pt x="2017" y="267"/>
                  </a:lnTo>
                  <a:lnTo>
                    <a:pt x="2114" y="162"/>
                  </a:lnTo>
                  <a:lnTo>
                    <a:pt x="2178" y="67"/>
                  </a:lnTo>
                  <a:lnTo>
                    <a:pt x="2205" y="0"/>
                  </a:lnTo>
                  <a:lnTo>
                    <a:pt x="2114" y="124"/>
                  </a:lnTo>
                  <a:lnTo>
                    <a:pt x="2000" y="236"/>
                  </a:lnTo>
                  <a:lnTo>
                    <a:pt x="1827" y="365"/>
                  </a:lnTo>
                  <a:lnTo>
                    <a:pt x="1591" y="521"/>
                  </a:lnTo>
                  <a:lnTo>
                    <a:pt x="1291" y="660"/>
                  </a:lnTo>
                  <a:lnTo>
                    <a:pt x="882" y="807"/>
                  </a:lnTo>
                  <a:lnTo>
                    <a:pt x="439" y="964"/>
                  </a:lnTo>
                  <a:lnTo>
                    <a:pt x="3" y="1122"/>
                  </a:lnTo>
                  <a:lnTo>
                    <a:pt x="3" y="11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566"/>
            <p:cNvSpPr>
              <a:spLocks/>
            </p:cNvSpPr>
            <p:nvPr/>
          </p:nvSpPr>
          <p:spPr bwMode="auto">
            <a:xfrm>
              <a:off x="8228152" y="954917"/>
              <a:ext cx="355588" cy="148007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193" y="107"/>
                </a:cxn>
                <a:cxn ang="0">
                  <a:pos x="406" y="211"/>
                </a:cxn>
                <a:cxn ang="0">
                  <a:pos x="646" y="291"/>
                </a:cxn>
                <a:cxn ang="0">
                  <a:pos x="899" y="361"/>
                </a:cxn>
                <a:cxn ang="0">
                  <a:pos x="1108" y="401"/>
                </a:cxn>
                <a:cxn ang="0">
                  <a:pos x="1110" y="500"/>
                </a:cxn>
                <a:cxn ang="0">
                  <a:pos x="899" y="470"/>
                </a:cxn>
                <a:cxn ang="0">
                  <a:pos x="674" y="415"/>
                </a:cxn>
                <a:cxn ang="0">
                  <a:pos x="446" y="325"/>
                </a:cxn>
                <a:cxn ang="0">
                  <a:pos x="224" y="209"/>
                </a:cxn>
                <a:cxn ang="0">
                  <a:pos x="62" y="91"/>
                </a:cxn>
                <a:cxn ang="0">
                  <a:pos x="0" y="3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1110" h="500">
                  <a:moveTo>
                    <a:pt x="34" y="0"/>
                  </a:moveTo>
                  <a:lnTo>
                    <a:pt x="193" y="107"/>
                  </a:lnTo>
                  <a:lnTo>
                    <a:pt x="406" y="211"/>
                  </a:lnTo>
                  <a:lnTo>
                    <a:pt x="646" y="291"/>
                  </a:lnTo>
                  <a:lnTo>
                    <a:pt x="899" y="361"/>
                  </a:lnTo>
                  <a:lnTo>
                    <a:pt x="1108" y="401"/>
                  </a:lnTo>
                  <a:lnTo>
                    <a:pt x="1110" y="500"/>
                  </a:lnTo>
                  <a:lnTo>
                    <a:pt x="899" y="470"/>
                  </a:lnTo>
                  <a:lnTo>
                    <a:pt x="674" y="415"/>
                  </a:lnTo>
                  <a:lnTo>
                    <a:pt x="446" y="325"/>
                  </a:lnTo>
                  <a:lnTo>
                    <a:pt x="224" y="209"/>
                  </a:lnTo>
                  <a:lnTo>
                    <a:pt x="62" y="91"/>
                  </a:lnTo>
                  <a:lnTo>
                    <a:pt x="0" y="3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567"/>
            <p:cNvSpPr>
              <a:spLocks/>
            </p:cNvSpPr>
            <p:nvPr/>
          </p:nvSpPr>
          <p:spPr bwMode="auto">
            <a:xfrm>
              <a:off x="8376154" y="696201"/>
              <a:ext cx="126218" cy="214906"/>
            </a:xfrm>
            <a:custGeom>
              <a:avLst/>
              <a:gdLst/>
              <a:ahLst/>
              <a:cxnLst>
                <a:cxn ang="0">
                  <a:pos x="0" y="709"/>
                </a:cxn>
                <a:cxn ang="0">
                  <a:pos x="79" y="726"/>
                </a:cxn>
                <a:cxn ang="0">
                  <a:pos x="163" y="616"/>
                </a:cxn>
                <a:cxn ang="0">
                  <a:pos x="241" y="490"/>
                </a:cxn>
                <a:cxn ang="0">
                  <a:pos x="292" y="372"/>
                </a:cxn>
                <a:cxn ang="0">
                  <a:pos x="342" y="233"/>
                </a:cxn>
                <a:cxn ang="0">
                  <a:pos x="376" y="116"/>
                </a:cxn>
                <a:cxn ang="0">
                  <a:pos x="393" y="5"/>
                </a:cxn>
                <a:cxn ang="0">
                  <a:pos x="376" y="0"/>
                </a:cxn>
                <a:cxn ang="0">
                  <a:pos x="346" y="121"/>
                </a:cxn>
                <a:cxn ang="0">
                  <a:pos x="292" y="275"/>
                </a:cxn>
                <a:cxn ang="0">
                  <a:pos x="214" y="443"/>
                </a:cxn>
                <a:cxn ang="0">
                  <a:pos x="112" y="593"/>
                </a:cxn>
                <a:cxn ang="0">
                  <a:pos x="0" y="709"/>
                </a:cxn>
                <a:cxn ang="0">
                  <a:pos x="0" y="709"/>
                </a:cxn>
              </a:cxnLst>
              <a:rect l="0" t="0" r="r" b="b"/>
              <a:pathLst>
                <a:path w="393" h="726">
                  <a:moveTo>
                    <a:pt x="0" y="709"/>
                  </a:moveTo>
                  <a:lnTo>
                    <a:pt x="79" y="726"/>
                  </a:lnTo>
                  <a:lnTo>
                    <a:pt x="163" y="616"/>
                  </a:lnTo>
                  <a:lnTo>
                    <a:pt x="241" y="490"/>
                  </a:lnTo>
                  <a:lnTo>
                    <a:pt x="292" y="372"/>
                  </a:lnTo>
                  <a:lnTo>
                    <a:pt x="342" y="233"/>
                  </a:lnTo>
                  <a:lnTo>
                    <a:pt x="376" y="116"/>
                  </a:lnTo>
                  <a:lnTo>
                    <a:pt x="393" y="5"/>
                  </a:lnTo>
                  <a:lnTo>
                    <a:pt x="376" y="0"/>
                  </a:lnTo>
                  <a:lnTo>
                    <a:pt x="346" y="121"/>
                  </a:lnTo>
                  <a:lnTo>
                    <a:pt x="292" y="275"/>
                  </a:lnTo>
                  <a:lnTo>
                    <a:pt x="214" y="443"/>
                  </a:lnTo>
                  <a:lnTo>
                    <a:pt x="112" y="593"/>
                  </a:lnTo>
                  <a:lnTo>
                    <a:pt x="0" y="709"/>
                  </a:lnTo>
                  <a:lnTo>
                    <a:pt x="0" y="7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568"/>
            <p:cNvSpPr>
              <a:spLocks/>
            </p:cNvSpPr>
            <p:nvPr/>
          </p:nvSpPr>
          <p:spPr bwMode="auto">
            <a:xfrm>
              <a:off x="8262750" y="637591"/>
              <a:ext cx="328038" cy="44994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15" y="93"/>
                </a:cxn>
                <a:cxn ang="0">
                  <a:pos x="146" y="61"/>
                </a:cxn>
                <a:cxn ang="0">
                  <a:pos x="314" y="44"/>
                </a:cxn>
                <a:cxn ang="0">
                  <a:pos x="511" y="38"/>
                </a:cxn>
                <a:cxn ang="0">
                  <a:pos x="711" y="59"/>
                </a:cxn>
                <a:cxn ang="0">
                  <a:pos x="873" y="97"/>
                </a:cxn>
                <a:cxn ang="0">
                  <a:pos x="1025" y="152"/>
                </a:cxn>
                <a:cxn ang="0">
                  <a:pos x="1025" y="93"/>
                </a:cxn>
                <a:cxn ang="0">
                  <a:pos x="815" y="38"/>
                </a:cxn>
                <a:cxn ang="0">
                  <a:pos x="597" y="8"/>
                </a:cxn>
                <a:cxn ang="0">
                  <a:pos x="367" y="0"/>
                </a:cxn>
                <a:cxn ang="0">
                  <a:pos x="188" y="17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025" h="152">
                  <a:moveTo>
                    <a:pt x="0" y="70"/>
                  </a:moveTo>
                  <a:lnTo>
                    <a:pt x="15" y="93"/>
                  </a:lnTo>
                  <a:lnTo>
                    <a:pt x="146" y="61"/>
                  </a:lnTo>
                  <a:lnTo>
                    <a:pt x="314" y="44"/>
                  </a:lnTo>
                  <a:lnTo>
                    <a:pt x="511" y="38"/>
                  </a:lnTo>
                  <a:lnTo>
                    <a:pt x="711" y="59"/>
                  </a:lnTo>
                  <a:lnTo>
                    <a:pt x="873" y="97"/>
                  </a:lnTo>
                  <a:lnTo>
                    <a:pt x="1025" y="152"/>
                  </a:lnTo>
                  <a:lnTo>
                    <a:pt x="1025" y="93"/>
                  </a:lnTo>
                  <a:lnTo>
                    <a:pt x="815" y="38"/>
                  </a:lnTo>
                  <a:lnTo>
                    <a:pt x="597" y="8"/>
                  </a:lnTo>
                  <a:lnTo>
                    <a:pt x="367" y="0"/>
                  </a:lnTo>
                  <a:lnTo>
                    <a:pt x="188" y="17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569"/>
            <p:cNvSpPr>
              <a:spLocks/>
            </p:cNvSpPr>
            <p:nvPr/>
          </p:nvSpPr>
          <p:spPr bwMode="auto">
            <a:xfrm>
              <a:off x="8497246" y="516225"/>
              <a:ext cx="17299" cy="420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0"/>
                </a:cxn>
                <a:cxn ang="0">
                  <a:pos x="53" y="143"/>
                </a:cxn>
                <a:cxn ang="0">
                  <a:pos x="53" y="1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" h="143">
                  <a:moveTo>
                    <a:pt x="0" y="0"/>
                  </a:moveTo>
                  <a:lnTo>
                    <a:pt x="0" y="130"/>
                  </a:lnTo>
                  <a:lnTo>
                    <a:pt x="53" y="143"/>
                  </a:lnTo>
                  <a:lnTo>
                    <a:pt x="53" y="1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570"/>
            <p:cNvSpPr>
              <a:spLocks/>
            </p:cNvSpPr>
            <p:nvPr/>
          </p:nvSpPr>
          <p:spPr bwMode="auto">
            <a:xfrm>
              <a:off x="8153831" y="1010568"/>
              <a:ext cx="62789" cy="8880"/>
            </a:xfrm>
            <a:custGeom>
              <a:avLst/>
              <a:gdLst/>
              <a:ahLst/>
              <a:cxnLst>
                <a:cxn ang="0">
                  <a:pos x="40" y="12"/>
                </a:cxn>
                <a:cxn ang="0">
                  <a:pos x="180" y="0"/>
                </a:cxn>
                <a:cxn ang="0">
                  <a:pos x="195" y="16"/>
                </a:cxn>
                <a:cxn ang="0">
                  <a:pos x="0" y="31"/>
                </a:cxn>
                <a:cxn ang="0">
                  <a:pos x="40" y="12"/>
                </a:cxn>
                <a:cxn ang="0">
                  <a:pos x="40" y="12"/>
                </a:cxn>
              </a:cxnLst>
              <a:rect l="0" t="0" r="r" b="b"/>
              <a:pathLst>
                <a:path w="195" h="31">
                  <a:moveTo>
                    <a:pt x="40" y="12"/>
                  </a:moveTo>
                  <a:lnTo>
                    <a:pt x="180" y="0"/>
                  </a:lnTo>
                  <a:lnTo>
                    <a:pt x="195" y="16"/>
                  </a:lnTo>
                  <a:lnTo>
                    <a:pt x="0" y="31"/>
                  </a:lnTo>
                  <a:lnTo>
                    <a:pt x="40" y="12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571"/>
            <p:cNvSpPr>
              <a:spLocks/>
            </p:cNvSpPr>
            <p:nvPr/>
          </p:nvSpPr>
          <p:spPr bwMode="auto">
            <a:xfrm>
              <a:off x="7939196" y="1123645"/>
              <a:ext cx="112123" cy="11189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143" y="208"/>
                </a:cxn>
                <a:cxn ang="0">
                  <a:pos x="263" y="379"/>
                </a:cxn>
                <a:cxn ang="0">
                  <a:pos x="350" y="375"/>
                </a:cxn>
                <a:cxn ang="0">
                  <a:pos x="192" y="172"/>
                </a:cxn>
                <a:cxn ang="0">
                  <a:pos x="38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350" h="379">
                  <a:moveTo>
                    <a:pt x="0" y="23"/>
                  </a:moveTo>
                  <a:lnTo>
                    <a:pt x="143" y="208"/>
                  </a:lnTo>
                  <a:lnTo>
                    <a:pt x="263" y="379"/>
                  </a:lnTo>
                  <a:lnTo>
                    <a:pt x="350" y="375"/>
                  </a:lnTo>
                  <a:lnTo>
                    <a:pt x="192" y="172"/>
                  </a:lnTo>
                  <a:lnTo>
                    <a:pt x="38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572"/>
            <p:cNvSpPr>
              <a:spLocks/>
            </p:cNvSpPr>
            <p:nvPr/>
          </p:nvSpPr>
          <p:spPr bwMode="auto">
            <a:xfrm>
              <a:off x="7536196" y="873809"/>
              <a:ext cx="198617" cy="8170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78"/>
                </a:cxn>
                <a:cxn ang="0">
                  <a:pos x="86" y="116"/>
                </a:cxn>
                <a:cxn ang="0">
                  <a:pos x="262" y="177"/>
                </a:cxn>
                <a:cxn ang="0">
                  <a:pos x="428" y="232"/>
                </a:cxn>
                <a:cxn ang="0">
                  <a:pos x="620" y="276"/>
                </a:cxn>
                <a:cxn ang="0">
                  <a:pos x="585" y="200"/>
                </a:cxn>
                <a:cxn ang="0">
                  <a:pos x="312" y="11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620" h="276">
                  <a:moveTo>
                    <a:pt x="2" y="0"/>
                  </a:moveTo>
                  <a:lnTo>
                    <a:pt x="0" y="78"/>
                  </a:lnTo>
                  <a:lnTo>
                    <a:pt x="86" y="116"/>
                  </a:lnTo>
                  <a:lnTo>
                    <a:pt x="262" y="177"/>
                  </a:lnTo>
                  <a:lnTo>
                    <a:pt x="428" y="232"/>
                  </a:lnTo>
                  <a:lnTo>
                    <a:pt x="620" y="276"/>
                  </a:lnTo>
                  <a:lnTo>
                    <a:pt x="585" y="200"/>
                  </a:lnTo>
                  <a:lnTo>
                    <a:pt x="312" y="11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573"/>
            <p:cNvSpPr>
              <a:spLocks/>
            </p:cNvSpPr>
            <p:nvPr/>
          </p:nvSpPr>
          <p:spPr bwMode="auto">
            <a:xfrm>
              <a:off x="7747627" y="620422"/>
              <a:ext cx="124937" cy="355216"/>
            </a:xfrm>
            <a:custGeom>
              <a:avLst/>
              <a:gdLst/>
              <a:ahLst/>
              <a:cxnLst>
                <a:cxn ang="0">
                  <a:pos x="195" y="1199"/>
                </a:cxn>
                <a:cxn ang="0">
                  <a:pos x="133" y="1114"/>
                </a:cxn>
                <a:cxn ang="0">
                  <a:pos x="70" y="1006"/>
                </a:cxn>
                <a:cxn ang="0">
                  <a:pos x="24" y="897"/>
                </a:cxn>
                <a:cxn ang="0">
                  <a:pos x="3" y="785"/>
                </a:cxn>
                <a:cxn ang="0">
                  <a:pos x="0" y="658"/>
                </a:cxn>
                <a:cxn ang="0">
                  <a:pos x="22" y="528"/>
                </a:cxn>
                <a:cxn ang="0">
                  <a:pos x="70" y="395"/>
                </a:cxn>
                <a:cxn ang="0">
                  <a:pos x="146" y="266"/>
                </a:cxn>
                <a:cxn ang="0">
                  <a:pos x="211" y="169"/>
                </a:cxn>
                <a:cxn ang="0">
                  <a:pos x="292" y="84"/>
                </a:cxn>
                <a:cxn ang="0">
                  <a:pos x="389" y="0"/>
                </a:cxn>
                <a:cxn ang="0">
                  <a:pos x="289" y="110"/>
                </a:cxn>
                <a:cxn ang="0">
                  <a:pos x="211" y="224"/>
                </a:cxn>
                <a:cxn ang="0">
                  <a:pos x="163" y="319"/>
                </a:cxn>
                <a:cxn ang="0">
                  <a:pos x="106" y="515"/>
                </a:cxn>
                <a:cxn ang="0">
                  <a:pos x="89" y="633"/>
                </a:cxn>
                <a:cxn ang="0">
                  <a:pos x="93" y="766"/>
                </a:cxn>
                <a:cxn ang="0">
                  <a:pos x="125" y="914"/>
                </a:cxn>
                <a:cxn ang="0">
                  <a:pos x="192" y="1065"/>
                </a:cxn>
                <a:cxn ang="0">
                  <a:pos x="254" y="1182"/>
                </a:cxn>
                <a:cxn ang="0">
                  <a:pos x="195" y="1199"/>
                </a:cxn>
                <a:cxn ang="0">
                  <a:pos x="195" y="1199"/>
                </a:cxn>
              </a:cxnLst>
              <a:rect l="0" t="0" r="r" b="b"/>
              <a:pathLst>
                <a:path w="389" h="1199">
                  <a:moveTo>
                    <a:pt x="195" y="1199"/>
                  </a:moveTo>
                  <a:lnTo>
                    <a:pt x="133" y="1114"/>
                  </a:lnTo>
                  <a:lnTo>
                    <a:pt x="70" y="1006"/>
                  </a:lnTo>
                  <a:lnTo>
                    <a:pt x="24" y="897"/>
                  </a:lnTo>
                  <a:lnTo>
                    <a:pt x="3" y="785"/>
                  </a:lnTo>
                  <a:lnTo>
                    <a:pt x="0" y="658"/>
                  </a:lnTo>
                  <a:lnTo>
                    <a:pt x="22" y="528"/>
                  </a:lnTo>
                  <a:lnTo>
                    <a:pt x="70" y="395"/>
                  </a:lnTo>
                  <a:lnTo>
                    <a:pt x="146" y="266"/>
                  </a:lnTo>
                  <a:lnTo>
                    <a:pt x="211" y="169"/>
                  </a:lnTo>
                  <a:lnTo>
                    <a:pt x="292" y="84"/>
                  </a:lnTo>
                  <a:lnTo>
                    <a:pt x="389" y="0"/>
                  </a:lnTo>
                  <a:lnTo>
                    <a:pt x="289" y="110"/>
                  </a:lnTo>
                  <a:lnTo>
                    <a:pt x="211" y="224"/>
                  </a:lnTo>
                  <a:lnTo>
                    <a:pt x="163" y="319"/>
                  </a:lnTo>
                  <a:lnTo>
                    <a:pt x="106" y="515"/>
                  </a:lnTo>
                  <a:lnTo>
                    <a:pt x="89" y="633"/>
                  </a:lnTo>
                  <a:lnTo>
                    <a:pt x="93" y="766"/>
                  </a:lnTo>
                  <a:lnTo>
                    <a:pt x="125" y="914"/>
                  </a:lnTo>
                  <a:lnTo>
                    <a:pt x="192" y="1065"/>
                  </a:lnTo>
                  <a:lnTo>
                    <a:pt x="254" y="1182"/>
                  </a:lnTo>
                  <a:lnTo>
                    <a:pt x="195" y="1199"/>
                  </a:lnTo>
                  <a:lnTo>
                    <a:pt x="195" y="119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574"/>
            <p:cNvSpPr>
              <a:spLocks/>
            </p:cNvSpPr>
            <p:nvPr/>
          </p:nvSpPr>
          <p:spPr bwMode="auto">
            <a:xfrm>
              <a:off x="7535556" y="711594"/>
              <a:ext cx="192210" cy="56242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2" y="190"/>
                </a:cxn>
                <a:cxn ang="0">
                  <a:pos x="177" y="135"/>
                </a:cxn>
                <a:cxn ang="0">
                  <a:pos x="430" y="61"/>
                </a:cxn>
                <a:cxn ang="0">
                  <a:pos x="601" y="19"/>
                </a:cxn>
                <a:cxn ang="0">
                  <a:pos x="586" y="0"/>
                </a:cxn>
                <a:cxn ang="0">
                  <a:pos x="378" y="47"/>
                </a:cxn>
                <a:cxn ang="0">
                  <a:pos x="133" y="104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601" h="190">
                  <a:moveTo>
                    <a:pt x="0" y="142"/>
                  </a:moveTo>
                  <a:lnTo>
                    <a:pt x="2" y="190"/>
                  </a:lnTo>
                  <a:lnTo>
                    <a:pt x="177" y="135"/>
                  </a:lnTo>
                  <a:lnTo>
                    <a:pt x="430" y="61"/>
                  </a:lnTo>
                  <a:lnTo>
                    <a:pt x="601" y="19"/>
                  </a:lnTo>
                  <a:lnTo>
                    <a:pt x="586" y="0"/>
                  </a:lnTo>
                  <a:lnTo>
                    <a:pt x="378" y="47"/>
                  </a:lnTo>
                  <a:lnTo>
                    <a:pt x="133" y="104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575"/>
            <p:cNvSpPr>
              <a:spLocks/>
            </p:cNvSpPr>
            <p:nvPr/>
          </p:nvSpPr>
          <p:spPr bwMode="auto">
            <a:xfrm>
              <a:off x="7705341" y="571875"/>
              <a:ext cx="67914" cy="100645"/>
            </a:xfrm>
            <a:custGeom>
              <a:avLst/>
              <a:gdLst/>
              <a:ahLst/>
              <a:cxnLst>
                <a:cxn ang="0">
                  <a:pos x="172" y="340"/>
                </a:cxn>
                <a:cxn ang="0">
                  <a:pos x="211" y="288"/>
                </a:cxn>
                <a:cxn ang="0">
                  <a:pos x="137" y="193"/>
                </a:cxn>
                <a:cxn ang="0">
                  <a:pos x="31" y="43"/>
                </a:cxn>
                <a:cxn ang="0">
                  <a:pos x="0" y="0"/>
                </a:cxn>
                <a:cxn ang="0">
                  <a:pos x="42" y="79"/>
                </a:cxn>
                <a:cxn ang="0">
                  <a:pos x="99" y="174"/>
                </a:cxn>
                <a:cxn ang="0">
                  <a:pos x="154" y="288"/>
                </a:cxn>
                <a:cxn ang="0">
                  <a:pos x="172" y="340"/>
                </a:cxn>
                <a:cxn ang="0">
                  <a:pos x="172" y="340"/>
                </a:cxn>
              </a:cxnLst>
              <a:rect l="0" t="0" r="r" b="b"/>
              <a:pathLst>
                <a:path w="211" h="340">
                  <a:moveTo>
                    <a:pt x="172" y="340"/>
                  </a:moveTo>
                  <a:lnTo>
                    <a:pt x="211" y="288"/>
                  </a:lnTo>
                  <a:lnTo>
                    <a:pt x="137" y="193"/>
                  </a:lnTo>
                  <a:lnTo>
                    <a:pt x="31" y="43"/>
                  </a:lnTo>
                  <a:lnTo>
                    <a:pt x="0" y="0"/>
                  </a:lnTo>
                  <a:lnTo>
                    <a:pt x="42" y="79"/>
                  </a:lnTo>
                  <a:lnTo>
                    <a:pt x="99" y="174"/>
                  </a:lnTo>
                  <a:lnTo>
                    <a:pt x="154" y="288"/>
                  </a:lnTo>
                  <a:lnTo>
                    <a:pt x="172" y="340"/>
                  </a:lnTo>
                  <a:lnTo>
                    <a:pt x="172" y="3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576"/>
            <p:cNvSpPr>
              <a:spLocks/>
            </p:cNvSpPr>
            <p:nvPr/>
          </p:nvSpPr>
          <p:spPr bwMode="auto">
            <a:xfrm>
              <a:off x="7935993" y="680808"/>
              <a:ext cx="51897" cy="8880"/>
            </a:xfrm>
            <a:custGeom>
              <a:avLst/>
              <a:gdLst/>
              <a:ahLst/>
              <a:cxnLst>
                <a:cxn ang="0">
                  <a:pos x="13" y="8"/>
                </a:cxn>
                <a:cxn ang="0">
                  <a:pos x="0" y="31"/>
                </a:cxn>
                <a:cxn ang="0">
                  <a:pos x="164" y="0"/>
                </a:cxn>
                <a:cxn ang="0">
                  <a:pos x="13" y="8"/>
                </a:cxn>
                <a:cxn ang="0">
                  <a:pos x="13" y="8"/>
                </a:cxn>
              </a:cxnLst>
              <a:rect l="0" t="0" r="r" b="b"/>
              <a:pathLst>
                <a:path w="164" h="31">
                  <a:moveTo>
                    <a:pt x="13" y="8"/>
                  </a:moveTo>
                  <a:lnTo>
                    <a:pt x="0" y="31"/>
                  </a:lnTo>
                  <a:lnTo>
                    <a:pt x="164" y="0"/>
                  </a:lnTo>
                  <a:lnTo>
                    <a:pt x="13" y="8"/>
                  </a:lnTo>
                  <a:lnTo>
                    <a:pt x="13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577"/>
            <p:cNvSpPr>
              <a:spLocks/>
            </p:cNvSpPr>
            <p:nvPr/>
          </p:nvSpPr>
          <p:spPr bwMode="auto">
            <a:xfrm>
              <a:off x="8490198" y="842432"/>
              <a:ext cx="96746" cy="278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25"/>
                </a:cxn>
                <a:cxn ang="0">
                  <a:pos x="300" y="93"/>
                </a:cxn>
                <a:cxn ang="0">
                  <a:pos x="300" y="63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00" h="93">
                  <a:moveTo>
                    <a:pt x="9" y="0"/>
                  </a:moveTo>
                  <a:lnTo>
                    <a:pt x="0" y="25"/>
                  </a:lnTo>
                  <a:lnTo>
                    <a:pt x="300" y="93"/>
                  </a:lnTo>
                  <a:lnTo>
                    <a:pt x="300" y="63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578"/>
            <p:cNvSpPr>
              <a:spLocks/>
            </p:cNvSpPr>
            <p:nvPr/>
          </p:nvSpPr>
          <p:spPr bwMode="auto">
            <a:xfrm>
              <a:off x="8207009" y="722250"/>
              <a:ext cx="32035" cy="965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59"/>
                </a:cxn>
                <a:cxn ang="0">
                  <a:pos x="59" y="122"/>
                </a:cxn>
                <a:cxn ang="0">
                  <a:pos x="76" y="188"/>
                </a:cxn>
                <a:cxn ang="0">
                  <a:pos x="87" y="253"/>
                </a:cxn>
                <a:cxn ang="0">
                  <a:pos x="74" y="327"/>
                </a:cxn>
                <a:cxn ang="0">
                  <a:pos x="95" y="274"/>
                </a:cxn>
                <a:cxn ang="0">
                  <a:pos x="101" y="211"/>
                </a:cxn>
                <a:cxn ang="0">
                  <a:pos x="86" y="124"/>
                </a:cxn>
                <a:cxn ang="0">
                  <a:pos x="49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1" h="327">
                  <a:moveTo>
                    <a:pt x="0" y="0"/>
                  </a:moveTo>
                  <a:lnTo>
                    <a:pt x="34" y="59"/>
                  </a:lnTo>
                  <a:lnTo>
                    <a:pt x="59" y="122"/>
                  </a:lnTo>
                  <a:lnTo>
                    <a:pt x="76" y="188"/>
                  </a:lnTo>
                  <a:lnTo>
                    <a:pt x="87" y="253"/>
                  </a:lnTo>
                  <a:lnTo>
                    <a:pt x="74" y="327"/>
                  </a:lnTo>
                  <a:lnTo>
                    <a:pt x="95" y="274"/>
                  </a:lnTo>
                  <a:lnTo>
                    <a:pt x="101" y="211"/>
                  </a:lnTo>
                  <a:lnTo>
                    <a:pt x="86" y="124"/>
                  </a:lnTo>
                  <a:lnTo>
                    <a:pt x="49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579"/>
            <p:cNvSpPr>
              <a:spLocks/>
            </p:cNvSpPr>
            <p:nvPr/>
          </p:nvSpPr>
          <p:spPr bwMode="auto">
            <a:xfrm>
              <a:off x="7536196" y="535170"/>
              <a:ext cx="117248" cy="113077"/>
            </a:xfrm>
            <a:custGeom>
              <a:avLst/>
              <a:gdLst/>
              <a:ahLst/>
              <a:cxnLst>
                <a:cxn ang="0">
                  <a:pos x="165" y="298"/>
                </a:cxn>
                <a:cxn ang="0">
                  <a:pos x="67" y="333"/>
                </a:cxn>
                <a:cxn ang="0">
                  <a:pos x="95" y="224"/>
                </a:cxn>
                <a:cxn ang="0">
                  <a:pos x="0" y="124"/>
                </a:cxn>
                <a:cxn ang="0">
                  <a:pos x="116" y="101"/>
                </a:cxn>
                <a:cxn ang="0">
                  <a:pos x="116" y="27"/>
                </a:cxn>
                <a:cxn ang="0">
                  <a:pos x="125" y="15"/>
                </a:cxn>
                <a:cxn ang="0">
                  <a:pos x="177" y="85"/>
                </a:cxn>
                <a:cxn ang="0">
                  <a:pos x="257" y="0"/>
                </a:cxn>
                <a:cxn ang="0">
                  <a:pos x="262" y="108"/>
                </a:cxn>
                <a:cxn ang="0">
                  <a:pos x="335" y="110"/>
                </a:cxn>
                <a:cxn ang="0">
                  <a:pos x="367" y="129"/>
                </a:cxn>
                <a:cxn ang="0">
                  <a:pos x="304" y="203"/>
                </a:cxn>
                <a:cxn ang="0">
                  <a:pos x="333" y="325"/>
                </a:cxn>
                <a:cxn ang="0">
                  <a:pos x="239" y="298"/>
                </a:cxn>
                <a:cxn ang="0">
                  <a:pos x="188" y="369"/>
                </a:cxn>
                <a:cxn ang="0">
                  <a:pos x="175" y="382"/>
                </a:cxn>
                <a:cxn ang="0">
                  <a:pos x="165" y="298"/>
                </a:cxn>
                <a:cxn ang="0">
                  <a:pos x="165" y="298"/>
                </a:cxn>
              </a:cxnLst>
              <a:rect l="0" t="0" r="r" b="b"/>
              <a:pathLst>
                <a:path w="367" h="382">
                  <a:moveTo>
                    <a:pt x="165" y="298"/>
                  </a:moveTo>
                  <a:lnTo>
                    <a:pt x="67" y="333"/>
                  </a:lnTo>
                  <a:lnTo>
                    <a:pt x="95" y="224"/>
                  </a:lnTo>
                  <a:lnTo>
                    <a:pt x="0" y="124"/>
                  </a:lnTo>
                  <a:lnTo>
                    <a:pt x="116" y="101"/>
                  </a:lnTo>
                  <a:lnTo>
                    <a:pt x="116" y="27"/>
                  </a:lnTo>
                  <a:lnTo>
                    <a:pt x="125" y="15"/>
                  </a:lnTo>
                  <a:lnTo>
                    <a:pt x="177" y="85"/>
                  </a:lnTo>
                  <a:lnTo>
                    <a:pt x="257" y="0"/>
                  </a:lnTo>
                  <a:lnTo>
                    <a:pt x="262" y="108"/>
                  </a:lnTo>
                  <a:lnTo>
                    <a:pt x="335" y="110"/>
                  </a:lnTo>
                  <a:lnTo>
                    <a:pt x="367" y="129"/>
                  </a:lnTo>
                  <a:lnTo>
                    <a:pt x="304" y="203"/>
                  </a:lnTo>
                  <a:lnTo>
                    <a:pt x="333" y="325"/>
                  </a:lnTo>
                  <a:lnTo>
                    <a:pt x="239" y="298"/>
                  </a:lnTo>
                  <a:lnTo>
                    <a:pt x="188" y="369"/>
                  </a:lnTo>
                  <a:lnTo>
                    <a:pt x="175" y="382"/>
                  </a:lnTo>
                  <a:lnTo>
                    <a:pt x="165" y="298"/>
                  </a:lnTo>
                  <a:lnTo>
                    <a:pt x="165" y="2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580"/>
            <p:cNvSpPr>
              <a:spLocks/>
            </p:cNvSpPr>
            <p:nvPr/>
          </p:nvSpPr>
          <p:spPr bwMode="auto">
            <a:xfrm>
              <a:off x="7550292" y="551746"/>
              <a:ext cx="86495" cy="73411"/>
            </a:xfrm>
            <a:custGeom>
              <a:avLst/>
              <a:gdLst/>
              <a:ahLst/>
              <a:cxnLst>
                <a:cxn ang="0">
                  <a:pos x="176" y="196"/>
                </a:cxn>
                <a:cxn ang="0">
                  <a:pos x="256" y="234"/>
                </a:cxn>
                <a:cxn ang="0">
                  <a:pos x="224" y="167"/>
                </a:cxn>
                <a:cxn ang="0">
                  <a:pos x="201" y="141"/>
                </a:cxn>
                <a:cxn ang="0">
                  <a:pos x="234" y="118"/>
                </a:cxn>
                <a:cxn ang="0">
                  <a:pos x="270" y="84"/>
                </a:cxn>
                <a:cxn ang="0">
                  <a:pos x="224" y="80"/>
                </a:cxn>
                <a:cxn ang="0">
                  <a:pos x="182" y="93"/>
                </a:cxn>
                <a:cxn ang="0">
                  <a:pos x="197" y="0"/>
                </a:cxn>
                <a:cxn ang="0">
                  <a:pos x="159" y="46"/>
                </a:cxn>
                <a:cxn ang="0">
                  <a:pos x="152" y="95"/>
                </a:cxn>
                <a:cxn ang="0">
                  <a:pos x="89" y="11"/>
                </a:cxn>
                <a:cxn ang="0">
                  <a:pos x="112" y="89"/>
                </a:cxn>
                <a:cxn ang="0">
                  <a:pos x="57" y="80"/>
                </a:cxn>
                <a:cxn ang="0">
                  <a:pos x="0" y="76"/>
                </a:cxn>
                <a:cxn ang="0">
                  <a:pos x="95" y="131"/>
                </a:cxn>
                <a:cxn ang="0">
                  <a:pos x="112" y="135"/>
                </a:cxn>
                <a:cxn ang="0">
                  <a:pos x="51" y="238"/>
                </a:cxn>
                <a:cxn ang="0">
                  <a:pos x="127" y="200"/>
                </a:cxn>
                <a:cxn ang="0">
                  <a:pos x="146" y="165"/>
                </a:cxn>
                <a:cxn ang="0">
                  <a:pos x="152" y="247"/>
                </a:cxn>
                <a:cxn ang="0">
                  <a:pos x="176" y="196"/>
                </a:cxn>
                <a:cxn ang="0">
                  <a:pos x="176" y="196"/>
                </a:cxn>
              </a:cxnLst>
              <a:rect l="0" t="0" r="r" b="b"/>
              <a:pathLst>
                <a:path w="270" h="247">
                  <a:moveTo>
                    <a:pt x="176" y="196"/>
                  </a:moveTo>
                  <a:lnTo>
                    <a:pt x="256" y="234"/>
                  </a:lnTo>
                  <a:lnTo>
                    <a:pt x="224" y="167"/>
                  </a:lnTo>
                  <a:lnTo>
                    <a:pt x="201" y="141"/>
                  </a:lnTo>
                  <a:lnTo>
                    <a:pt x="234" y="118"/>
                  </a:lnTo>
                  <a:lnTo>
                    <a:pt x="270" y="84"/>
                  </a:lnTo>
                  <a:lnTo>
                    <a:pt x="224" y="80"/>
                  </a:lnTo>
                  <a:lnTo>
                    <a:pt x="182" y="93"/>
                  </a:lnTo>
                  <a:lnTo>
                    <a:pt x="197" y="0"/>
                  </a:lnTo>
                  <a:lnTo>
                    <a:pt x="159" y="46"/>
                  </a:lnTo>
                  <a:lnTo>
                    <a:pt x="152" y="95"/>
                  </a:lnTo>
                  <a:lnTo>
                    <a:pt x="89" y="11"/>
                  </a:lnTo>
                  <a:lnTo>
                    <a:pt x="112" y="89"/>
                  </a:lnTo>
                  <a:lnTo>
                    <a:pt x="57" y="80"/>
                  </a:lnTo>
                  <a:lnTo>
                    <a:pt x="0" y="76"/>
                  </a:lnTo>
                  <a:lnTo>
                    <a:pt x="95" y="131"/>
                  </a:lnTo>
                  <a:lnTo>
                    <a:pt x="112" y="135"/>
                  </a:lnTo>
                  <a:lnTo>
                    <a:pt x="51" y="238"/>
                  </a:lnTo>
                  <a:lnTo>
                    <a:pt x="127" y="200"/>
                  </a:lnTo>
                  <a:lnTo>
                    <a:pt x="146" y="165"/>
                  </a:lnTo>
                  <a:lnTo>
                    <a:pt x="152" y="247"/>
                  </a:lnTo>
                  <a:lnTo>
                    <a:pt x="176" y="196"/>
                  </a:lnTo>
                  <a:lnTo>
                    <a:pt x="176" y="196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581"/>
            <p:cNvSpPr>
              <a:spLocks/>
            </p:cNvSpPr>
            <p:nvPr/>
          </p:nvSpPr>
          <p:spPr bwMode="auto">
            <a:xfrm>
              <a:off x="7578482" y="570099"/>
              <a:ext cx="44208" cy="42034"/>
            </a:xfrm>
            <a:custGeom>
              <a:avLst/>
              <a:gdLst/>
              <a:ahLst/>
              <a:cxnLst>
                <a:cxn ang="0">
                  <a:pos x="72" y="142"/>
                </a:cxn>
                <a:cxn ang="0">
                  <a:pos x="88" y="114"/>
                </a:cxn>
                <a:cxn ang="0">
                  <a:pos x="139" y="140"/>
                </a:cxn>
                <a:cxn ang="0">
                  <a:pos x="91" y="74"/>
                </a:cxn>
                <a:cxn ang="0">
                  <a:pos x="133" y="47"/>
                </a:cxn>
                <a:cxn ang="0">
                  <a:pos x="88" y="55"/>
                </a:cxn>
                <a:cxn ang="0">
                  <a:pos x="88" y="0"/>
                </a:cxn>
                <a:cxn ang="0">
                  <a:pos x="72" y="55"/>
                </a:cxn>
                <a:cxn ang="0">
                  <a:pos x="36" y="15"/>
                </a:cxn>
                <a:cxn ang="0">
                  <a:pos x="50" y="51"/>
                </a:cxn>
                <a:cxn ang="0">
                  <a:pos x="0" y="44"/>
                </a:cxn>
                <a:cxn ang="0">
                  <a:pos x="46" y="74"/>
                </a:cxn>
                <a:cxn ang="0">
                  <a:pos x="19" y="127"/>
                </a:cxn>
                <a:cxn ang="0">
                  <a:pos x="67" y="89"/>
                </a:cxn>
                <a:cxn ang="0">
                  <a:pos x="72" y="142"/>
                </a:cxn>
                <a:cxn ang="0">
                  <a:pos x="72" y="142"/>
                </a:cxn>
              </a:cxnLst>
              <a:rect l="0" t="0" r="r" b="b"/>
              <a:pathLst>
                <a:path w="139" h="142">
                  <a:moveTo>
                    <a:pt x="72" y="142"/>
                  </a:moveTo>
                  <a:lnTo>
                    <a:pt x="88" y="114"/>
                  </a:lnTo>
                  <a:lnTo>
                    <a:pt x="139" y="140"/>
                  </a:lnTo>
                  <a:lnTo>
                    <a:pt x="91" y="74"/>
                  </a:lnTo>
                  <a:lnTo>
                    <a:pt x="133" y="47"/>
                  </a:lnTo>
                  <a:lnTo>
                    <a:pt x="88" y="55"/>
                  </a:lnTo>
                  <a:lnTo>
                    <a:pt x="88" y="0"/>
                  </a:lnTo>
                  <a:lnTo>
                    <a:pt x="72" y="55"/>
                  </a:lnTo>
                  <a:lnTo>
                    <a:pt x="36" y="15"/>
                  </a:lnTo>
                  <a:lnTo>
                    <a:pt x="50" y="51"/>
                  </a:lnTo>
                  <a:lnTo>
                    <a:pt x="0" y="44"/>
                  </a:lnTo>
                  <a:lnTo>
                    <a:pt x="46" y="74"/>
                  </a:lnTo>
                  <a:lnTo>
                    <a:pt x="19" y="127"/>
                  </a:lnTo>
                  <a:lnTo>
                    <a:pt x="67" y="89"/>
                  </a:lnTo>
                  <a:lnTo>
                    <a:pt x="72" y="142"/>
                  </a:lnTo>
                  <a:lnTo>
                    <a:pt x="72" y="142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582"/>
            <p:cNvSpPr>
              <a:spLocks/>
            </p:cNvSpPr>
            <p:nvPr/>
          </p:nvSpPr>
          <p:spPr bwMode="auto">
            <a:xfrm>
              <a:off x="7527226" y="947813"/>
              <a:ext cx="120452" cy="107157"/>
            </a:xfrm>
            <a:custGeom>
              <a:avLst/>
              <a:gdLst/>
              <a:ahLst/>
              <a:cxnLst>
                <a:cxn ang="0">
                  <a:pos x="246" y="265"/>
                </a:cxn>
                <a:cxn ang="0">
                  <a:pos x="335" y="297"/>
                </a:cxn>
                <a:cxn ang="0">
                  <a:pos x="293" y="219"/>
                </a:cxn>
                <a:cxn ang="0">
                  <a:pos x="377" y="168"/>
                </a:cxn>
                <a:cxn ang="0">
                  <a:pos x="293" y="145"/>
                </a:cxn>
                <a:cxn ang="0">
                  <a:pos x="348" y="71"/>
                </a:cxn>
                <a:cxn ang="0">
                  <a:pos x="248" y="99"/>
                </a:cxn>
                <a:cxn ang="0">
                  <a:pos x="248" y="0"/>
                </a:cxn>
                <a:cxn ang="0">
                  <a:pos x="179" y="78"/>
                </a:cxn>
                <a:cxn ang="0">
                  <a:pos x="132" y="14"/>
                </a:cxn>
                <a:cxn ang="0">
                  <a:pos x="103" y="116"/>
                </a:cxn>
                <a:cxn ang="0">
                  <a:pos x="0" y="158"/>
                </a:cxn>
                <a:cxn ang="0">
                  <a:pos x="94" y="206"/>
                </a:cxn>
                <a:cxn ang="0">
                  <a:pos x="63" y="303"/>
                </a:cxn>
                <a:cxn ang="0">
                  <a:pos x="153" y="276"/>
                </a:cxn>
                <a:cxn ang="0">
                  <a:pos x="181" y="364"/>
                </a:cxn>
                <a:cxn ang="0">
                  <a:pos x="246" y="265"/>
                </a:cxn>
                <a:cxn ang="0">
                  <a:pos x="246" y="265"/>
                </a:cxn>
              </a:cxnLst>
              <a:rect l="0" t="0" r="r" b="b"/>
              <a:pathLst>
                <a:path w="377" h="364">
                  <a:moveTo>
                    <a:pt x="246" y="265"/>
                  </a:moveTo>
                  <a:lnTo>
                    <a:pt x="335" y="297"/>
                  </a:lnTo>
                  <a:lnTo>
                    <a:pt x="293" y="219"/>
                  </a:lnTo>
                  <a:lnTo>
                    <a:pt x="377" y="168"/>
                  </a:lnTo>
                  <a:lnTo>
                    <a:pt x="293" y="145"/>
                  </a:lnTo>
                  <a:lnTo>
                    <a:pt x="348" y="71"/>
                  </a:lnTo>
                  <a:lnTo>
                    <a:pt x="248" y="99"/>
                  </a:lnTo>
                  <a:lnTo>
                    <a:pt x="248" y="0"/>
                  </a:lnTo>
                  <a:lnTo>
                    <a:pt x="179" y="78"/>
                  </a:lnTo>
                  <a:lnTo>
                    <a:pt x="132" y="14"/>
                  </a:lnTo>
                  <a:lnTo>
                    <a:pt x="103" y="116"/>
                  </a:lnTo>
                  <a:lnTo>
                    <a:pt x="0" y="158"/>
                  </a:lnTo>
                  <a:lnTo>
                    <a:pt x="94" y="206"/>
                  </a:lnTo>
                  <a:lnTo>
                    <a:pt x="63" y="303"/>
                  </a:lnTo>
                  <a:lnTo>
                    <a:pt x="153" y="276"/>
                  </a:lnTo>
                  <a:lnTo>
                    <a:pt x="181" y="364"/>
                  </a:lnTo>
                  <a:lnTo>
                    <a:pt x="246" y="265"/>
                  </a:lnTo>
                  <a:lnTo>
                    <a:pt x="246" y="2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583"/>
            <p:cNvSpPr>
              <a:spLocks/>
            </p:cNvSpPr>
            <p:nvPr/>
          </p:nvSpPr>
          <p:spPr bwMode="auto">
            <a:xfrm>
              <a:off x="7541963" y="959653"/>
              <a:ext cx="92902" cy="78739"/>
            </a:xfrm>
            <a:custGeom>
              <a:avLst/>
              <a:gdLst/>
              <a:ahLst/>
              <a:cxnLst>
                <a:cxn ang="0">
                  <a:pos x="175" y="189"/>
                </a:cxn>
                <a:cxn ang="0">
                  <a:pos x="245" y="227"/>
                </a:cxn>
                <a:cxn ang="0">
                  <a:pos x="219" y="173"/>
                </a:cxn>
                <a:cxn ang="0">
                  <a:pos x="291" y="132"/>
                </a:cxn>
                <a:cxn ang="0">
                  <a:pos x="196" y="130"/>
                </a:cxn>
                <a:cxn ang="0">
                  <a:pos x="255" y="65"/>
                </a:cxn>
                <a:cxn ang="0">
                  <a:pos x="165" y="101"/>
                </a:cxn>
                <a:cxn ang="0">
                  <a:pos x="186" y="0"/>
                </a:cxn>
                <a:cxn ang="0">
                  <a:pos x="126" y="82"/>
                </a:cxn>
                <a:cxn ang="0">
                  <a:pos x="91" y="17"/>
                </a:cxn>
                <a:cxn ang="0">
                  <a:pos x="82" y="103"/>
                </a:cxn>
                <a:cxn ang="0">
                  <a:pos x="0" y="114"/>
                </a:cxn>
                <a:cxn ang="0">
                  <a:pos x="103" y="147"/>
                </a:cxn>
                <a:cxn ang="0">
                  <a:pos x="70" y="179"/>
                </a:cxn>
                <a:cxn ang="0">
                  <a:pos x="42" y="227"/>
                </a:cxn>
                <a:cxn ang="0">
                  <a:pos x="139" y="173"/>
                </a:cxn>
                <a:cxn ang="0">
                  <a:pos x="139" y="267"/>
                </a:cxn>
                <a:cxn ang="0">
                  <a:pos x="139" y="263"/>
                </a:cxn>
                <a:cxn ang="0">
                  <a:pos x="143" y="259"/>
                </a:cxn>
                <a:cxn ang="0">
                  <a:pos x="148" y="251"/>
                </a:cxn>
                <a:cxn ang="0">
                  <a:pos x="154" y="244"/>
                </a:cxn>
                <a:cxn ang="0">
                  <a:pos x="158" y="234"/>
                </a:cxn>
                <a:cxn ang="0">
                  <a:pos x="164" y="227"/>
                </a:cxn>
                <a:cxn ang="0">
                  <a:pos x="167" y="219"/>
                </a:cxn>
                <a:cxn ang="0">
                  <a:pos x="171" y="217"/>
                </a:cxn>
                <a:cxn ang="0">
                  <a:pos x="171" y="208"/>
                </a:cxn>
                <a:cxn ang="0">
                  <a:pos x="173" y="198"/>
                </a:cxn>
                <a:cxn ang="0">
                  <a:pos x="173" y="190"/>
                </a:cxn>
                <a:cxn ang="0">
                  <a:pos x="175" y="189"/>
                </a:cxn>
                <a:cxn ang="0">
                  <a:pos x="175" y="189"/>
                </a:cxn>
              </a:cxnLst>
              <a:rect l="0" t="0" r="r" b="b"/>
              <a:pathLst>
                <a:path w="291" h="267">
                  <a:moveTo>
                    <a:pt x="175" y="189"/>
                  </a:moveTo>
                  <a:lnTo>
                    <a:pt x="245" y="227"/>
                  </a:lnTo>
                  <a:lnTo>
                    <a:pt x="219" y="173"/>
                  </a:lnTo>
                  <a:lnTo>
                    <a:pt x="291" y="132"/>
                  </a:lnTo>
                  <a:lnTo>
                    <a:pt x="196" y="130"/>
                  </a:lnTo>
                  <a:lnTo>
                    <a:pt x="255" y="65"/>
                  </a:lnTo>
                  <a:lnTo>
                    <a:pt x="165" y="101"/>
                  </a:lnTo>
                  <a:lnTo>
                    <a:pt x="186" y="0"/>
                  </a:lnTo>
                  <a:lnTo>
                    <a:pt x="126" y="82"/>
                  </a:lnTo>
                  <a:lnTo>
                    <a:pt x="91" y="17"/>
                  </a:lnTo>
                  <a:lnTo>
                    <a:pt x="82" y="103"/>
                  </a:lnTo>
                  <a:lnTo>
                    <a:pt x="0" y="114"/>
                  </a:lnTo>
                  <a:lnTo>
                    <a:pt x="103" y="147"/>
                  </a:lnTo>
                  <a:lnTo>
                    <a:pt x="70" y="179"/>
                  </a:lnTo>
                  <a:lnTo>
                    <a:pt x="42" y="227"/>
                  </a:lnTo>
                  <a:lnTo>
                    <a:pt x="139" y="173"/>
                  </a:lnTo>
                  <a:lnTo>
                    <a:pt x="139" y="267"/>
                  </a:lnTo>
                  <a:lnTo>
                    <a:pt x="139" y="263"/>
                  </a:lnTo>
                  <a:lnTo>
                    <a:pt x="143" y="259"/>
                  </a:lnTo>
                  <a:lnTo>
                    <a:pt x="148" y="251"/>
                  </a:lnTo>
                  <a:lnTo>
                    <a:pt x="154" y="244"/>
                  </a:lnTo>
                  <a:lnTo>
                    <a:pt x="158" y="234"/>
                  </a:lnTo>
                  <a:lnTo>
                    <a:pt x="164" y="227"/>
                  </a:lnTo>
                  <a:lnTo>
                    <a:pt x="167" y="219"/>
                  </a:lnTo>
                  <a:lnTo>
                    <a:pt x="171" y="217"/>
                  </a:lnTo>
                  <a:lnTo>
                    <a:pt x="171" y="208"/>
                  </a:lnTo>
                  <a:lnTo>
                    <a:pt x="173" y="198"/>
                  </a:lnTo>
                  <a:lnTo>
                    <a:pt x="173" y="190"/>
                  </a:lnTo>
                  <a:lnTo>
                    <a:pt x="175" y="189"/>
                  </a:lnTo>
                  <a:lnTo>
                    <a:pt x="175" y="18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584"/>
            <p:cNvSpPr>
              <a:spLocks/>
            </p:cNvSpPr>
            <p:nvPr/>
          </p:nvSpPr>
          <p:spPr bwMode="auto">
            <a:xfrm>
              <a:off x="7563747" y="976822"/>
              <a:ext cx="51256" cy="47954"/>
            </a:xfrm>
            <a:custGeom>
              <a:avLst/>
              <a:gdLst/>
              <a:ahLst/>
              <a:cxnLst>
                <a:cxn ang="0">
                  <a:pos x="83" y="109"/>
                </a:cxn>
                <a:cxn ang="0">
                  <a:pos x="85" y="162"/>
                </a:cxn>
                <a:cxn ang="0">
                  <a:pos x="98" y="114"/>
                </a:cxn>
                <a:cxn ang="0">
                  <a:pos x="148" y="145"/>
                </a:cxn>
                <a:cxn ang="0">
                  <a:pos x="121" y="99"/>
                </a:cxn>
                <a:cxn ang="0">
                  <a:pos x="159" y="93"/>
                </a:cxn>
                <a:cxn ang="0">
                  <a:pos x="98" y="80"/>
                </a:cxn>
                <a:cxn ang="0">
                  <a:pos x="140" y="42"/>
                </a:cxn>
                <a:cxn ang="0">
                  <a:pos x="83" y="65"/>
                </a:cxn>
                <a:cxn ang="0">
                  <a:pos x="91" y="0"/>
                </a:cxn>
                <a:cxn ang="0">
                  <a:pos x="57" y="52"/>
                </a:cxn>
                <a:cxn ang="0">
                  <a:pos x="38" y="17"/>
                </a:cxn>
                <a:cxn ang="0">
                  <a:pos x="38" y="59"/>
                </a:cxn>
                <a:cxn ang="0">
                  <a:pos x="0" y="57"/>
                </a:cxn>
                <a:cxn ang="0">
                  <a:pos x="53" y="86"/>
                </a:cxn>
                <a:cxn ang="0">
                  <a:pos x="15" y="126"/>
                </a:cxn>
                <a:cxn ang="0">
                  <a:pos x="83" y="109"/>
                </a:cxn>
                <a:cxn ang="0">
                  <a:pos x="83" y="109"/>
                </a:cxn>
              </a:cxnLst>
              <a:rect l="0" t="0" r="r" b="b"/>
              <a:pathLst>
                <a:path w="159" h="162">
                  <a:moveTo>
                    <a:pt x="83" y="109"/>
                  </a:moveTo>
                  <a:lnTo>
                    <a:pt x="85" y="162"/>
                  </a:lnTo>
                  <a:lnTo>
                    <a:pt x="98" y="114"/>
                  </a:lnTo>
                  <a:lnTo>
                    <a:pt x="148" y="145"/>
                  </a:lnTo>
                  <a:lnTo>
                    <a:pt x="121" y="99"/>
                  </a:lnTo>
                  <a:lnTo>
                    <a:pt x="159" y="93"/>
                  </a:lnTo>
                  <a:lnTo>
                    <a:pt x="98" y="80"/>
                  </a:lnTo>
                  <a:lnTo>
                    <a:pt x="140" y="42"/>
                  </a:lnTo>
                  <a:lnTo>
                    <a:pt x="83" y="65"/>
                  </a:lnTo>
                  <a:lnTo>
                    <a:pt x="91" y="0"/>
                  </a:lnTo>
                  <a:lnTo>
                    <a:pt x="57" y="52"/>
                  </a:lnTo>
                  <a:lnTo>
                    <a:pt x="38" y="17"/>
                  </a:lnTo>
                  <a:lnTo>
                    <a:pt x="38" y="59"/>
                  </a:lnTo>
                  <a:lnTo>
                    <a:pt x="0" y="57"/>
                  </a:lnTo>
                  <a:lnTo>
                    <a:pt x="53" y="86"/>
                  </a:lnTo>
                  <a:lnTo>
                    <a:pt x="15" y="126"/>
                  </a:lnTo>
                  <a:lnTo>
                    <a:pt x="83" y="109"/>
                  </a:lnTo>
                  <a:lnTo>
                    <a:pt x="83" y="10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585"/>
            <p:cNvSpPr>
              <a:spLocks/>
            </p:cNvSpPr>
            <p:nvPr/>
          </p:nvSpPr>
          <p:spPr bwMode="auto">
            <a:xfrm>
              <a:off x="8109623" y="1063258"/>
              <a:ext cx="104434" cy="103013"/>
            </a:xfrm>
            <a:custGeom>
              <a:avLst/>
              <a:gdLst/>
              <a:ahLst/>
              <a:cxnLst>
                <a:cxn ang="0">
                  <a:pos x="146" y="274"/>
                </a:cxn>
                <a:cxn ang="0">
                  <a:pos x="61" y="302"/>
                </a:cxn>
                <a:cxn ang="0">
                  <a:pos x="85" y="205"/>
                </a:cxn>
                <a:cxn ang="0">
                  <a:pos x="0" y="114"/>
                </a:cxn>
                <a:cxn ang="0">
                  <a:pos x="102" y="91"/>
                </a:cxn>
                <a:cxn ang="0">
                  <a:pos x="102" y="25"/>
                </a:cxn>
                <a:cxn ang="0">
                  <a:pos x="112" y="15"/>
                </a:cxn>
                <a:cxn ang="0">
                  <a:pos x="156" y="78"/>
                </a:cxn>
                <a:cxn ang="0">
                  <a:pos x="226" y="0"/>
                </a:cxn>
                <a:cxn ang="0">
                  <a:pos x="234" y="99"/>
                </a:cxn>
                <a:cxn ang="0">
                  <a:pos x="294" y="101"/>
                </a:cxn>
                <a:cxn ang="0">
                  <a:pos x="325" y="116"/>
                </a:cxn>
                <a:cxn ang="0">
                  <a:pos x="266" y="186"/>
                </a:cxn>
                <a:cxn ang="0">
                  <a:pos x="294" y="297"/>
                </a:cxn>
                <a:cxn ang="0">
                  <a:pos x="211" y="272"/>
                </a:cxn>
                <a:cxn ang="0">
                  <a:pos x="165" y="337"/>
                </a:cxn>
                <a:cxn ang="0">
                  <a:pos x="154" y="348"/>
                </a:cxn>
                <a:cxn ang="0">
                  <a:pos x="146" y="274"/>
                </a:cxn>
                <a:cxn ang="0">
                  <a:pos x="146" y="274"/>
                </a:cxn>
              </a:cxnLst>
              <a:rect l="0" t="0" r="r" b="b"/>
              <a:pathLst>
                <a:path w="325" h="348">
                  <a:moveTo>
                    <a:pt x="146" y="274"/>
                  </a:moveTo>
                  <a:lnTo>
                    <a:pt x="61" y="302"/>
                  </a:lnTo>
                  <a:lnTo>
                    <a:pt x="85" y="205"/>
                  </a:lnTo>
                  <a:lnTo>
                    <a:pt x="0" y="114"/>
                  </a:lnTo>
                  <a:lnTo>
                    <a:pt x="102" y="91"/>
                  </a:lnTo>
                  <a:lnTo>
                    <a:pt x="102" y="25"/>
                  </a:lnTo>
                  <a:lnTo>
                    <a:pt x="112" y="15"/>
                  </a:lnTo>
                  <a:lnTo>
                    <a:pt x="156" y="78"/>
                  </a:lnTo>
                  <a:lnTo>
                    <a:pt x="226" y="0"/>
                  </a:lnTo>
                  <a:lnTo>
                    <a:pt x="234" y="99"/>
                  </a:lnTo>
                  <a:lnTo>
                    <a:pt x="294" y="101"/>
                  </a:lnTo>
                  <a:lnTo>
                    <a:pt x="325" y="116"/>
                  </a:lnTo>
                  <a:lnTo>
                    <a:pt x="266" y="186"/>
                  </a:lnTo>
                  <a:lnTo>
                    <a:pt x="294" y="297"/>
                  </a:lnTo>
                  <a:lnTo>
                    <a:pt x="211" y="272"/>
                  </a:lnTo>
                  <a:lnTo>
                    <a:pt x="165" y="337"/>
                  </a:lnTo>
                  <a:lnTo>
                    <a:pt x="154" y="348"/>
                  </a:lnTo>
                  <a:lnTo>
                    <a:pt x="146" y="274"/>
                  </a:lnTo>
                  <a:lnTo>
                    <a:pt x="146" y="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586"/>
            <p:cNvSpPr>
              <a:spLocks/>
            </p:cNvSpPr>
            <p:nvPr/>
          </p:nvSpPr>
          <p:spPr bwMode="auto">
            <a:xfrm>
              <a:off x="8122437" y="1078059"/>
              <a:ext cx="75603" cy="67491"/>
            </a:xfrm>
            <a:custGeom>
              <a:avLst/>
              <a:gdLst/>
              <a:ahLst/>
              <a:cxnLst>
                <a:cxn ang="0">
                  <a:pos x="156" y="179"/>
                </a:cxn>
                <a:cxn ang="0">
                  <a:pos x="226" y="215"/>
                </a:cxn>
                <a:cxn ang="0">
                  <a:pos x="197" y="156"/>
                </a:cxn>
                <a:cxn ang="0">
                  <a:pos x="176" y="130"/>
                </a:cxn>
                <a:cxn ang="0">
                  <a:pos x="205" y="109"/>
                </a:cxn>
                <a:cxn ang="0">
                  <a:pos x="235" y="77"/>
                </a:cxn>
                <a:cxn ang="0">
                  <a:pos x="195" y="77"/>
                </a:cxn>
                <a:cxn ang="0">
                  <a:pos x="157" y="88"/>
                </a:cxn>
                <a:cxn ang="0">
                  <a:pos x="171" y="0"/>
                </a:cxn>
                <a:cxn ang="0">
                  <a:pos x="138" y="42"/>
                </a:cxn>
                <a:cxn ang="0">
                  <a:pos x="131" y="88"/>
                </a:cxn>
                <a:cxn ang="0">
                  <a:pos x="76" y="12"/>
                </a:cxn>
                <a:cxn ang="0">
                  <a:pos x="100" y="84"/>
                </a:cxn>
                <a:cxn ang="0">
                  <a:pos x="49" y="75"/>
                </a:cxn>
                <a:cxn ang="0">
                  <a:pos x="0" y="71"/>
                </a:cxn>
                <a:cxn ang="0">
                  <a:pos x="81" y="122"/>
                </a:cxn>
                <a:cxn ang="0">
                  <a:pos x="100" y="122"/>
                </a:cxn>
                <a:cxn ang="0">
                  <a:pos x="43" y="219"/>
                </a:cxn>
                <a:cxn ang="0">
                  <a:pos x="114" y="181"/>
                </a:cxn>
                <a:cxn ang="0">
                  <a:pos x="129" y="154"/>
                </a:cxn>
                <a:cxn ang="0">
                  <a:pos x="133" y="229"/>
                </a:cxn>
                <a:cxn ang="0">
                  <a:pos x="156" y="179"/>
                </a:cxn>
                <a:cxn ang="0">
                  <a:pos x="156" y="179"/>
                </a:cxn>
              </a:cxnLst>
              <a:rect l="0" t="0" r="r" b="b"/>
              <a:pathLst>
                <a:path w="235" h="229">
                  <a:moveTo>
                    <a:pt x="156" y="179"/>
                  </a:moveTo>
                  <a:lnTo>
                    <a:pt x="226" y="215"/>
                  </a:lnTo>
                  <a:lnTo>
                    <a:pt x="197" y="156"/>
                  </a:lnTo>
                  <a:lnTo>
                    <a:pt x="176" y="130"/>
                  </a:lnTo>
                  <a:lnTo>
                    <a:pt x="205" y="109"/>
                  </a:lnTo>
                  <a:lnTo>
                    <a:pt x="235" y="77"/>
                  </a:lnTo>
                  <a:lnTo>
                    <a:pt x="195" y="77"/>
                  </a:lnTo>
                  <a:lnTo>
                    <a:pt x="157" y="88"/>
                  </a:lnTo>
                  <a:lnTo>
                    <a:pt x="171" y="0"/>
                  </a:lnTo>
                  <a:lnTo>
                    <a:pt x="138" y="42"/>
                  </a:lnTo>
                  <a:lnTo>
                    <a:pt x="131" y="88"/>
                  </a:lnTo>
                  <a:lnTo>
                    <a:pt x="76" y="12"/>
                  </a:lnTo>
                  <a:lnTo>
                    <a:pt x="100" y="84"/>
                  </a:lnTo>
                  <a:lnTo>
                    <a:pt x="49" y="75"/>
                  </a:lnTo>
                  <a:lnTo>
                    <a:pt x="0" y="71"/>
                  </a:lnTo>
                  <a:lnTo>
                    <a:pt x="81" y="122"/>
                  </a:lnTo>
                  <a:lnTo>
                    <a:pt x="100" y="122"/>
                  </a:lnTo>
                  <a:lnTo>
                    <a:pt x="43" y="219"/>
                  </a:lnTo>
                  <a:lnTo>
                    <a:pt x="114" y="181"/>
                  </a:lnTo>
                  <a:lnTo>
                    <a:pt x="129" y="154"/>
                  </a:lnTo>
                  <a:lnTo>
                    <a:pt x="133" y="229"/>
                  </a:lnTo>
                  <a:lnTo>
                    <a:pt x="156" y="179"/>
                  </a:lnTo>
                  <a:lnTo>
                    <a:pt x="156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587"/>
            <p:cNvSpPr>
              <a:spLocks/>
            </p:cNvSpPr>
            <p:nvPr/>
          </p:nvSpPr>
          <p:spPr bwMode="auto">
            <a:xfrm>
              <a:off x="8146783" y="1095227"/>
              <a:ext cx="39083" cy="37890"/>
            </a:xfrm>
            <a:custGeom>
              <a:avLst/>
              <a:gdLst/>
              <a:ahLst/>
              <a:cxnLst>
                <a:cxn ang="0">
                  <a:pos x="64" y="129"/>
                </a:cxn>
                <a:cxn ang="0">
                  <a:pos x="76" y="104"/>
                </a:cxn>
                <a:cxn ang="0">
                  <a:pos x="121" y="127"/>
                </a:cxn>
                <a:cxn ang="0">
                  <a:pos x="81" y="68"/>
                </a:cxn>
                <a:cxn ang="0">
                  <a:pos x="118" y="41"/>
                </a:cxn>
                <a:cxn ang="0">
                  <a:pos x="78" y="49"/>
                </a:cxn>
                <a:cxn ang="0">
                  <a:pos x="78" y="0"/>
                </a:cxn>
                <a:cxn ang="0">
                  <a:pos x="62" y="49"/>
                </a:cxn>
                <a:cxn ang="0">
                  <a:pos x="30" y="13"/>
                </a:cxn>
                <a:cxn ang="0">
                  <a:pos x="43" y="47"/>
                </a:cxn>
                <a:cxn ang="0">
                  <a:pos x="0" y="41"/>
                </a:cxn>
                <a:cxn ang="0">
                  <a:pos x="42" y="64"/>
                </a:cxn>
                <a:cxn ang="0">
                  <a:pos x="15" y="114"/>
                </a:cxn>
                <a:cxn ang="0">
                  <a:pos x="57" y="81"/>
                </a:cxn>
                <a:cxn ang="0">
                  <a:pos x="64" y="129"/>
                </a:cxn>
                <a:cxn ang="0">
                  <a:pos x="64" y="129"/>
                </a:cxn>
              </a:cxnLst>
              <a:rect l="0" t="0" r="r" b="b"/>
              <a:pathLst>
                <a:path w="121" h="129">
                  <a:moveTo>
                    <a:pt x="64" y="129"/>
                  </a:moveTo>
                  <a:lnTo>
                    <a:pt x="76" y="104"/>
                  </a:lnTo>
                  <a:lnTo>
                    <a:pt x="121" y="127"/>
                  </a:lnTo>
                  <a:lnTo>
                    <a:pt x="81" y="68"/>
                  </a:lnTo>
                  <a:lnTo>
                    <a:pt x="118" y="41"/>
                  </a:lnTo>
                  <a:lnTo>
                    <a:pt x="78" y="49"/>
                  </a:lnTo>
                  <a:lnTo>
                    <a:pt x="78" y="0"/>
                  </a:lnTo>
                  <a:lnTo>
                    <a:pt x="62" y="49"/>
                  </a:lnTo>
                  <a:lnTo>
                    <a:pt x="30" y="13"/>
                  </a:lnTo>
                  <a:lnTo>
                    <a:pt x="43" y="47"/>
                  </a:lnTo>
                  <a:lnTo>
                    <a:pt x="0" y="41"/>
                  </a:lnTo>
                  <a:lnTo>
                    <a:pt x="42" y="64"/>
                  </a:lnTo>
                  <a:lnTo>
                    <a:pt x="15" y="114"/>
                  </a:lnTo>
                  <a:lnTo>
                    <a:pt x="57" y="81"/>
                  </a:lnTo>
                  <a:lnTo>
                    <a:pt x="64" y="129"/>
                  </a:lnTo>
                  <a:lnTo>
                    <a:pt x="64" y="12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588"/>
            <p:cNvSpPr>
              <a:spLocks/>
            </p:cNvSpPr>
            <p:nvPr/>
          </p:nvSpPr>
          <p:spPr bwMode="auto">
            <a:xfrm>
              <a:off x="7895629" y="704489"/>
              <a:ext cx="94824" cy="95316"/>
            </a:xfrm>
            <a:custGeom>
              <a:avLst/>
              <a:gdLst/>
              <a:ahLst/>
              <a:cxnLst>
                <a:cxn ang="0">
                  <a:pos x="135" y="251"/>
                </a:cxn>
                <a:cxn ang="0">
                  <a:pos x="55" y="280"/>
                </a:cxn>
                <a:cxn ang="0">
                  <a:pos x="78" y="188"/>
                </a:cxn>
                <a:cxn ang="0">
                  <a:pos x="0" y="103"/>
                </a:cxn>
                <a:cxn ang="0">
                  <a:pos x="93" y="86"/>
                </a:cxn>
                <a:cxn ang="0">
                  <a:pos x="93" y="21"/>
                </a:cxn>
                <a:cxn ang="0">
                  <a:pos x="100" y="13"/>
                </a:cxn>
                <a:cxn ang="0">
                  <a:pos x="142" y="71"/>
                </a:cxn>
                <a:cxn ang="0">
                  <a:pos x="209" y="0"/>
                </a:cxn>
                <a:cxn ang="0">
                  <a:pos x="213" y="90"/>
                </a:cxn>
                <a:cxn ang="0">
                  <a:pos x="268" y="93"/>
                </a:cxn>
                <a:cxn ang="0">
                  <a:pos x="296" y="109"/>
                </a:cxn>
                <a:cxn ang="0">
                  <a:pos x="245" y="169"/>
                </a:cxn>
                <a:cxn ang="0">
                  <a:pos x="268" y="274"/>
                </a:cxn>
                <a:cxn ang="0">
                  <a:pos x="193" y="251"/>
                </a:cxn>
                <a:cxn ang="0">
                  <a:pos x="152" y="310"/>
                </a:cxn>
                <a:cxn ang="0">
                  <a:pos x="138" y="321"/>
                </a:cxn>
                <a:cxn ang="0">
                  <a:pos x="135" y="251"/>
                </a:cxn>
                <a:cxn ang="0">
                  <a:pos x="135" y="251"/>
                </a:cxn>
              </a:cxnLst>
              <a:rect l="0" t="0" r="r" b="b"/>
              <a:pathLst>
                <a:path w="296" h="321">
                  <a:moveTo>
                    <a:pt x="135" y="251"/>
                  </a:moveTo>
                  <a:lnTo>
                    <a:pt x="55" y="280"/>
                  </a:lnTo>
                  <a:lnTo>
                    <a:pt x="78" y="188"/>
                  </a:lnTo>
                  <a:lnTo>
                    <a:pt x="0" y="103"/>
                  </a:lnTo>
                  <a:lnTo>
                    <a:pt x="93" y="86"/>
                  </a:lnTo>
                  <a:lnTo>
                    <a:pt x="93" y="21"/>
                  </a:lnTo>
                  <a:lnTo>
                    <a:pt x="100" y="13"/>
                  </a:lnTo>
                  <a:lnTo>
                    <a:pt x="142" y="71"/>
                  </a:lnTo>
                  <a:lnTo>
                    <a:pt x="209" y="0"/>
                  </a:lnTo>
                  <a:lnTo>
                    <a:pt x="213" y="90"/>
                  </a:lnTo>
                  <a:lnTo>
                    <a:pt x="268" y="93"/>
                  </a:lnTo>
                  <a:lnTo>
                    <a:pt x="296" y="109"/>
                  </a:lnTo>
                  <a:lnTo>
                    <a:pt x="245" y="169"/>
                  </a:lnTo>
                  <a:lnTo>
                    <a:pt x="268" y="274"/>
                  </a:lnTo>
                  <a:lnTo>
                    <a:pt x="193" y="251"/>
                  </a:lnTo>
                  <a:lnTo>
                    <a:pt x="152" y="310"/>
                  </a:lnTo>
                  <a:lnTo>
                    <a:pt x="138" y="321"/>
                  </a:lnTo>
                  <a:lnTo>
                    <a:pt x="135" y="251"/>
                  </a:lnTo>
                  <a:lnTo>
                    <a:pt x="135" y="2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589"/>
            <p:cNvSpPr>
              <a:spLocks/>
            </p:cNvSpPr>
            <p:nvPr/>
          </p:nvSpPr>
          <p:spPr bwMode="auto">
            <a:xfrm>
              <a:off x="7906521" y="719290"/>
              <a:ext cx="70477" cy="60387"/>
            </a:xfrm>
            <a:custGeom>
              <a:avLst/>
              <a:gdLst/>
              <a:ahLst/>
              <a:cxnLst>
                <a:cxn ang="0">
                  <a:pos x="146" y="161"/>
                </a:cxn>
                <a:cxn ang="0">
                  <a:pos x="209" y="194"/>
                </a:cxn>
                <a:cxn ang="0">
                  <a:pos x="182" y="138"/>
                </a:cxn>
                <a:cxn ang="0">
                  <a:pos x="165" y="116"/>
                </a:cxn>
                <a:cxn ang="0">
                  <a:pos x="190" y="100"/>
                </a:cxn>
                <a:cxn ang="0">
                  <a:pos x="220" y="66"/>
                </a:cxn>
                <a:cxn ang="0">
                  <a:pos x="182" y="66"/>
                </a:cxn>
                <a:cxn ang="0">
                  <a:pos x="150" y="78"/>
                </a:cxn>
                <a:cxn ang="0">
                  <a:pos x="159" y="0"/>
                </a:cxn>
                <a:cxn ang="0">
                  <a:pos x="129" y="38"/>
                </a:cxn>
                <a:cxn ang="0">
                  <a:pos x="123" y="78"/>
                </a:cxn>
                <a:cxn ang="0">
                  <a:pos x="74" y="7"/>
                </a:cxn>
                <a:cxn ang="0">
                  <a:pos x="91" y="74"/>
                </a:cxn>
                <a:cxn ang="0">
                  <a:pos x="47" y="66"/>
                </a:cxn>
                <a:cxn ang="0">
                  <a:pos x="0" y="64"/>
                </a:cxn>
                <a:cxn ang="0">
                  <a:pos x="78" y="108"/>
                </a:cxn>
                <a:cxn ang="0">
                  <a:pos x="91" y="110"/>
                </a:cxn>
                <a:cxn ang="0">
                  <a:pos x="40" y="197"/>
                </a:cxn>
                <a:cxn ang="0">
                  <a:pos x="104" y="165"/>
                </a:cxn>
                <a:cxn ang="0">
                  <a:pos x="120" y="136"/>
                </a:cxn>
                <a:cxn ang="0">
                  <a:pos x="123" y="205"/>
                </a:cxn>
                <a:cxn ang="0">
                  <a:pos x="146" y="161"/>
                </a:cxn>
                <a:cxn ang="0">
                  <a:pos x="146" y="161"/>
                </a:cxn>
              </a:cxnLst>
              <a:rect l="0" t="0" r="r" b="b"/>
              <a:pathLst>
                <a:path w="220" h="205">
                  <a:moveTo>
                    <a:pt x="146" y="161"/>
                  </a:moveTo>
                  <a:lnTo>
                    <a:pt x="209" y="194"/>
                  </a:lnTo>
                  <a:lnTo>
                    <a:pt x="182" y="138"/>
                  </a:lnTo>
                  <a:lnTo>
                    <a:pt x="165" y="116"/>
                  </a:lnTo>
                  <a:lnTo>
                    <a:pt x="190" y="100"/>
                  </a:lnTo>
                  <a:lnTo>
                    <a:pt x="220" y="66"/>
                  </a:lnTo>
                  <a:lnTo>
                    <a:pt x="182" y="66"/>
                  </a:lnTo>
                  <a:lnTo>
                    <a:pt x="150" y="78"/>
                  </a:lnTo>
                  <a:lnTo>
                    <a:pt x="159" y="0"/>
                  </a:lnTo>
                  <a:lnTo>
                    <a:pt x="129" y="38"/>
                  </a:lnTo>
                  <a:lnTo>
                    <a:pt x="123" y="78"/>
                  </a:lnTo>
                  <a:lnTo>
                    <a:pt x="74" y="7"/>
                  </a:lnTo>
                  <a:lnTo>
                    <a:pt x="91" y="74"/>
                  </a:lnTo>
                  <a:lnTo>
                    <a:pt x="47" y="66"/>
                  </a:lnTo>
                  <a:lnTo>
                    <a:pt x="0" y="64"/>
                  </a:lnTo>
                  <a:lnTo>
                    <a:pt x="78" y="108"/>
                  </a:lnTo>
                  <a:lnTo>
                    <a:pt x="91" y="110"/>
                  </a:lnTo>
                  <a:lnTo>
                    <a:pt x="40" y="197"/>
                  </a:lnTo>
                  <a:lnTo>
                    <a:pt x="104" y="165"/>
                  </a:lnTo>
                  <a:lnTo>
                    <a:pt x="120" y="136"/>
                  </a:lnTo>
                  <a:lnTo>
                    <a:pt x="123" y="205"/>
                  </a:lnTo>
                  <a:lnTo>
                    <a:pt x="146" y="161"/>
                  </a:lnTo>
                  <a:lnTo>
                    <a:pt x="146" y="161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590"/>
            <p:cNvSpPr>
              <a:spLocks/>
            </p:cNvSpPr>
            <p:nvPr/>
          </p:nvSpPr>
          <p:spPr bwMode="auto">
            <a:xfrm>
              <a:off x="7929586" y="734091"/>
              <a:ext cx="35879" cy="34338"/>
            </a:xfrm>
            <a:custGeom>
              <a:avLst/>
              <a:gdLst/>
              <a:ahLst/>
              <a:cxnLst>
                <a:cxn ang="0">
                  <a:pos x="59" y="116"/>
                </a:cxn>
                <a:cxn ang="0">
                  <a:pos x="68" y="95"/>
                </a:cxn>
                <a:cxn ang="0">
                  <a:pos x="112" y="116"/>
                </a:cxn>
                <a:cxn ang="0">
                  <a:pos x="74" y="59"/>
                </a:cxn>
                <a:cxn ang="0">
                  <a:pos x="108" y="36"/>
                </a:cxn>
                <a:cxn ang="0">
                  <a:pos x="72" y="47"/>
                </a:cxn>
                <a:cxn ang="0">
                  <a:pos x="68" y="0"/>
                </a:cxn>
                <a:cxn ang="0">
                  <a:pos x="57" y="44"/>
                </a:cxn>
                <a:cxn ang="0">
                  <a:pos x="29" y="11"/>
                </a:cxn>
                <a:cxn ang="0">
                  <a:pos x="42" y="40"/>
                </a:cxn>
                <a:cxn ang="0">
                  <a:pos x="0" y="36"/>
                </a:cxn>
                <a:cxn ang="0">
                  <a:pos x="38" y="59"/>
                </a:cxn>
                <a:cxn ang="0">
                  <a:pos x="13" y="103"/>
                </a:cxn>
                <a:cxn ang="0">
                  <a:pos x="55" y="72"/>
                </a:cxn>
                <a:cxn ang="0">
                  <a:pos x="59" y="116"/>
                </a:cxn>
                <a:cxn ang="0">
                  <a:pos x="59" y="116"/>
                </a:cxn>
              </a:cxnLst>
              <a:rect l="0" t="0" r="r" b="b"/>
              <a:pathLst>
                <a:path w="112" h="116">
                  <a:moveTo>
                    <a:pt x="59" y="116"/>
                  </a:moveTo>
                  <a:lnTo>
                    <a:pt x="68" y="95"/>
                  </a:lnTo>
                  <a:lnTo>
                    <a:pt x="112" y="116"/>
                  </a:lnTo>
                  <a:lnTo>
                    <a:pt x="74" y="59"/>
                  </a:lnTo>
                  <a:lnTo>
                    <a:pt x="108" y="36"/>
                  </a:lnTo>
                  <a:lnTo>
                    <a:pt x="72" y="47"/>
                  </a:lnTo>
                  <a:lnTo>
                    <a:pt x="68" y="0"/>
                  </a:lnTo>
                  <a:lnTo>
                    <a:pt x="57" y="44"/>
                  </a:lnTo>
                  <a:lnTo>
                    <a:pt x="29" y="11"/>
                  </a:lnTo>
                  <a:lnTo>
                    <a:pt x="42" y="40"/>
                  </a:lnTo>
                  <a:lnTo>
                    <a:pt x="0" y="36"/>
                  </a:lnTo>
                  <a:lnTo>
                    <a:pt x="38" y="59"/>
                  </a:lnTo>
                  <a:lnTo>
                    <a:pt x="13" y="103"/>
                  </a:lnTo>
                  <a:lnTo>
                    <a:pt x="55" y="72"/>
                  </a:lnTo>
                  <a:lnTo>
                    <a:pt x="59" y="116"/>
                  </a:lnTo>
                  <a:lnTo>
                    <a:pt x="59" y="11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591"/>
            <p:cNvSpPr>
              <a:spLocks/>
            </p:cNvSpPr>
            <p:nvPr/>
          </p:nvSpPr>
          <p:spPr bwMode="auto">
            <a:xfrm>
              <a:off x="7763004" y="471231"/>
              <a:ext cx="127499" cy="107157"/>
            </a:xfrm>
            <a:custGeom>
              <a:avLst/>
              <a:gdLst/>
              <a:ahLst/>
              <a:cxnLst>
                <a:cxn ang="0">
                  <a:pos x="181" y="283"/>
                </a:cxn>
                <a:cxn ang="0">
                  <a:pos x="72" y="316"/>
                </a:cxn>
                <a:cxn ang="0">
                  <a:pos x="105" y="211"/>
                </a:cxn>
                <a:cxn ang="0">
                  <a:pos x="0" y="118"/>
                </a:cxn>
                <a:cxn ang="0">
                  <a:pos x="124" y="95"/>
                </a:cxn>
                <a:cxn ang="0">
                  <a:pos x="124" y="23"/>
                </a:cxn>
                <a:cxn ang="0">
                  <a:pos x="137" y="15"/>
                </a:cxn>
                <a:cxn ang="0">
                  <a:pos x="190" y="80"/>
                </a:cxn>
                <a:cxn ang="0">
                  <a:pos x="282" y="0"/>
                </a:cxn>
                <a:cxn ang="0">
                  <a:pos x="287" y="103"/>
                </a:cxn>
                <a:cxn ang="0">
                  <a:pos x="363" y="105"/>
                </a:cxn>
                <a:cxn ang="0">
                  <a:pos x="399" y="122"/>
                </a:cxn>
                <a:cxn ang="0">
                  <a:pos x="331" y="194"/>
                </a:cxn>
                <a:cxn ang="0">
                  <a:pos x="363" y="310"/>
                </a:cxn>
                <a:cxn ang="0">
                  <a:pos x="261" y="283"/>
                </a:cxn>
                <a:cxn ang="0">
                  <a:pos x="207" y="348"/>
                </a:cxn>
                <a:cxn ang="0">
                  <a:pos x="188" y="363"/>
                </a:cxn>
                <a:cxn ang="0">
                  <a:pos x="181" y="283"/>
                </a:cxn>
                <a:cxn ang="0">
                  <a:pos x="181" y="283"/>
                </a:cxn>
              </a:cxnLst>
              <a:rect l="0" t="0" r="r" b="b"/>
              <a:pathLst>
                <a:path w="399" h="363">
                  <a:moveTo>
                    <a:pt x="181" y="283"/>
                  </a:moveTo>
                  <a:lnTo>
                    <a:pt x="72" y="316"/>
                  </a:lnTo>
                  <a:lnTo>
                    <a:pt x="105" y="211"/>
                  </a:lnTo>
                  <a:lnTo>
                    <a:pt x="0" y="118"/>
                  </a:lnTo>
                  <a:lnTo>
                    <a:pt x="124" y="95"/>
                  </a:lnTo>
                  <a:lnTo>
                    <a:pt x="124" y="23"/>
                  </a:lnTo>
                  <a:lnTo>
                    <a:pt x="137" y="15"/>
                  </a:lnTo>
                  <a:lnTo>
                    <a:pt x="190" y="80"/>
                  </a:lnTo>
                  <a:lnTo>
                    <a:pt x="282" y="0"/>
                  </a:lnTo>
                  <a:lnTo>
                    <a:pt x="287" y="103"/>
                  </a:lnTo>
                  <a:lnTo>
                    <a:pt x="363" y="105"/>
                  </a:lnTo>
                  <a:lnTo>
                    <a:pt x="399" y="122"/>
                  </a:lnTo>
                  <a:lnTo>
                    <a:pt x="331" y="194"/>
                  </a:lnTo>
                  <a:lnTo>
                    <a:pt x="363" y="310"/>
                  </a:lnTo>
                  <a:lnTo>
                    <a:pt x="261" y="283"/>
                  </a:lnTo>
                  <a:lnTo>
                    <a:pt x="207" y="348"/>
                  </a:lnTo>
                  <a:lnTo>
                    <a:pt x="188" y="363"/>
                  </a:lnTo>
                  <a:lnTo>
                    <a:pt x="181" y="283"/>
                  </a:lnTo>
                  <a:lnTo>
                    <a:pt x="181" y="2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592"/>
            <p:cNvSpPr>
              <a:spLocks/>
            </p:cNvSpPr>
            <p:nvPr/>
          </p:nvSpPr>
          <p:spPr bwMode="auto">
            <a:xfrm>
              <a:off x="7777099" y="486623"/>
              <a:ext cx="95464" cy="69859"/>
            </a:xfrm>
            <a:custGeom>
              <a:avLst/>
              <a:gdLst/>
              <a:ahLst/>
              <a:cxnLst>
                <a:cxn ang="0">
                  <a:pos x="196" y="187"/>
                </a:cxn>
                <a:cxn ang="0">
                  <a:pos x="283" y="223"/>
                </a:cxn>
                <a:cxn ang="0">
                  <a:pos x="245" y="162"/>
                </a:cxn>
                <a:cxn ang="0">
                  <a:pos x="220" y="135"/>
                </a:cxn>
                <a:cxn ang="0">
                  <a:pos x="258" y="115"/>
                </a:cxn>
                <a:cxn ang="0">
                  <a:pos x="296" y="78"/>
                </a:cxn>
                <a:cxn ang="0">
                  <a:pos x="245" y="78"/>
                </a:cxn>
                <a:cxn ang="0">
                  <a:pos x="201" y="90"/>
                </a:cxn>
                <a:cxn ang="0">
                  <a:pos x="218" y="0"/>
                </a:cxn>
                <a:cxn ang="0">
                  <a:pos x="173" y="46"/>
                </a:cxn>
                <a:cxn ang="0">
                  <a:pos x="165" y="92"/>
                </a:cxn>
                <a:cxn ang="0">
                  <a:pos x="99" y="12"/>
                </a:cxn>
                <a:cxn ang="0">
                  <a:pos x="125" y="86"/>
                </a:cxn>
                <a:cxn ang="0">
                  <a:pos x="63" y="78"/>
                </a:cxn>
                <a:cxn ang="0">
                  <a:pos x="0" y="75"/>
                </a:cxn>
                <a:cxn ang="0">
                  <a:pos x="104" y="126"/>
                </a:cxn>
                <a:cxn ang="0">
                  <a:pos x="125" y="128"/>
                </a:cxn>
                <a:cxn ang="0">
                  <a:pos x="59" y="229"/>
                </a:cxn>
                <a:cxn ang="0">
                  <a:pos x="142" y="191"/>
                </a:cxn>
                <a:cxn ang="0">
                  <a:pos x="163" y="158"/>
                </a:cxn>
                <a:cxn ang="0">
                  <a:pos x="165" y="236"/>
                </a:cxn>
                <a:cxn ang="0">
                  <a:pos x="196" y="187"/>
                </a:cxn>
                <a:cxn ang="0">
                  <a:pos x="196" y="187"/>
                </a:cxn>
              </a:cxnLst>
              <a:rect l="0" t="0" r="r" b="b"/>
              <a:pathLst>
                <a:path w="296" h="236">
                  <a:moveTo>
                    <a:pt x="196" y="187"/>
                  </a:moveTo>
                  <a:lnTo>
                    <a:pt x="283" y="223"/>
                  </a:lnTo>
                  <a:lnTo>
                    <a:pt x="245" y="162"/>
                  </a:lnTo>
                  <a:lnTo>
                    <a:pt x="220" y="135"/>
                  </a:lnTo>
                  <a:lnTo>
                    <a:pt x="258" y="115"/>
                  </a:lnTo>
                  <a:lnTo>
                    <a:pt x="296" y="78"/>
                  </a:lnTo>
                  <a:lnTo>
                    <a:pt x="245" y="78"/>
                  </a:lnTo>
                  <a:lnTo>
                    <a:pt x="201" y="90"/>
                  </a:lnTo>
                  <a:lnTo>
                    <a:pt x="218" y="0"/>
                  </a:lnTo>
                  <a:lnTo>
                    <a:pt x="173" y="46"/>
                  </a:lnTo>
                  <a:lnTo>
                    <a:pt x="165" y="92"/>
                  </a:lnTo>
                  <a:lnTo>
                    <a:pt x="99" y="12"/>
                  </a:lnTo>
                  <a:lnTo>
                    <a:pt x="125" y="86"/>
                  </a:lnTo>
                  <a:lnTo>
                    <a:pt x="63" y="78"/>
                  </a:lnTo>
                  <a:lnTo>
                    <a:pt x="0" y="75"/>
                  </a:lnTo>
                  <a:lnTo>
                    <a:pt x="104" y="126"/>
                  </a:lnTo>
                  <a:lnTo>
                    <a:pt x="125" y="128"/>
                  </a:lnTo>
                  <a:lnTo>
                    <a:pt x="59" y="229"/>
                  </a:lnTo>
                  <a:lnTo>
                    <a:pt x="142" y="191"/>
                  </a:lnTo>
                  <a:lnTo>
                    <a:pt x="163" y="158"/>
                  </a:lnTo>
                  <a:lnTo>
                    <a:pt x="165" y="236"/>
                  </a:lnTo>
                  <a:lnTo>
                    <a:pt x="196" y="187"/>
                  </a:lnTo>
                  <a:lnTo>
                    <a:pt x="196" y="187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593"/>
            <p:cNvSpPr>
              <a:spLocks/>
            </p:cNvSpPr>
            <p:nvPr/>
          </p:nvSpPr>
          <p:spPr bwMode="auto">
            <a:xfrm>
              <a:off x="7808494" y="504976"/>
              <a:ext cx="48053" cy="39074"/>
            </a:xfrm>
            <a:custGeom>
              <a:avLst/>
              <a:gdLst/>
              <a:ahLst/>
              <a:cxnLst>
                <a:cxn ang="0">
                  <a:pos x="80" y="133"/>
                </a:cxn>
                <a:cxn ang="0">
                  <a:pos x="95" y="107"/>
                </a:cxn>
                <a:cxn ang="0">
                  <a:pos x="150" y="131"/>
                </a:cxn>
                <a:cxn ang="0">
                  <a:pos x="102" y="67"/>
                </a:cxn>
                <a:cxn ang="0">
                  <a:pos x="146" y="40"/>
                </a:cxn>
                <a:cxn ang="0">
                  <a:pos x="97" y="52"/>
                </a:cxn>
                <a:cxn ang="0">
                  <a:pos x="95" y="0"/>
                </a:cxn>
                <a:cxn ang="0">
                  <a:pos x="80" y="52"/>
                </a:cxn>
                <a:cxn ang="0">
                  <a:pos x="38" y="14"/>
                </a:cxn>
                <a:cxn ang="0">
                  <a:pos x="53" y="50"/>
                </a:cxn>
                <a:cxn ang="0">
                  <a:pos x="0" y="40"/>
                </a:cxn>
                <a:cxn ang="0">
                  <a:pos x="51" y="67"/>
                </a:cxn>
                <a:cxn ang="0">
                  <a:pos x="17" y="118"/>
                </a:cxn>
                <a:cxn ang="0">
                  <a:pos x="72" y="82"/>
                </a:cxn>
                <a:cxn ang="0">
                  <a:pos x="80" y="133"/>
                </a:cxn>
                <a:cxn ang="0">
                  <a:pos x="80" y="133"/>
                </a:cxn>
              </a:cxnLst>
              <a:rect l="0" t="0" r="r" b="b"/>
              <a:pathLst>
                <a:path w="150" h="133">
                  <a:moveTo>
                    <a:pt x="80" y="133"/>
                  </a:moveTo>
                  <a:lnTo>
                    <a:pt x="95" y="107"/>
                  </a:lnTo>
                  <a:lnTo>
                    <a:pt x="150" y="131"/>
                  </a:lnTo>
                  <a:lnTo>
                    <a:pt x="102" y="67"/>
                  </a:lnTo>
                  <a:lnTo>
                    <a:pt x="146" y="40"/>
                  </a:lnTo>
                  <a:lnTo>
                    <a:pt x="97" y="52"/>
                  </a:lnTo>
                  <a:lnTo>
                    <a:pt x="95" y="0"/>
                  </a:lnTo>
                  <a:lnTo>
                    <a:pt x="80" y="52"/>
                  </a:lnTo>
                  <a:lnTo>
                    <a:pt x="38" y="14"/>
                  </a:lnTo>
                  <a:lnTo>
                    <a:pt x="53" y="50"/>
                  </a:lnTo>
                  <a:lnTo>
                    <a:pt x="0" y="40"/>
                  </a:lnTo>
                  <a:lnTo>
                    <a:pt x="51" y="67"/>
                  </a:lnTo>
                  <a:lnTo>
                    <a:pt x="17" y="118"/>
                  </a:lnTo>
                  <a:lnTo>
                    <a:pt x="72" y="82"/>
                  </a:lnTo>
                  <a:lnTo>
                    <a:pt x="80" y="133"/>
                  </a:lnTo>
                  <a:lnTo>
                    <a:pt x="80" y="13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594"/>
            <p:cNvSpPr>
              <a:spLocks/>
            </p:cNvSpPr>
            <p:nvPr/>
          </p:nvSpPr>
          <p:spPr bwMode="auto">
            <a:xfrm>
              <a:off x="8301832" y="684360"/>
              <a:ext cx="101231" cy="94724"/>
            </a:xfrm>
            <a:custGeom>
              <a:avLst/>
              <a:gdLst/>
              <a:ahLst/>
              <a:cxnLst>
                <a:cxn ang="0">
                  <a:pos x="140" y="249"/>
                </a:cxn>
                <a:cxn ang="0">
                  <a:pos x="55" y="277"/>
                </a:cxn>
                <a:cxn ang="0">
                  <a:pos x="81" y="184"/>
                </a:cxn>
                <a:cxn ang="0">
                  <a:pos x="0" y="102"/>
                </a:cxn>
                <a:cxn ang="0">
                  <a:pos x="97" y="81"/>
                </a:cxn>
                <a:cxn ang="0">
                  <a:pos x="97" y="19"/>
                </a:cxn>
                <a:cxn ang="0">
                  <a:pos x="106" y="11"/>
                </a:cxn>
                <a:cxn ang="0">
                  <a:pos x="152" y="68"/>
                </a:cxn>
                <a:cxn ang="0">
                  <a:pos x="220" y="0"/>
                </a:cxn>
                <a:cxn ang="0">
                  <a:pos x="222" y="87"/>
                </a:cxn>
                <a:cxn ang="0">
                  <a:pos x="285" y="91"/>
                </a:cxn>
                <a:cxn ang="0">
                  <a:pos x="315" y="104"/>
                </a:cxn>
                <a:cxn ang="0">
                  <a:pos x="258" y="169"/>
                </a:cxn>
                <a:cxn ang="0">
                  <a:pos x="285" y="270"/>
                </a:cxn>
                <a:cxn ang="0">
                  <a:pos x="205" y="249"/>
                </a:cxn>
                <a:cxn ang="0">
                  <a:pos x="161" y="306"/>
                </a:cxn>
                <a:cxn ang="0">
                  <a:pos x="148" y="319"/>
                </a:cxn>
                <a:cxn ang="0">
                  <a:pos x="140" y="249"/>
                </a:cxn>
                <a:cxn ang="0">
                  <a:pos x="140" y="249"/>
                </a:cxn>
              </a:cxnLst>
              <a:rect l="0" t="0" r="r" b="b"/>
              <a:pathLst>
                <a:path w="315" h="319">
                  <a:moveTo>
                    <a:pt x="140" y="249"/>
                  </a:moveTo>
                  <a:lnTo>
                    <a:pt x="55" y="277"/>
                  </a:lnTo>
                  <a:lnTo>
                    <a:pt x="81" y="184"/>
                  </a:lnTo>
                  <a:lnTo>
                    <a:pt x="0" y="102"/>
                  </a:lnTo>
                  <a:lnTo>
                    <a:pt x="97" y="81"/>
                  </a:lnTo>
                  <a:lnTo>
                    <a:pt x="97" y="19"/>
                  </a:lnTo>
                  <a:lnTo>
                    <a:pt x="106" y="11"/>
                  </a:lnTo>
                  <a:lnTo>
                    <a:pt x="152" y="68"/>
                  </a:lnTo>
                  <a:lnTo>
                    <a:pt x="220" y="0"/>
                  </a:lnTo>
                  <a:lnTo>
                    <a:pt x="222" y="87"/>
                  </a:lnTo>
                  <a:lnTo>
                    <a:pt x="285" y="91"/>
                  </a:lnTo>
                  <a:lnTo>
                    <a:pt x="315" y="104"/>
                  </a:lnTo>
                  <a:lnTo>
                    <a:pt x="258" y="169"/>
                  </a:lnTo>
                  <a:lnTo>
                    <a:pt x="285" y="270"/>
                  </a:lnTo>
                  <a:lnTo>
                    <a:pt x="205" y="249"/>
                  </a:lnTo>
                  <a:lnTo>
                    <a:pt x="161" y="306"/>
                  </a:lnTo>
                  <a:lnTo>
                    <a:pt x="148" y="319"/>
                  </a:lnTo>
                  <a:lnTo>
                    <a:pt x="140" y="249"/>
                  </a:lnTo>
                  <a:lnTo>
                    <a:pt x="140" y="2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595"/>
            <p:cNvSpPr>
              <a:spLocks/>
            </p:cNvSpPr>
            <p:nvPr/>
          </p:nvSpPr>
          <p:spPr bwMode="auto">
            <a:xfrm>
              <a:off x="8313365" y="697977"/>
              <a:ext cx="74962" cy="61571"/>
            </a:xfrm>
            <a:custGeom>
              <a:avLst/>
              <a:gdLst/>
              <a:ahLst/>
              <a:cxnLst>
                <a:cxn ang="0">
                  <a:pos x="154" y="162"/>
                </a:cxn>
                <a:cxn ang="0">
                  <a:pos x="220" y="196"/>
                </a:cxn>
                <a:cxn ang="0">
                  <a:pos x="192" y="141"/>
                </a:cxn>
                <a:cxn ang="0">
                  <a:pos x="171" y="118"/>
                </a:cxn>
                <a:cxn ang="0">
                  <a:pos x="203" y="101"/>
                </a:cxn>
                <a:cxn ang="0">
                  <a:pos x="234" y="71"/>
                </a:cxn>
                <a:cxn ang="0">
                  <a:pos x="192" y="67"/>
                </a:cxn>
                <a:cxn ang="0">
                  <a:pos x="156" y="76"/>
                </a:cxn>
                <a:cxn ang="0">
                  <a:pos x="169" y="0"/>
                </a:cxn>
                <a:cxn ang="0">
                  <a:pos x="135" y="38"/>
                </a:cxn>
                <a:cxn ang="0">
                  <a:pos x="131" y="80"/>
                </a:cxn>
                <a:cxn ang="0">
                  <a:pos x="78" y="10"/>
                </a:cxn>
                <a:cxn ang="0">
                  <a:pos x="97" y="76"/>
                </a:cxn>
                <a:cxn ang="0">
                  <a:pos x="47" y="67"/>
                </a:cxn>
                <a:cxn ang="0">
                  <a:pos x="0" y="65"/>
                </a:cxn>
                <a:cxn ang="0">
                  <a:pos x="81" y="111"/>
                </a:cxn>
                <a:cxn ang="0">
                  <a:pos x="97" y="111"/>
                </a:cxn>
                <a:cxn ang="0">
                  <a:pos x="43" y="202"/>
                </a:cxn>
                <a:cxn ang="0">
                  <a:pos x="110" y="168"/>
                </a:cxn>
                <a:cxn ang="0">
                  <a:pos x="129" y="139"/>
                </a:cxn>
                <a:cxn ang="0">
                  <a:pos x="131" y="209"/>
                </a:cxn>
                <a:cxn ang="0">
                  <a:pos x="154" y="162"/>
                </a:cxn>
                <a:cxn ang="0">
                  <a:pos x="154" y="162"/>
                </a:cxn>
              </a:cxnLst>
              <a:rect l="0" t="0" r="r" b="b"/>
              <a:pathLst>
                <a:path w="234" h="209">
                  <a:moveTo>
                    <a:pt x="154" y="162"/>
                  </a:moveTo>
                  <a:lnTo>
                    <a:pt x="220" y="196"/>
                  </a:lnTo>
                  <a:lnTo>
                    <a:pt x="192" y="141"/>
                  </a:lnTo>
                  <a:lnTo>
                    <a:pt x="171" y="118"/>
                  </a:lnTo>
                  <a:lnTo>
                    <a:pt x="203" y="101"/>
                  </a:lnTo>
                  <a:lnTo>
                    <a:pt x="234" y="71"/>
                  </a:lnTo>
                  <a:lnTo>
                    <a:pt x="192" y="67"/>
                  </a:lnTo>
                  <a:lnTo>
                    <a:pt x="156" y="76"/>
                  </a:lnTo>
                  <a:lnTo>
                    <a:pt x="169" y="0"/>
                  </a:lnTo>
                  <a:lnTo>
                    <a:pt x="135" y="38"/>
                  </a:lnTo>
                  <a:lnTo>
                    <a:pt x="131" y="80"/>
                  </a:lnTo>
                  <a:lnTo>
                    <a:pt x="78" y="10"/>
                  </a:lnTo>
                  <a:lnTo>
                    <a:pt x="97" y="76"/>
                  </a:lnTo>
                  <a:lnTo>
                    <a:pt x="47" y="67"/>
                  </a:lnTo>
                  <a:lnTo>
                    <a:pt x="0" y="65"/>
                  </a:lnTo>
                  <a:lnTo>
                    <a:pt x="81" y="111"/>
                  </a:lnTo>
                  <a:lnTo>
                    <a:pt x="97" y="111"/>
                  </a:lnTo>
                  <a:lnTo>
                    <a:pt x="43" y="202"/>
                  </a:lnTo>
                  <a:lnTo>
                    <a:pt x="110" y="168"/>
                  </a:lnTo>
                  <a:lnTo>
                    <a:pt x="129" y="139"/>
                  </a:lnTo>
                  <a:lnTo>
                    <a:pt x="131" y="209"/>
                  </a:lnTo>
                  <a:lnTo>
                    <a:pt x="154" y="162"/>
                  </a:lnTo>
                  <a:lnTo>
                    <a:pt x="154" y="162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596"/>
            <p:cNvSpPr>
              <a:spLocks/>
            </p:cNvSpPr>
            <p:nvPr/>
          </p:nvSpPr>
          <p:spPr bwMode="auto">
            <a:xfrm>
              <a:off x="8338352" y="712778"/>
              <a:ext cx="37801" cy="35522"/>
            </a:xfrm>
            <a:custGeom>
              <a:avLst/>
              <a:gdLst/>
              <a:ahLst/>
              <a:cxnLst>
                <a:cxn ang="0">
                  <a:pos x="60" y="119"/>
                </a:cxn>
                <a:cxn ang="0">
                  <a:pos x="70" y="95"/>
                </a:cxn>
                <a:cxn ang="0">
                  <a:pos x="118" y="116"/>
                </a:cxn>
                <a:cxn ang="0">
                  <a:pos x="78" y="61"/>
                </a:cxn>
                <a:cxn ang="0">
                  <a:pos x="112" y="38"/>
                </a:cxn>
                <a:cxn ang="0">
                  <a:pos x="72" y="45"/>
                </a:cxn>
                <a:cxn ang="0">
                  <a:pos x="72" y="0"/>
                </a:cxn>
                <a:cxn ang="0">
                  <a:pos x="57" y="45"/>
                </a:cxn>
                <a:cxn ang="0">
                  <a:pos x="26" y="13"/>
                </a:cxn>
                <a:cxn ang="0">
                  <a:pos x="40" y="43"/>
                </a:cxn>
                <a:cxn ang="0">
                  <a:pos x="0" y="38"/>
                </a:cxn>
                <a:cxn ang="0">
                  <a:pos x="38" y="59"/>
                </a:cxn>
                <a:cxn ang="0">
                  <a:pos x="11" y="106"/>
                </a:cxn>
                <a:cxn ang="0">
                  <a:pos x="55" y="74"/>
                </a:cxn>
                <a:cxn ang="0">
                  <a:pos x="60" y="119"/>
                </a:cxn>
                <a:cxn ang="0">
                  <a:pos x="60" y="119"/>
                </a:cxn>
              </a:cxnLst>
              <a:rect l="0" t="0" r="r" b="b"/>
              <a:pathLst>
                <a:path w="118" h="119">
                  <a:moveTo>
                    <a:pt x="60" y="119"/>
                  </a:moveTo>
                  <a:lnTo>
                    <a:pt x="70" y="95"/>
                  </a:lnTo>
                  <a:lnTo>
                    <a:pt x="118" y="116"/>
                  </a:lnTo>
                  <a:lnTo>
                    <a:pt x="78" y="61"/>
                  </a:lnTo>
                  <a:lnTo>
                    <a:pt x="112" y="38"/>
                  </a:lnTo>
                  <a:lnTo>
                    <a:pt x="72" y="45"/>
                  </a:lnTo>
                  <a:lnTo>
                    <a:pt x="72" y="0"/>
                  </a:lnTo>
                  <a:lnTo>
                    <a:pt x="57" y="45"/>
                  </a:lnTo>
                  <a:lnTo>
                    <a:pt x="26" y="13"/>
                  </a:lnTo>
                  <a:lnTo>
                    <a:pt x="40" y="43"/>
                  </a:lnTo>
                  <a:lnTo>
                    <a:pt x="0" y="38"/>
                  </a:lnTo>
                  <a:lnTo>
                    <a:pt x="38" y="59"/>
                  </a:lnTo>
                  <a:lnTo>
                    <a:pt x="11" y="106"/>
                  </a:lnTo>
                  <a:lnTo>
                    <a:pt x="55" y="74"/>
                  </a:lnTo>
                  <a:lnTo>
                    <a:pt x="60" y="119"/>
                  </a:lnTo>
                  <a:lnTo>
                    <a:pt x="60" y="11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597"/>
            <p:cNvSpPr>
              <a:spLocks/>
            </p:cNvSpPr>
            <p:nvPr/>
          </p:nvSpPr>
          <p:spPr bwMode="auto">
            <a:xfrm>
              <a:off x="8411392" y="1121869"/>
              <a:ext cx="143517" cy="124326"/>
            </a:xfrm>
            <a:custGeom>
              <a:avLst/>
              <a:gdLst/>
              <a:ahLst/>
              <a:cxnLst>
                <a:cxn ang="0">
                  <a:pos x="291" y="304"/>
                </a:cxn>
                <a:cxn ang="0">
                  <a:pos x="397" y="340"/>
                </a:cxn>
                <a:cxn ang="0">
                  <a:pos x="348" y="253"/>
                </a:cxn>
                <a:cxn ang="0">
                  <a:pos x="448" y="190"/>
                </a:cxn>
                <a:cxn ang="0">
                  <a:pos x="348" y="167"/>
                </a:cxn>
                <a:cxn ang="0">
                  <a:pos x="410" y="83"/>
                </a:cxn>
                <a:cxn ang="0">
                  <a:pos x="291" y="116"/>
                </a:cxn>
                <a:cxn ang="0">
                  <a:pos x="293" y="0"/>
                </a:cxn>
                <a:cxn ang="0">
                  <a:pos x="211" y="93"/>
                </a:cxn>
                <a:cxn ang="0">
                  <a:pos x="154" y="17"/>
                </a:cxn>
                <a:cxn ang="0">
                  <a:pos x="121" y="133"/>
                </a:cxn>
                <a:cxn ang="0">
                  <a:pos x="0" y="182"/>
                </a:cxn>
                <a:cxn ang="0">
                  <a:pos x="110" y="237"/>
                </a:cxn>
                <a:cxn ang="0">
                  <a:pos x="72" y="348"/>
                </a:cxn>
                <a:cxn ang="0">
                  <a:pos x="178" y="319"/>
                </a:cxn>
                <a:cxn ang="0">
                  <a:pos x="213" y="418"/>
                </a:cxn>
                <a:cxn ang="0">
                  <a:pos x="291" y="304"/>
                </a:cxn>
                <a:cxn ang="0">
                  <a:pos x="291" y="304"/>
                </a:cxn>
              </a:cxnLst>
              <a:rect l="0" t="0" r="r" b="b"/>
              <a:pathLst>
                <a:path w="448" h="418">
                  <a:moveTo>
                    <a:pt x="291" y="304"/>
                  </a:moveTo>
                  <a:lnTo>
                    <a:pt x="397" y="340"/>
                  </a:lnTo>
                  <a:lnTo>
                    <a:pt x="348" y="253"/>
                  </a:lnTo>
                  <a:lnTo>
                    <a:pt x="448" y="190"/>
                  </a:lnTo>
                  <a:lnTo>
                    <a:pt x="348" y="167"/>
                  </a:lnTo>
                  <a:lnTo>
                    <a:pt x="410" y="83"/>
                  </a:lnTo>
                  <a:lnTo>
                    <a:pt x="291" y="116"/>
                  </a:lnTo>
                  <a:lnTo>
                    <a:pt x="293" y="0"/>
                  </a:lnTo>
                  <a:lnTo>
                    <a:pt x="211" y="93"/>
                  </a:lnTo>
                  <a:lnTo>
                    <a:pt x="154" y="17"/>
                  </a:lnTo>
                  <a:lnTo>
                    <a:pt x="121" y="133"/>
                  </a:lnTo>
                  <a:lnTo>
                    <a:pt x="0" y="182"/>
                  </a:lnTo>
                  <a:lnTo>
                    <a:pt x="110" y="237"/>
                  </a:lnTo>
                  <a:lnTo>
                    <a:pt x="72" y="348"/>
                  </a:lnTo>
                  <a:lnTo>
                    <a:pt x="178" y="319"/>
                  </a:lnTo>
                  <a:lnTo>
                    <a:pt x="213" y="418"/>
                  </a:lnTo>
                  <a:lnTo>
                    <a:pt x="291" y="304"/>
                  </a:lnTo>
                  <a:lnTo>
                    <a:pt x="291" y="3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598"/>
            <p:cNvSpPr>
              <a:spLocks/>
            </p:cNvSpPr>
            <p:nvPr/>
          </p:nvSpPr>
          <p:spPr bwMode="auto">
            <a:xfrm>
              <a:off x="8428691" y="1136077"/>
              <a:ext cx="110841" cy="89988"/>
            </a:xfrm>
            <a:custGeom>
              <a:avLst/>
              <a:gdLst/>
              <a:ahLst/>
              <a:cxnLst>
                <a:cxn ang="0">
                  <a:pos x="209" y="215"/>
                </a:cxn>
                <a:cxn ang="0">
                  <a:pos x="291" y="261"/>
                </a:cxn>
                <a:cxn ang="0">
                  <a:pos x="264" y="200"/>
                </a:cxn>
                <a:cxn ang="0">
                  <a:pos x="348" y="150"/>
                </a:cxn>
                <a:cxn ang="0">
                  <a:pos x="232" y="149"/>
                </a:cxn>
                <a:cxn ang="0">
                  <a:pos x="304" y="74"/>
                </a:cxn>
                <a:cxn ang="0">
                  <a:pos x="196" y="114"/>
                </a:cxn>
                <a:cxn ang="0">
                  <a:pos x="222" y="0"/>
                </a:cxn>
                <a:cxn ang="0">
                  <a:pos x="150" y="93"/>
                </a:cxn>
                <a:cxn ang="0">
                  <a:pos x="108" y="19"/>
                </a:cxn>
                <a:cxn ang="0">
                  <a:pos x="97" y="116"/>
                </a:cxn>
                <a:cxn ang="0">
                  <a:pos x="0" y="130"/>
                </a:cxn>
                <a:cxn ang="0">
                  <a:pos x="124" y="166"/>
                </a:cxn>
                <a:cxn ang="0">
                  <a:pos x="84" y="206"/>
                </a:cxn>
                <a:cxn ang="0">
                  <a:pos x="49" y="261"/>
                </a:cxn>
                <a:cxn ang="0">
                  <a:pos x="167" y="200"/>
                </a:cxn>
                <a:cxn ang="0">
                  <a:pos x="165" y="304"/>
                </a:cxn>
                <a:cxn ang="0">
                  <a:pos x="171" y="297"/>
                </a:cxn>
                <a:cxn ang="0">
                  <a:pos x="177" y="287"/>
                </a:cxn>
                <a:cxn ang="0">
                  <a:pos x="183" y="280"/>
                </a:cxn>
                <a:cxn ang="0">
                  <a:pos x="190" y="268"/>
                </a:cxn>
                <a:cxn ang="0">
                  <a:pos x="196" y="261"/>
                </a:cxn>
                <a:cxn ang="0">
                  <a:pos x="200" y="251"/>
                </a:cxn>
                <a:cxn ang="0">
                  <a:pos x="202" y="249"/>
                </a:cxn>
                <a:cxn ang="0">
                  <a:pos x="203" y="238"/>
                </a:cxn>
                <a:cxn ang="0">
                  <a:pos x="205" y="228"/>
                </a:cxn>
                <a:cxn ang="0">
                  <a:pos x="207" y="219"/>
                </a:cxn>
                <a:cxn ang="0">
                  <a:pos x="209" y="215"/>
                </a:cxn>
                <a:cxn ang="0">
                  <a:pos x="209" y="215"/>
                </a:cxn>
              </a:cxnLst>
              <a:rect l="0" t="0" r="r" b="b"/>
              <a:pathLst>
                <a:path w="348" h="304">
                  <a:moveTo>
                    <a:pt x="209" y="215"/>
                  </a:moveTo>
                  <a:lnTo>
                    <a:pt x="291" y="261"/>
                  </a:lnTo>
                  <a:lnTo>
                    <a:pt x="264" y="200"/>
                  </a:lnTo>
                  <a:lnTo>
                    <a:pt x="348" y="150"/>
                  </a:lnTo>
                  <a:lnTo>
                    <a:pt x="232" y="149"/>
                  </a:lnTo>
                  <a:lnTo>
                    <a:pt x="304" y="74"/>
                  </a:lnTo>
                  <a:lnTo>
                    <a:pt x="196" y="114"/>
                  </a:lnTo>
                  <a:lnTo>
                    <a:pt x="222" y="0"/>
                  </a:lnTo>
                  <a:lnTo>
                    <a:pt x="150" y="93"/>
                  </a:lnTo>
                  <a:lnTo>
                    <a:pt x="108" y="19"/>
                  </a:lnTo>
                  <a:lnTo>
                    <a:pt x="97" y="116"/>
                  </a:lnTo>
                  <a:lnTo>
                    <a:pt x="0" y="130"/>
                  </a:lnTo>
                  <a:lnTo>
                    <a:pt x="124" y="166"/>
                  </a:lnTo>
                  <a:lnTo>
                    <a:pt x="84" y="206"/>
                  </a:lnTo>
                  <a:lnTo>
                    <a:pt x="49" y="261"/>
                  </a:lnTo>
                  <a:lnTo>
                    <a:pt x="167" y="200"/>
                  </a:lnTo>
                  <a:lnTo>
                    <a:pt x="165" y="304"/>
                  </a:lnTo>
                  <a:lnTo>
                    <a:pt x="171" y="297"/>
                  </a:lnTo>
                  <a:lnTo>
                    <a:pt x="177" y="287"/>
                  </a:lnTo>
                  <a:lnTo>
                    <a:pt x="183" y="280"/>
                  </a:lnTo>
                  <a:lnTo>
                    <a:pt x="190" y="268"/>
                  </a:lnTo>
                  <a:lnTo>
                    <a:pt x="196" y="261"/>
                  </a:lnTo>
                  <a:lnTo>
                    <a:pt x="200" y="251"/>
                  </a:lnTo>
                  <a:lnTo>
                    <a:pt x="202" y="249"/>
                  </a:lnTo>
                  <a:lnTo>
                    <a:pt x="203" y="238"/>
                  </a:lnTo>
                  <a:lnTo>
                    <a:pt x="205" y="228"/>
                  </a:lnTo>
                  <a:lnTo>
                    <a:pt x="207" y="219"/>
                  </a:lnTo>
                  <a:lnTo>
                    <a:pt x="209" y="215"/>
                  </a:lnTo>
                  <a:lnTo>
                    <a:pt x="209" y="215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599"/>
            <p:cNvSpPr>
              <a:spLocks/>
            </p:cNvSpPr>
            <p:nvPr/>
          </p:nvSpPr>
          <p:spPr bwMode="auto">
            <a:xfrm>
              <a:off x="8453678" y="1155022"/>
              <a:ext cx="60867" cy="56835"/>
            </a:xfrm>
            <a:custGeom>
              <a:avLst/>
              <a:gdLst/>
              <a:ahLst/>
              <a:cxnLst>
                <a:cxn ang="0">
                  <a:pos x="101" y="127"/>
                </a:cxn>
                <a:cxn ang="0">
                  <a:pos x="106" y="190"/>
                </a:cxn>
                <a:cxn ang="0">
                  <a:pos x="120" y="133"/>
                </a:cxn>
                <a:cxn ang="0">
                  <a:pos x="177" y="167"/>
                </a:cxn>
                <a:cxn ang="0">
                  <a:pos x="144" y="114"/>
                </a:cxn>
                <a:cxn ang="0">
                  <a:pos x="190" y="110"/>
                </a:cxn>
                <a:cxn ang="0">
                  <a:pos x="120" y="93"/>
                </a:cxn>
                <a:cxn ang="0">
                  <a:pos x="167" y="49"/>
                </a:cxn>
                <a:cxn ang="0">
                  <a:pos x="101" y="76"/>
                </a:cxn>
                <a:cxn ang="0">
                  <a:pos x="110" y="0"/>
                </a:cxn>
                <a:cxn ang="0">
                  <a:pos x="70" y="63"/>
                </a:cxn>
                <a:cxn ang="0">
                  <a:pos x="45" y="21"/>
                </a:cxn>
                <a:cxn ang="0">
                  <a:pos x="45" y="70"/>
                </a:cxn>
                <a:cxn ang="0">
                  <a:pos x="0" y="68"/>
                </a:cxn>
                <a:cxn ang="0">
                  <a:pos x="64" y="99"/>
                </a:cxn>
                <a:cxn ang="0">
                  <a:pos x="19" y="148"/>
                </a:cxn>
                <a:cxn ang="0">
                  <a:pos x="101" y="127"/>
                </a:cxn>
                <a:cxn ang="0">
                  <a:pos x="101" y="127"/>
                </a:cxn>
              </a:cxnLst>
              <a:rect l="0" t="0" r="r" b="b"/>
              <a:pathLst>
                <a:path w="190" h="190">
                  <a:moveTo>
                    <a:pt x="101" y="127"/>
                  </a:moveTo>
                  <a:lnTo>
                    <a:pt x="106" y="190"/>
                  </a:lnTo>
                  <a:lnTo>
                    <a:pt x="120" y="133"/>
                  </a:lnTo>
                  <a:lnTo>
                    <a:pt x="177" y="167"/>
                  </a:lnTo>
                  <a:lnTo>
                    <a:pt x="144" y="114"/>
                  </a:lnTo>
                  <a:lnTo>
                    <a:pt x="190" y="110"/>
                  </a:lnTo>
                  <a:lnTo>
                    <a:pt x="120" y="93"/>
                  </a:lnTo>
                  <a:lnTo>
                    <a:pt x="167" y="49"/>
                  </a:lnTo>
                  <a:lnTo>
                    <a:pt x="101" y="76"/>
                  </a:lnTo>
                  <a:lnTo>
                    <a:pt x="110" y="0"/>
                  </a:lnTo>
                  <a:lnTo>
                    <a:pt x="70" y="63"/>
                  </a:lnTo>
                  <a:lnTo>
                    <a:pt x="45" y="21"/>
                  </a:lnTo>
                  <a:lnTo>
                    <a:pt x="45" y="70"/>
                  </a:lnTo>
                  <a:lnTo>
                    <a:pt x="0" y="68"/>
                  </a:lnTo>
                  <a:lnTo>
                    <a:pt x="64" y="99"/>
                  </a:lnTo>
                  <a:lnTo>
                    <a:pt x="19" y="148"/>
                  </a:lnTo>
                  <a:lnTo>
                    <a:pt x="101" y="127"/>
                  </a:lnTo>
                  <a:lnTo>
                    <a:pt x="101" y="127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600"/>
            <p:cNvSpPr>
              <a:spLocks/>
            </p:cNvSpPr>
            <p:nvPr/>
          </p:nvSpPr>
          <p:spPr bwMode="auto">
            <a:xfrm>
              <a:off x="7794398" y="1154430"/>
              <a:ext cx="150565" cy="131430"/>
            </a:xfrm>
            <a:custGeom>
              <a:avLst/>
              <a:gdLst/>
              <a:ahLst/>
              <a:cxnLst>
                <a:cxn ang="0">
                  <a:pos x="306" y="325"/>
                </a:cxn>
                <a:cxn ang="0">
                  <a:pos x="418" y="363"/>
                </a:cxn>
                <a:cxn ang="0">
                  <a:pos x="365" y="268"/>
                </a:cxn>
                <a:cxn ang="0">
                  <a:pos x="470" y="204"/>
                </a:cxn>
                <a:cxn ang="0">
                  <a:pos x="367" y="177"/>
                </a:cxn>
                <a:cxn ang="0">
                  <a:pos x="435" y="89"/>
                </a:cxn>
                <a:cxn ang="0">
                  <a:pos x="308" y="124"/>
                </a:cxn>
                <a:cxn ang="0">
                  <a:pos x="308" y="0"/>
                </a:cxn>
                <a:cxn ang="0">
                  <a:pos x="222" y="101"/>
                </a:cxn>
                <a:cxn ang="0">
                  <a:pos x="165" y="19"/>
                </a:cxn>
                <a:cxn ang="0">
                  <a:pos x="127" y="141"/>
                </a:cxn>
                <a:cxn ang="0">
                  <a:pos x="0" y="196"/>
                </a:cxn>
                <a:cxn ang="0">
                  <a:pos x="116" y="253"/>
                </a:cxn>
                <a:cxn ang="0">
                  <a:pos x="76" y="371"/>
                </a:cxn>
                <a:cxn ang="0">
                  <a:pos x="190" y="340"/>
                </a:cxn>
                <a:cxn ang="0">
                  <a:pos x="226" y="445"/>
                </a:cxn>
                <a:cxn ang="0">
                  <a:pos x="306" y="325"/>
                </a:cxn>
                <a:cxn ang="0">
                  <a:pos x="306" y="325"/>
                </a:cxn>
              </a:cxnLst>
              <a:rect l="0" t="0" r="r" b="b"/>
              <a:pathLst>
                <a:path w="470" h="445">
                  <a:moveTo>
                    <a:pt x="306" y="325"/>
                  </a:moveTo>
                  <a:lnTo>
                    <a:pt x="418" y="363"/>
                  </a:lnTo>
                  <a:lnTo>
                    <a:pt x="365" y="268"/>
                  </a:lnTo>
                  <a:lnTo>
                    <a:pt x="470" y="204"/>
                  </a:lnTo>
                  <a:lnTo>
                    <a:pt x="367" y="177"/>
                  </a:lnTo>
                  <a:lnTo>
                    <a:pt x="435" y="89"/>
                  </a:lnTo>
                  <a:lnTo>
                    <a:pt x="308" y="124"/>
                  </a:lnTo>
                  <a:lnTo>
                    <a:pt x="308" y="0"/>
                  </a:lnTo>
                  <a:lnTo>
                    <a:pt x="222" y="101"/>
                  </a:lnTo>
                  <a:lnTo>
                    <a:pt x="165" y="19"/>
                  </a:lnTo>
                  <a:lnTo>
                    <a:pt x="127" y="141"/>
                  </a:lnTo>
                  <a:lnTo>
                    <a:pt x="0" y="196"/>
                  </a:lnTo>
                  <a:lnTo>
                    <a:pt x="116" y="253"/>
                  </a:lnTo>
                  <a:lnTo>
                    <a:pt x="76" y="371"/>
                  </a:lnTo>
                  <a:lnTo>
                    <a:pt x="190" y="340"/>
                  </a:lnTo>
                  <a:lnTo>
                    <a:pt x="226" y="445"/>
                  </a:lnTo>
                  <a:lnTo>
                    <a:pt x="306" y="325"/>
                  </a:lnTo>
                  <a:lnTo>
                    <a:pt x="306" y="3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601"/>
            <p:cNvSpPr>
              <a:spLocks/>
            </p:cNvSpPr>
            <p:nvPr/>
          </p:nvSpPr>
          <p:spPr bwMode="auto">
            <a:xfrm>
              <a:off x="7812978" y="1169231"/>
              <a:ext cx="117248" cy="95908"/>
            </a:xfrm>
            <a:custGeom>
              <a:avLst/>
              <a:gdLst/>
              <a:ahLst/>
              <a:cxnLst>
                <a:cxn ang="0">
                  <a:pos x="219" y="230"/>
                </a:cxn>
                <a:cxn ang="0">
                  <a:pos x="306" y="278"/>
                </a:cxn>
                <a:cxn ang="0">
                  <a:pos x="276" y="211"/>
                </a:cxn>
                <a:cxn ang="0">
                  <a:pos x="365" y="160"/>
                </a:cxn>
                <a:cxn ang="0">
                  <a:pos x="245" y="158"/>
                </a:cxn>
                <a:cxn ang="0">
                  <a:pos x="319" y="78"/>
                </a:cxn>
                <a:cxn ang="0">
                  <a:pos x="205" y="120"/>
                </a:cxn>
                <a:cxn ang="0">
                  <a:pos x="232" y="0"/>
                </a:cxn>
                <a:cxn ang="0">
                  <a:pos x="158" y="101"/>
                </a:cxn>
                <a:cxn ang="0">
                  <a:pos x="112" y="21"/>
                </a:cxn>
                <a:cxn ang="0">
                  <a:pos x="99" y="124"/>
                </a:cxn>
                <a:cxn ang="0">
                  <a:pos x="0" y="139"/>
                </a:cxn>
                <a:cxn ang="0">
                  <a:pos x="129" y="179"/>
                </a:cxn>
                <a:cxn ang="0">
                  <a:pos x="84" y="217"/>
                </a:cxn>
                <a:cxn ang="0">
                  <a:pos x="51" y="278"/>
                </a:cxn>
                <a:cxn ang="0">
                  <a:pos x="175" y="211"/>
                </a:cxn>
                <a:cxn ang="0">
                  <a:pos x="173" y="324"/>
                </a:cxn>
                <a:cxn ang="0">
                  <a:pos x="177" y="318"/>
                </a:cxn>
                <a:cxn ang="0">
                  <a:pos x="182" y="307"/>
                </a:cxn>
                <a:cxn ang="0">
                  <a:pos x="190" y="299"/>
                </a:cxn>
                <a:cxn ang="0">
                  <a:pos x="196" y="288"/>
                </a:cxn>
                <a:cxn ang="0">
                  <a:pos x="203" y="278"/>
                </a:cxn>
                <a:cxn ang="0">
                  <a:pos x="207" y="270"/>
                </a:cxn>
                <a:cxn ang="0">
                  <a:pos x="211" y="265"/>
                </a:cxn>
                <a:cxn ang="0">
                  <a:pos x="213" y="255"/>
                </a:cxn>
                <a:cxn ang="0">
                  <a:pos x="215" y="244"/>
                </a:cxn>
                <a:cxn ang="0">
                  <a:pos x="217" y="232"/>
                </a:cxn>
                <a:cxn ang="0">
                  <a:pos x="219" y="230"/>
                </a:cxn>
                <a:cxn ang="0">
                  <a:pos x="219" y="230"/>
                </a:cxn>
              </a:cxnLst>
              <a:rect l="0" t="0" r="r" b="b"/>
              <a:pathLst>
                <a:path w="365" h="324">
                  <a:moveTo>
                    <a:pt x="219" y="230"/>
                  </a:moveTo>
                  <a:lnTo>
                    <a:pt x="306" y="278"/>
                  </a:lnTo>
                  <a:lnTo>
                    <a:pt x="276" y="211"/>
                  </a:lnTo>
                  <a:lnTo>
                    <a:pt x="365" y="160"/>
                  </a:lnTo>
                  <a:lnTo>
                    <a:pt x="245" y="158"/>
                  </a:lnTo>
                  <a:lnTo>
                    <a:pt x="319" y="78"/>
                  </a:lnTo>
                  <a:lnTo>
                    <a:pt x="205" y="120"/>
                  </a:lnTo>
                  <a:lnTo>
                    <a:pt x="232" y="0"/>
                  </a:lnTo>
                  <a:lnTo>
                    <a:pt x="158" y="101"/>
                  </a:lnTo>
                  <a:lnTo>
                    <a:pt x="112" y="21"/>
                  </a:lnTo>
                  <a:lnTo>
                    <a:pt x="99" y="124"/>
                  </a:lnTo>
                  <a:lnTo>
                    <a:pt x="0" y="139"/>
                  </a:lnTo>
                  <a:lnTo>
                    <a:pt x="129" y="179"/>
                  </a:lnTo>
                  <a:lnTo>
                    <a:pt x="84" y="217"/>
                  </a:lnTo>
                  <a:lnTo>
                    <a:pt x="51" y="278"/>
                  </a:lnTo>
                  <a:lnTo>
                    <a:pt x="175" y="211"/>
                  </a:lnTo>
                  <a:lnTo>
                    <a:pt x="173" y="324"/>
                  </a:lnTo>
                  <a:lnTo>
                    <a:pt x="177" y="318"/>
                  </a:lnTo>
                  <a:lnTo>
                    <a:pt x="182" y="307"/>
                  </a:lnTo>
                  <a:lnTo>
                    <a:pt x="190" y="299"/>
                  </a:lnTo>
                  <a:lnTo>
                    <a:pt x="196" y="288"/>
                  </a:lnTo>
                  <a:lnTo>
                    <a:pt x="203" y="278"/>
                  </a:lnTo>
                  <a:lnTo>
                    <a:pt x="207" y="270"/>
                  </a:lnTo>
                  <a:lnTo>
                    <a:pt x="211" y="265"/>
                  </a:lnTo>
                  <a:lnTo>
                    <a:pt x="213" y="255"/>
                  </a:lnTo>
                  <a:lnTo>
                    <a:pt x="215" y="244"/>
                  </a:lnTo>
                  <a:lnTo>
                    <a:pt x="217" y="232"/>
                  </a:lnTo>
                  <a:lnTo>
                    <a:pt x="219" y="230"/>
                  </a:lnTo>
                  <a:lnTo>
                    <a:pt x="219" y="230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602"/>
            <p:cNvSpPr>
              <a:spLocks/>
            </p:cNvSpPr>
            <p:nvPr/>
          </p:nvSpPr>
          <p:spPr bwMode="auto">
            <a:xfrm>
              <a:off x="7839247" y="1189360"/>
              <a:ext cx="65351" cy="59795"/>
            </a:xfrm>
            <a:custGeom>
              <a:avLst/>
              <a:gdLst/>
              <a:ahLst/>
              <a:cxnLst>
                <a:cxn ang="0">
                  <a:pos x="106" y="135"/>
                </a:cxn>
                <a:cxn ang="0">
                  <a:pos x="110" y="201"/>
                </a:cxn>
                <a:cxn ang="0">
                  <a:pos x="127" y="142"/>
                </a:cxn>
                <a:cxn ang="0">
                  <a:pos x="188" y="179"/>
                </a:cxn>
                <a:cxn ang="0">
                  <a:pos x="156" y="125"/>
                </a:cxn>
                <a:cxn ang="0">
                  <a:pos x="203" y="116"/>
                </a:cxn>
                <a:cxn ang="0">
                  <a:pos x="127" y="101"/>
                </a:cxn>
                <a:cxn ang="0">
                  <a:pos x="178" y="55"/>
                </a:cxn>
                <a:cxn ang="0">
                  <a:pos x="106" y="80"/>
                </a:cxn>
                <a:cxn ang="0">
                  <a:pos x="118" y="0"/>
                </a:cxn>
                <a:cxn ang="0">
                  <a:pos x="76" y="68"/>
                </a:cxn>
                <a:cxn ang="0">
                  <a:pos x="49" y="25"/>
                </a:cxn>
                <a:cxn ang="0">
                  <a:pos x="49" y="76"/>
                </a:cxn>
                <a:cxn ang="0">
                  <a:pos x="0" y="74"/>
                </a:cxn>
                <a:cxn ang="0">
                  <a:pos x="70" y="106"/>
                </a:cxn>
                <a:cxn ang="0">
                  <a:pos x="21" y="158"/>
                </a:cxn>
                <a:cxn ang="0">
                  <a:pos x="106" y="135"/>
                </a:cxn>
                <a:cxn ang="0">
                  <a:pos x="106" y="135"/>
                </a:cxn>
              </a:cxnLst>
              <a:rect l="0" t="0" r="r" b="b"/>
              <a:pathLst>
                <a:path w="203" h="201">
                  <a:moveTo>
                    <a:pt x="106" y="135"/>
                  </a:moveTo>
                  <a:lnTo>
                    <a:pt x="110" y="201"/>
                  </a:lnTo>
                  <a:lnTo>
                    <a:pt x="127" y="142"/>
                  </a:lnTo>
                  <a:lnTo>
                    <a:pt x="188" y="179"/>
                  </a:lnTo>
                  <a:lnTo>
                    <a:pt x="156" y="125"/>
                  </a:lnTo>
                  <a:lnTo>
                    <a:pt x="203" y="116"/>
                  </a:lnTo>
                  <a:lnTo>
                    <a:pt x="127" y="101"/>
                  </a:lnTo>
                  <a:lnTo>
                    <a:pt x="178" y="55"/>
                  </a:lnTo>
                  <a:lnTo>
                    <a:pt x="106" y="80"/>
                  </a:lnTo>
                  <a:lnTo>
                    <a:pt x="118" y="0"/>
                  </a:lnTo>
                  <a:lnTo>
                    <a:pt x="76" y="68"/>
                  </a:lnTo>
                  <a:lnTo>
                    <a:pt x="49" y="25"/>
                  </a:lnTo>
                  <a:lnTo>
                    <a:pt x="49" y="76"/>
                  </a:lnTo>
                  <a:lnTo>
                    <a:pt x="0" y="74"/>
                  </a:lnTo>
                  <a:lnTo>
                    <a:pt x="70" y="106"/>
                  </a:lnTo>
                  <a:lnTo>
                    <a:pt x="21" y="158"/>
                  </a:lnTo>
                  <a:lnTo>
                    <a:pt x="106" y="135"/>
                  </a:lnTo>
                  <a:lnTo>
                    <a:pt x="106" y="135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603"/>
            <p:cNvSpPr>
              <a:spLocks/>
            </p:cNvSpPr>
            <p:nvPr/>
          </p:nvSpPr>
          <p:spPr bwMode="auto">
            <a:xfrm>
              <a:off x="8193554" y="502016"/>
              <a:ext cx="105075" cy="99461"/>
            </a:xfrm>
            <a:custGeom>
              <a:avLst/>
              <a:gdLst/>
              <a:ahLst/>
              <a:cxnLst>
                <a:cxn ang="0">
                  <a:pos x="249" y="239"/>
                </a:cxn>
                <a:cxn ang="0">
                  <a:pos x="245" y="336"/>
                </a:cxn>
                <a:cxn ang="0">
                  <a:pos x="164" y="277"/>
                </a:cxn>
                <a:cxn ang="0">
                  <a:pos x="50" y="331"/>
                </a:cxn>
                <a:cxn ang="0">
                  <a:pos x="67" y="220"/>
                </a:cxn>
                <a:cxn ang="0">
                  <a:pos x="6" y="197"/>
                </a:cxn>
                <a:cxn ang="0">
                  <a:pos x="0" y="184"/>
                </a:cxn>
                <a:cxn ang="0">
                  <a:pos x="76" y="161"/>
                </a:cxn>
                <a:cxn ang="0">
                  <a:pos x="34" y="61"/>
                </a:cxn>
                <a:cxn ang="0">
                  <a:pos x="124" y="89"/>
                </a:cxn>
                <a:cxn ang="0">
                  <a:pos x="152" y="26"/>
                </a:cxn>
                <a:cxn ang="0">
                  <a:pos x="179" y="0"/>
                </a:cxn>
                <a:cxn ang="0">
                  <a:pos x="217" y="83"/>
                </a:cxn>
                <a:cxn ang="0">
                  <a:pos x="329" y="97"/>
                </a:cxn>
                <a:cxn ang="0">
                  <a:pos x="274" y="171"/>
                </a:cxn>
                <a:cxn ang="0">
                  <a:pos x="314" y="239"/>
                </a:cxn>
                <a:cxn ang="0">
                  <a:pos x="323" y="256"/>
                </a:cxn>
                <a:cxn ang="0">
                  <a:pos x="249" y="239"/>
                </a:cxn>
                <a:cxn ang="0">
                  <a:pos x="249" y="239"/>
                </a:cxn>
              </a:cxnLst>
              <a:rect l="0" t="0" r="r" b="b"/>
              <a:pathLst>
                <a:path w="329" h="336">
                  <a:moveTo>
                    <a:pt x="249" y="239"/>
                  </a:moveTo>
                  <a:lnTo>
                    <a:pt x="245" y="336"/>
                  </a:lnTo>
                  <a:lnTo>
                    <a:pt x="164" y="277"/>
                  </a:lnTo>
                  <a:lnTo>
                    <a:pt x="50" y="331"/>
                  </a:lnTo>
                  <a:lnTo>
                    <a:pt x="67" y="220"/>
                  </a:lnTo>
                  <a:lnTo>
                    <a:pt x="6" y="197"/>
                  </a:lnTo>
                  <a:lnTo>
                    <a:pt x="0" y="184"/>
                  </a:lnTo>
                  <a:lnTo>
                    <a:pt x="76" y="161"/>
                  </a:lnTo>
                  <a:lnTo>
                    <a:pt x="34" y="61"/>
                  </a:lnTo>
                  <a:lnTo>
                    <a:pt x="124" y="89"/>
                  </a:lnTo>
                  <a:lnTo>
                    <a:pt x="152" y="26"/>
                  </a:lnTo>
                  <a:lnTo>
                    <a:pt x="179" y="0"/>
                  </a:lnTo>
                  <a:lnTo>
                    <a:pt x="217" y="83"/>
                  </a:lnTo>
                  <a:lnTo>
                    <a:pt x="329" y="97"/>
                  </a:lnTo>
                  <a:lnTo>
                    <a:pt x="274" y="171"/>
                  </a:lnTo>
                  <a:lnTo>
                    <a:pt x="314" y="239"/>
                  </a:lnTo>
                  <a:lnTo>
                    <a:pt x="323" y="256"/>
                  </a:lnTo>
                  <a:lnTo>
                    <a:pt x="249" y="239"/>
                  </a:lnTo>
                  <a:lnTo>
                    <a:pt x="249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604"/>
            <p:cNvSpPr>
              <a:spLocks/>
            </p:cNvSpPr>
            <p:nvPr/>
          </p:nvSpPr>
          <p:spPr bwMode="auto">
            <a:xfrm>
              <a:off x="8208290" y="518001"/>
              <a:ext cx="77525" cy="72819"/>
            </a:xfrm>
            <a:custGeom>
              <a:avLst/>
              <a:gdLst/>
              <a:ahLst/>
              <a:cxnLst>
                <a:cxn ang="0">
                  <a:pos x="182" y="118"/>
                </a:cxn>
                <a:cxn ang="0">
                  <a:pos x="241" y="59"/>
                </a:cxn>
                <a:cxn ang="0">
                  <a:pos x="177" y="70"/>
                </a:cxn>
                <a:cxn ang="0">
                  <a:pos x="146" y="82"/>
                </a:cxn>
                <a:cxn ang="0">
                  <a:pos x="137" y="44"/>
                </a:cxn>
                <a:cxn ang="0">
                  <a:pos x="119" y="0"/>
                </a:cxn>
                <a:cxn ang="0">
                  <a:pos x="102" y="42"/>
                </a:cxn>
                <a:cxn ang="0">
                  <a:pos x="99" y="82"/>
                </a:cxn>
                <a:cxn ang="0">
                  <a:pos x="28" y="42"/>
                </a:cxn>
                <a:cxn ang="0">
                  <a:pos x="53" y="89"/>
                </a:cxn>
                <a:cxn ang="0">
                  <a:pos x="89" y="112"/>
                </a:cxn>
                <a:cxn ang="0">
                  <a:pos x="0" y="141"/>
                </a:cxn>
                <a:cxn ang="0">
                  <a:pos x="74" y="144"/>
                </a:cxn>
                <a:cxn ang="0">
                  <a:pos x="45" y="192"/>
                </a:cxn>
                <a:cxn ang="0">
                  <a:pos x="24" y="241"/>
                </a:cxn>
                <a:cxn ang="0">
                  <a:pos x="102" y="175"/>
                </a:cxn>
                <a:cxn ang="0">
                  <a:pos x="108" y="160"/>
                </a:cxn>
                <a:cxn ang="0">
                  <a:pos x="175" y="247"/>
                </a:cxn>
                <a:cxn ang="0">
                  <a:pos x="169" y="165"/>
                </a:cxn>
                <a:cxn ang="0">
                  <a:pos x="148" y="137"/>
                </a:cxn>
                <a:cxn ang="0">
                  <a:pos x="218" y="160"/>
                </a:cxn>
                <a:cxn ang="0">
                  <a:pos x="182" y="118"/>
                </a:cxn>
                <a:cxn ang="0">
                  <a:pos x="182" y="118"/>
                </a:cxn>
              </a:cxnLst>
              <a:rect l="0" t="0" r="r" b="b"/>
              <a:pathLst>
                <a:path w="241" h="247">
                  <a:moveTo>
                    <a:pt x="182" y="118"/>
                  </a:moveTo>
                  <a:lnTo>
                    <a:pt x="241" y="59"/>
                  </a:lnTo>
                  <a:lnTo>
                    <a:pt x="177" y="70"/>
                  </a:lnTo>
                  <a:lnTo>
                    <a:pt x="146" y="82"/>
                  </a:lnTo>
                  <a:lnTo>
                    <a:pt x="137" y="44"/>
                  </a:lnTo>
                  <a:lnTo>
                    <a:pt x="119" y="0"/>
                  </a:lnTo>
                  <a:lnTo>
                    <a:pt x="102" y="42"/>
                  </a:lnTo>
                  <a:lnTo>
                    <a:pt x="99" y="82"/>
                  </a:lnTo>
                  <a:lnTo>
                    <a:pt x="28" y="42"/>
                  </a:lnTo>
                  <a:lnTo>
                    <a:pt x="53" y="89"/>
                  </a:lnTo>
                  <a:lnTo>
                    <a:pt x="89" y="112"/>
                  </a:lnTo>
                  <a:lnTo>
                    <a:pt x="0" y="141"/>
                  </a:lnTo>
                  <a:lnTo>
                    <a:pt x="74" y="144"/>
                  </a:lnTo>
                  <a:lnTo>
                    <a:pt x="45" y="192"/>
                  </a:lnTo>
                  <a:lnTo>
                    <a:pt x="24" y="241"/>
                  </a:lnTo>
                  <a:lnTo>
                    <a:pt x="102" y="175"/>
                  </a:lnTo>
                  <a:lnTo>
                    <a:pt x="108" y="160"/>
                  </a:lnTo>
                  <a:lnTo>
                    <a:pt x="175" y="247"/>
                  </a:lnTo>
                  <a:lnTo>
                    <a:pt x="169" y="165"/>
                  </a:lnTo>
                  <a:lnTo>
                    <a:pt x="148" y="137"/>
                  </a:lnTo>
                  <a:lnTo>
                    <a:pt x="218" y="160"/>
                  </a:lnTo>
                  <a:lnTo>
                    <a:pt x="182" y="118"/>
                  </a:lnTo>
                  <a:lnTo>
                    <a:pt x="182" y="118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605"/>
            <p:cNvSpPr>
              <a:spLocks/>
            </p:cNvSpPr>
            <p:nvPr/>
          </p:nvSpPr>
          <p:spPr bwMode="auto">
            <a:xfrm>
              <a:off x="8229433" y="533394"/>
              <a:ext cx="43568" cy="38482"/>
            </a:xfrm>
            <a:custGeom>
              <a:avLst/>
              <a:gdLst/>
              <a:ahLst/>
              <a:cxnLst>
                <a:cxn ang="0">
                  <a:pos x="118" y="86"/>
                </a:cxn>
                <a:cxn ang="0">
                  <a:pos x="99" y="63"/>
                </a:cxn>
                <a:cxn ang="0">
                  <a:pos x="137" y="23"/>
                </a:cxn>
                <a:cxn ang="0">
                  <a:pos x="69" y="46"/>
                </a:cxn>
                <a:cxn ang="0">
                  <a:pos x="59" y="0"/>
                </a:cxn>
                <a:cxn ang="0">
                  <a:pos x="54" y="46"/>
                </a:cxn>
                <a:cxn ang="0">
                  <a:pos x="6" y="27"/>
                </a:cxn>
                <a:cxn ang="0">
                  <a:pos x="46" y="57"/>
                </a:cxn>
                <a:cxn ang="0">
                  <a:pos x="0" y="78"/>
                </a:cxn>
                <a:cxn ang="0">
                  <a:pos x="35" y="78"/>
                </a:cxn>
                <a:cxn ang="0">
                  <a:pos x="16" y="120"/>
                </a:cxn>
                <a:cxn ang="0">
                  <a:pos x="52" y="86"/>
                </a:cxn>
                <a:cxn ang="0">
                  <a:pos x="86" y="130"/>
                </a:cxn>
                <a:cxn ang="0">
                  <a:pos x="71" y="72"/>
                </a:cxn>
                <a:cxn ang="0">
                  <a:pos x="118" y="86"/>
                </a:cxn>
                <a:cxn ang="0">
                  <a:pos x="118" y="86"/>
                </a:cxn>
              </a:cxnLst>
              <a:rect l="0" t="0" r="r" b="b"/>
              <a:pathLst>
                <a:path w="137" h="130">
                  <a:moveTo>
                    <a:pt x="118" y="86"/>
                  </a:moveTo>
                  <a:lnTo>
                    <a:pt x="99" y="63"/>
                  </a:lnTo>
                  <a:lnTo>
                    <a:pt x="137" y="23"/>
                  </a:lnTo>
                  <a:lnTo>
                    <a:pt x="69" y="46"/>
                  </a:lnTo>
                  <a:lnTo>
                    <a:pt x="59" y="0"/>
                  </a:lnTo>
                  <a:lnTo>
                    <a:pt x="54" y="46"/>
                  </a:lnTo>
                  <a:lnTo>
                    <a:pt x="6" y="27"/>
                  </a:lnTo>
                  <a:lnTo>
                    <a:pt x="46" y="57"/>
                  </a:lnTo>
                  <a:lnTo>
                    <a:pt x="0" y="78"/>
                  </a:lnTo>
                  <a:lnTo>
                    <a:pt x="35" y="78"/>
                  </a:lnTo>
                  <a:lnTo>
                    <a:pt x="16" y="120"/>
                  </a:lnTo>
                  <a:lnTo>
                    <a:pt x="52" y="86"/>
                  </a:lnTo>
                  <a:lnTo>
                    <a:pt x="86" y="130"/>
                  </a:lnTo>
                  <a:lnTo>
                    <a:pt x="71" y="72"/>
                  </a:lnTo>
                  <a:lnTo>
                    <a:pt x="118" y="86"/>
                  </a:lnTo>
                  <a:lnTo>
                    <a:pt x="118" y="8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606"/>
            <p:cNvSpPr>
              <a:spLocks/>
            </p:cNvSpPr>
            <p:nvPr/>
          </p:nvSpPr>
          <p:spPr bwMode="auto">
            <a:xfrm>
              <a:off x="8545939" y="699753"/>
              <a:ext cx="98027" cy="102421"/>
            </a:xfrm>
            <a:custGeom>
              <a:avLst/>
              <a:gdLst/>
              <a:ahLst/>
              <a:cxnLst>
                <a:cxn ang="0">
                  <a:pos x="198" y="253"/>
                </a:cxn>
                <a:cxn ang="0">
                  <a:pos x="268" y="281"/>
                </a:cxn>
                <a:cxn ang="0">
                  <a:pos x="236" y="209"/>
                </a:cxn>
                <a:cxn ang="0">
                  <a:pos x="306" y="156"/>
                </a:cxn>
                <a:cxn ang="0">
                  <a:pos x="236" y="139"/>
                </a:cxn>
                <a:cxn ang="0">
                  <a:pos x="279" y="68"/>
                </a:cxn>
                <a:cxn ang="0">
                  <a:pos x="198" y="95"/>
                </a:cxn>
                <a:cxn ang="0">
                  <a:pos x="200" y="0"/>
                </a:cxn>
                <a:cxn ang="0">
                  <a:pos x="144" y="78"/>
                </a:cxn>
                <a:cxn ang="0">
                  <a:pos x="104" y="15"/>
                </a:cxn>
                <a:cxn ang="0">
                  <a:pos x="82" y="110"/>
                </a:cxn>
                <a:cxn ang="0">
                  <a:pos x="0" y="152"/>
                </a:cxn>
                <a:cxn ang="0">
                  <a:pos x="72" y="196"/>
                </a:cxn>
                <a:cxn ang="0">
                  <a:pos x="47" y="289"/>
                </a:cxn>
                <a:cxn ang="0">
                  <a:pos x="122" y="266"/>
                </a:cxn>
                <a:cxn ang="0">
                  <a:pos x="144" y="346"/>
                </a:cxn>
                <a:cxn ang="0">
                  <a:pos x="198" y="253"/>
                </a:cxn>
                <a:cxn ang="0">
                  <a:pos x="198" y="253"/>
                </a:cxn>
              </a:cxnLst>
              <a:rect l="0" t="0" r="r" b="b"/>
              <a:pathLst>
                <a:path w="306" h="346">
                  <a:moveTo>
                    <a:pt x="198" y="253"/>
                  </a:moveTo>
                  <a:lnTo>
                    <a:pt x="268" y="281"/>
                  </a:lnTo>
                  <a:lnTo>
                    <a:pt x="236" y="209"/>
                  </a:lnTo>
                  <a:lnTo>
                    <a:pt x="306" y="156"/>
                  </a:lnTo>
                  <a:lnTo>
                    <a:pt x="236" y="139"/>
                  </a:lnTo>
                  <a:lnTo>
                    <a:pt x="279" y="68"/>
                  </a:lnTo>
                  <a:lnTo>
                    <a:pt x="198" y="95"/>
                  </a:lnTo>
                  <a:lnTo>
                    <a:pt x="200" y="0"/>
                  </a:lnTo>
                  <a:lnTo>
                    <a:pt x="144" y="78"/>
                  </a:lnTo>
                  <a:lnTo>
                    <a:pt x="104" y="15"/>
                  </a:lnTo>
                  <a:lnTo>
                    <a:pt x="82" y="110"/>
                  </a:lnTo>
                  <a:lnTo>
                    <a:pt x="0" y="152"/>
                  </a:lnTo>
                  <a:lnTo>
                    <a:pt x="72" y="196"/>
                  </a:lnTo>
                  <a:lnTo>
                    <a:pt x="47" y="289"/>
                  </a:lnTo>
                  <a:lnTo>
                    <a:pt x="122" y="266"/>
                  </a:lnTo>
                  <a:lnTo>
                    <a:pt x="144" y="346"/>
                  </a:lnTo>
                  <a:lnTo>
                    <a:pt x="198" y="253"/>
                  </a:lnTo>
                  <a:lnTo>
                    <a:pt x="198" y="2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607"/>
            <p:cNvSpPr>
              <a:spLocks/>
            </p:cNvSpPr>
            <p:nvPr/>
          </p:nvSpPr>
          <p:spPr bwMode="auto">
            <a:xfrm>
              <a:off x="8556831" y="711002"/>
              <a:ext cx="77525" cy="75187"/>
            </a:xfrm>
            <a:custGeom>
              <a:avLst/>
              <a:gdLst/>
              <a:ahLst/>
              <a:cxnLst>
                <a:cxn ang="0">
                  <a:pos x="145" y="179"/>
                </a:cxn>
                <a:cxn ang="0">
                  <a:pos x="200" y="217"/>
                </a:cxn>
                <a:cxn ang="0">
                  <a:pos x="181" y="165"/>
                </a:cxn>
                <a:cxn ang="0">
                  <a:pos x="242" y="127"/>
                </a:cxn>
                <a:cxn ang="0">
                  <a:pos x="162" y="125"/>
                </a:cxn>
                <a:cxn ang="0">
                  <a:pos x="209" y="63"/>
                </a:cxn>
                <a:cxn ang="0">
                  <a:pos x="137" y="95"/>
                </a:cxn>
                <a:cxn ang="0">
                  <a:pos x="152" y="0"/>
                </a:cxn>
                <a:cxn ang="0">
                  <a:pos x="103" y="80"/>
                </a:cxn>
                <a:cxn ang="0">
                  <a:pos x="76" y="19"/>
                </a:cxn>
                <a:cxn ang="0">
                  <a:pos x="69" y="99"/>
                </a:cxn>
                <a:cxn ang="0">
                  <a:pos x="0" y="108"/>
                </a:cxn>
                <a:cxn ang="0">
                  <a:pos x="86" y="141"/>
                </a:cxn>
                <a:cxn ang="0">
                  <a:pos x="59" y="171"/>
                </a:cxn>
                <a:cxn ang="0">
                  <a:pos x="34" y="217"/>
                </a:cxn>
                <a:cxn ang="0">
                  <a:pos x="114" y="165"/>
                </a:cxn>
                <a:cxn ang="0">
                  <a:pos x="114" y="253"/>
                </a:cxn>
                <a:cxn ang="0">
                  <a:pos x="114" y="251"/>
                </a:cxn>
                <a:cxn ang="0">
                  <a:pos x="116" y="247"/>
                </a:cxn>
                <a:cxn ang="0">
                  <a:pos x="120" y="240"/>
                </a:cxn>
                <a:cxn ang="0">
                  <a:pos x="126" y="232"/>
                </a:cxn>
                <a:cxn ang="0">
                  <a:pos x="129" y="224"/>
                </a:cxn>
                <a:cxn ang="0">
                  <a:pos x="135" y="217"/>
                </a:cxn>
                <a:cxn ang="0">
                  <a:pos x="137" y="209"/>
                </a:cxn>
                <a:cxn ang="0">
                  <a:pos x="141" y="207"/>
                </a:cxn>
                <a:cxn ang="0">
                  <a:pos x="141" y="198"/>
                </a:cxn>
                <a:cxn ang="0">
                  <a:pos x="143" y="188"/>
                </a:cxn>
                <a:cxn ang="0">
                  <a:pos x="145" y="181"/>
                </a:cxn>
                <a:cxn ang="0">
                  <a:pos x="145" y="179"/>
                </a:cxn>
                <a:cxn ang="0">
                  <a:pos x="145" y="179"/>
                </a:cxn>
              </a:cxnLst>
              <a:rect l="0" t="0" r="r" b="b"/>
              <a:pathLst>
                <a:path w="242" h="253">
                  <a:moveTo>
                    <a:pt x="145" y="179"/>
                  </a:moveTo>
                  <a:lnTo>
                    <a:pt x="200" y="217"/>
                  </a:lnTo>
                  <a:lnTo>
                    <a:pt x="181" y="165"/>
                  </a:lnTo>
                  <a:lnTo>
                    <a:pt x="242" y="127"/>
                  </a:lnTo>
                  <a:lnTo>
                    <a:pt x="162" y="125"/>
                  </a:lnTo>
                  <a:lnTo>
                    <a:pt x="209" y="63"/>
                  </a:lnTo>
                  <a:lnTo>
                    <a:pt x="137" y="95"/>
                  </a:lnTo>
                  <a:lnTo>
                    <a:pt x="152" y="0"/>
                  </a:lnTo>
                  <a:lnTo>
                    <a:pt x="103" y="80"/>
                  </a:lnTo>
                  <a:lnTo>
                    <a:pt x="76" y="19"/>
                  </a:lnTo>
                  <a:lnTo>
                    <a:pt x="69" y="99"/>
                  </a:lnTo>
                  <a:lnTo>
                    <a:pt x="0" y="108"/>
                  </a:lnTo>
                  <a:lnTo>
                    <a:pt x="86" y="141"/>
                  </a:lnTo>
                  <a:lnTo>
                    <a:pt x="59" y="171"/>
                  </a:lnTo>
                  <a:lnTo>
                    <a:pt x="34" y="217"/>
                  </a:lnTo>
                  <a:lnTo>
                    <a:pt x="114" y="165"/>
                  </a:lnTo>
                  <a:lnTo>
                    <a:pt x="114" y="253"/>
                  </a:lnTo>
                  <a:lnTo>
                    <a:pt x="114" y="251"/>
                  </a:lnTo>
                  <a:lnTo>
                    <a:pt x="116" y="247"/>
                  </a:lnTo>
                  <a:lnTo>
                    <a:pt x="120" y="240"/>
                  </a:lnTo>
                  <a:lnTo>
                    <a:pt x="126" y="232"/>
                  </a:lnTo>
                  <a:lnTo>
                    <a:pt x="129" y="224"/>
                  </a:lnTo>
                  <a:lnTo>
                    <a:pt x="135" y="217"/>
                  </a:lnTo>
                  <a:lnTo>
                    <a:pt x="137" y="209"/>
                  </a:lnTo>
                  <a:lnTo>
                    <a:pt x="141" y="207"/>
                  </a:lnTo>
                  <a:lnTo>
                    <a:pt x="141" y="198"/>
                  </a:lnTo>
                  <a:lnTo>
                    <a:pt x="143" y="188"/>
                  </a:lnTo>
                  <a:lnTo>
                    <a:pt x="145" y="181"/>
                  </a:lnTo>
                  <a:lnTo>
                    <a:pt x="145" y="179"/>
                  </a:lnTo>
                  <a:lnTo>
                    <a:pt x="145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608"/>
            <p:cNvSpPr>
              <a:spLocks/>
            </p:cNvSpPr>
            <p:nvPr/>
          </p:nvSpPr>
          <p:spPr bwMode="auto">
            <a:xfrm>
              <a:off x="8574770" y="728170"/>
              <a:ext cx="41646" cy="45586"/>
            </a:xfrm>
            <a:custGeom>
              <a:avLst/>
              <a:gdLst/>
              <a:ahLst/>
              <a:cxnLst>
                <a:cxn ang="0">
                  <a:pos x="71" y="103"/>
                </a:cxn>
                <a:cxn ang="0">
                  <a:pos x="72" y="154"/>
                </a:cxn>
                <a:cxn ang="0">
                  <a:pos x="82" y="108"/>
                </a:cxn>
                <a:cxn ang="0">
                  <a:pos x="124" y="137"/>
                </a:cxn>
                <a:cxn ang="0">
                  <a:pos x="101" y="93"/>
                </a:cxn>
                <a:cxn ang="0">
                  <a:pos x="131" y="87"/>
                </a:cxn>
                <a:cxn ang="0">
                  <a:pos x="82" y="78"/>
                </a:cxn>
                <a:cxn ang="0">
                  <a:pos x="116" y="42"/>
                </a:cxn>
                <a:cxn ang="0">
                  <a:pos x="71" y="59"/>
                </a:cxn>
                <a:cxn ang="0">
                  <a:pos x="76" y="0"/>
                </a:cxn>
                <a:cxn ang="0">
                  <a:pos x="48" y="51"/>
                </a:cxn>
                <a:cxn ang="0">
                  <a:pos x="33" y="15"/>
                </a:cxn>
                <a:cxn ang="0">
                  <a:pos x="31" y="57"/>
                </a:cxn>
                <a:cxn ang="0">
                  <a:pos x="0" y="55"/>
                </a:cxn>
                <a:cxn ang="0">
                  <a:pos x="46" y="80"/>
                </a:cxn>
                <a:cxn ang="0">
                  <a:pos x="14" y="122"/>
                </a:cxn>
                <a:cxn ang="0">
                  <a:pos x="71" y="103"/>
                </a:cxn>
                <a:cxn ang="0">
                  <a:pos x="71" y="103"/>
                </a:cxn>
              </a:cxnLst>
              <a:rect l="0" t="0" r="r" b="b"/>
              <a:pathLst>
                <a:path w="131" h="154">
                  <a:moveTo>
                    <a:pt x="71" y="103"/>
                  </a:moveTo>
                  <a:lnTo>
                    <a:pt x="72" y="154"/>
                  </a:lnTo>
                  <a:lnTo>
                    <a:pt x="82" y="108"/>
                  </a:lnTo>
                  <a:lnTo>
                    <a:pt x="124" y="137"/>
                  </a:lnTo>
                  <a:lnTo>
                    <a:pt x="101" y="93"/>
                  </a:lnTo>
                  <a:lnTo>
                    <a:pt x="131" y="87"/>
                  </a:lnTo>
                  <a:lnTo>
                    <a:pt x="82" y="78"/>
                  </a:lnTo>
                  <a:lnTo>
                    <a:pt x="116" y="42"/>
                  </a:lnTo>
                  <a:lnTo>
                    <a:pt x="71" y="59"/>
                  </a:lnTo>
                  <a:lnTo>
                    <a:pt x="76" y="0"/>
                  </a:lnTo>
                  <a:lnTo>
                    <a:pt x="48" y="51"/>
                  </a:lnTo>
                  <a:lnTo>
                    <a:pt x="33" y="15"/>
                  </a:lnTo>
                  <a:lnTo>
                    <a:pt x="31" y="57"/>
                  </a:lnTo>
                  <a:lnTo>
                    <a:pt x="0" y="55"/>
                  </a:lnTo>
                  <a:lnTo>
                    <a:pt x="46" y="80"/>
                  </a:lnTo>
                  <a:lnTo>
                    <a:pt x="14" y="122"/>
                  </a:lnTo>
                  <a:lnTo>
                    <a:pt x="71" y="103"/>
                  </a:lnTo>
                  <a:lnTo>
                    <a:pt x="71" y="10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609"/>
            <p:cNvSpPr>
              <a:spLocks/>
            </p:cNvSpPr>
            <p:nvPr/>
          </p:nvSpPr>
          <p:spPr bwMode="auto">
            <a:xfrm>
              <a:off x="7526586" y="473599"/>
              <a:ext cx="87135" cy="91764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310"/>
                </a:cxn>
                <a:cxn ang="0">
                  <a:pos x="121" y="285"/>
                </a:cxn>
                <a:cxn ang="0">
                  <a:pos x="131" y="184"/>
                </a:cxn>
                <a:cxn ang="0">
                  <a:pos x="205" y="249"/>
                </a:cxn>
                <a:cxn ang="0">
                  <a:pos x="271" y="177"/>
                </a:cxn>
                <a:cxn ang="0">
                  <a:pos x="154" y="42"/>
                </a:cxn>
                <a:cxn ang="0">
                  <a:pos x="98" y="0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271" h="310">
                  <a:moveTo>
                    <a:pt x="0" y="5"/>
                  </a:moveTo>
                  <a:lnTo>
                    <a:pt x="0" y="310"/>
                  </a:lnTo>
                  <a:lnTo>
                    <a:pt x="121" y="285"/>
                  </a:lnTo>
                  <a:lnTo>
                    <a:pt x="131" y="184"/>
                  </a:lnTo>
                  <a:lnTo>
                    <a:pt x="205" y="249"/>
                  </a:lnTo>
                  <a:lnTo>
                    <a:pt x="271" y="177"/>
                  </a:lnTo>
                  <a:lnTo>
                    <a:pt x="154" y="42"/>
                  </a:lnTo>
                  <a:lnTo>
                    <a:pt x="98" y="0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610"/>
            <p:cNvSpPr>
              <a:spLocks/>
            </p:cNvSpPr>
            <p:nvPr/>
          </p:nvSpPr>
          <p:spPr bwMode="auto">
            <a:xfrm>
              <a:off x="7526586" y="579572"/>
              <a:ext cx="58944" cy="8288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5" y="76"/>
                </a:cxn>
                <a:cxn ang="0">
                  <a:pos x="66" y="205"/>
                </a:cxn>
                <a:cxn ang="0">
                  <a:pos x="169" y="188"/>
                </a:cxn>
                <a:cxn ang="0">
                  <a:pos x="184" y="257"/>
                </a:cxn>
                <a:cxn ang="0">
                  <a:pos x="60" y="266"/>
                </a:cxn>
                <a:cxn ang="0">
                  <a:pos x="0" y="28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84" h="280">
                  <a:moveTo>
                    <a:pt x="3" y="0"/>
                  </a:moveTo>
                  <a:lnTo>
                    <a:pt x="95" y="76"/>
                  </a:lnTo>
                  <a:lnTo>
                    <a:pt x="66" y="205"/>
                  </a:lnTo>
                  <a:lnTo>
                    <a:pt x="169" y="188"/>
                  </a:lnTo>
                  <a:lnTo>
                    <a:pt x="184" y="257"/>
                  </a:lnTo>
                  <a:lnTo>
                    <a:pt x="60" y="266"/>
                  </a:lnTo>
                  <a:lnTo>
                    <a:pt x="0" y="28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611"/>
            <p:cNvSpPr>
              <a:spLocks/>
            </p:cNvSpPr>
            <p:nvPr/>
          </p:nvSpPr>
          <p:spPr bwMode="auto">
            <a:xfrm>
              <a:off x="7601548" y="581940"/>
              <a:ext cx="101231" cy="69859"/>
            </a:xfrm>
            <a:custGeom>
              <a:avLst/>
              <a:gdLst/>
              <a:ahLst/>
              <a:cxnLst>
                <a:cxn ang="0">
                  <a:pos x="0" y="235"/>
                </a:cxn>
                <a:cxn ang="0">
                  <a:pos x="50" y="169"/>
                </a:cxn>
                <a:cxn ang="0">
                  <a:pos x="162" y="201"/>
                </a:cxn>
                <a:cxn ang="0">
                  <a:pos x="126" y="55"/>
                </a:cxn>
                <a:cxn ang="0">
                  <a:pos x="181" y="0"/>
                </a:cxn>
                <a:cxn ang="0">
                  <a:pos x="236" y="61"/>
                </a:cxn>
                <a:cxn ang="0">
                  <a:pos x="289" y="137"/>
                </a:cxn>
                <a:cxn ang="0">
                  <a:pos x="318" y="192"/>
                </a:cxn>
                <a:cxn ang="0">
                  <a:pos x="103" y="220"/>
                </a:cxn>
                <a:cxn ang="0">
                  <a:pos x="0" y="235"/>
                </a:cxn>
                <a:cxn ang="0">
                  <a:pos x="0" y="235"/>
                </a:cxn>
              </a:cxnLst>
              <a:rect l="0" t="0" r="r" b="b"/>
              <a:pathLst>
                <a:path w="318" h="235">
                  <a:moveTo>
                    <a:pt x="0" y="235"/>
                  </a:moveTo>
                  <a:lnTo>
                    <a:pt x="50" y="169"/>
                  </a:lnTo>
                  <a:lnTo>
                    <a:pt x="162" y="201"/>
                  </a:lnTo>
                  <a:lnTo>
                    <a:pt x="126" y="55"/>
                  </a:lnTo>
                  <a:lnTo>
                    <a:pt x="181" y="0"/>
                  </a:lnTo>
                  <a:lnTo>
                    <a:pt x="236" y="61"/>
                  </a:lnTo>
                  <a:lnTo>
                    <a:pt x="289" y="137"/>
                  </a:lnTo>
                  <a:lnTo>
                    <a:pt x="318" y="192"/>
                  </a:lnTo>
                  <a:lnTo>
                    <a:pt x="103" y="220"/>
                  </a:lnTo>
                  <a:lnTo>
                    <a:pt x="0" y="235"/>
                  </a:lnTo>
                  <a:lnTo>
                    <a:pt x="0" y="23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612"/>
            <p:cNvSpPr>
              <a:spLocks/>
            </p:cNvSpPr>
            <p:nvPr/>
          </p:nvSpPr>
          <p:spPr bwMode="auto">
            <a:xfrm>
              <a:off x="7626535" y="541682"/>
              <a:ext cx="17299" cy="189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55" y="6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" h="62">
                  <a:moveTo>
                    <a:pt x="0" y="0"/>
                  </a:moveTo>
                  <a:lnTo>
                    <a:pt x="0" y="55"/>
                  </a:lnTo>
                  <a:lnTo>
                    <a:pt x="55" y="6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613"/>
            <p:cNvSpPr>
              <a:spLocks/>
            </p:cNvSpPr>
            <p:nvPr/>
          </p:nvSpPr>
          <p:spPr bwMode="auto">
            <a:xfrm>
              <a:off x="7701497" y="470639"/>
              <a:ext cx="96105" cy="7459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6" y="97"/>
                </a:cxn>
                <a:cxn ang="0">
                  <a:pos x="186" y="170"/>
                </a:cxn>
                <a:cxn ang="0">
                  <a:pos x="262" y="253"/>
                </a:cxn>
                <a:cxn ang="0">
                  <a:pos x="274" y="223"/>
                </a:cxn>
                <a:cxn ang="0">
                  <a:pos x="156" y="111"/>
                </a:cxn>
                <a:cxn ang="0">
                  <a:pos x="299" y="82"/>
                </a:cxn>
                <a:cxn ang="0">
                  <a:pos x="301" y="14"/>
                </a:cxn>
                <a:cxn ang="0">
                  <a:pos x="169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1" h="253">
                  <a:moveTo>
                    <a:pt x="0" y="0"/>
                  </a:moveTo>
                  <a:lnTo>
                    <a:pt x="116" y="97"/>
                  </a:lnTo>
                  <a:lnTo>
                    <a:pt x="186" y="170"/>
                  </a:lnTo>
                  <a:lnTo>
                    <a:pt x="262" y="253"/>
                  </a:lnTo>
                  <a:lnTo>
                    <a:pt x="274" y="223"/>
                  </a:lnTo>
                  <a:lnTo>
                    <a:pt x="156" y="111"/>
                  </a:lnTo>
                  <a:lnTo>
                    <a:pt x="299" y="82"/>
                  </a:lnTo>
                  <a:lnTo>
                    <a:pt x="301" y="14"/>
                  </a:lnTo>
                  <a:lnTo>
                    <a:pt x="169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614"/>
            <p:cNvSpPr>
              <a:spLocks/>
            </p:cNvSpPr>
            <p:nvPr/>
          </p:nvSpPr>
          <p:spPr bwMode="auto">
            <a:xfrm>
              <a:off x="7812338" y="474191"/>
              <a:ext cx="26269" cy="136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45"/>
                </a:cxn>
                <a:cxn ang="0">
                  <a:pos x="8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4" h="45">
                  <a:moveTo>
                    <a:pt x="0" y="0"/>
                  </a:moveTo>
                  <a:lnTo>
                    <a:pt x="40" y="45"/>
                  </a:lnTo>
                  <a:lnTo>
                    <a:pt x="8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615"/>
            <p:cNvSpPr>
              <a:spLocks/>
            </p:cNvSpPr>
            <p:nvPr/>
          </p:nvSpPr>
          <p:spPr bwMode="auto">
            <a:xfrm>
              <a:off x="7859109" y="477743"/>
              <a:ext cx="10892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63"/>
                </a:cxn>
                <a:cxn ang="0">
                  <a:pos x="34" y="68"/>
                </a:cxn>
                <a:cxn ang="0">
                  <a:pos x="30" y="38"/>
                </a:cxn>
                <a:cxn ang="0">
                  <a:pos x="28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4" h="68">
                  <a:moveTo>
                    <a:pt x="0" y="0"/>
                  </a:moveTo>
                  <a:lnTo>
                    <a:pt x="1" y="63"/>
                  </a:lnTo>
                  <a:lnTo>
                    <a:pt x="34" y="68"/>
                  </a:lnTo>
                  <a:lnTo>
                    <a:pt x="30" y="38"/>
                  </a:lnTo>
                  <a:lnTo>
                    <a:pt x="2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616"/>
            <p:cNvSpPr>
              <a:spLocks/>
            </p:cNvSpPr>
            <p:nvPr/>
          </p:nvSpPr>
          <p:spPr bwMode="auto">
            <a:xfrm>
              <a:off x="7804009" y="561219"/>
              <a:ext cx="13455" cy="1894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7" y="0"/>
                </a:cxn>
                <a:cxn ang="0">
                  <a:pos x="42" y="65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2" h="65">
                  <a:moveTo>
                    <a:pt x="0" y="14"/>
                  </a:moveTo>
                  <a:lnTo>
                    <a:pt x="37" y="0"/>
                  </a:lnTo>
                  <a:lnTo>
                    <a:pt x="42" y="65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617"/>
            <p:cNvSpPr>
              <a:spLocks/>
            </p:cNvSpPr>
            <p:nvPr/>
          </p:nvSpPr>
          <p:spPr bwMode="auto">
            <a:xfrm>
              <a:off x="7823871" y="523921"/>
              <a:ext cx="78806" cy="82292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78" y="125"/>
                </a:cxn>
                <a:cxn ang="0">
                  <a:pos x="192" y="154"/>
                </a:cxn>
                <a:cxn ang="0">
                  <a:pos x="160" y="21"/>
                </a:cxn>
                <a:cxn ang="0">
                  <a:pos x="173" y="0"/>
                </a:cxn>
                <a:cxn ang="0">
                  <a:pos x="173" y="36"/>
                </a:cxn>
                <a:cxn ang="0">
                  <a:pos x="190" y="84"/>
                </a:cxn>
                <a:cxn ang="0">
                  <a:pos x="209" y="123"/>
                </a:cxn>
                <a:cxn ang="0">
                  <a:pos x="230" y="156"/>
                </a:cxn>
                <a:cxn ang="0">
                  <a:pos x="247" y="171"/>
                </a:cxn>
                <a:cxn ang="0">
                  <a:pos x="196" y="196"/>
                </a:cxn>
                <a:cxn ang="0">
                  <a:pos x="130" y="232"/>
                </a:cxn>
                <a:cxn ang="0">
                  <a:pos x="63" y="277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247" h="277">
                  <a:moveTo>
                    <a:pt x="0" y="217"/>
                  </a:moveTo>
                  <a:lnTo>
                    <a:pt x="78" y="125"/>
                  </a:lnTo>
                  <a:lnTo>
                    <a:pt x="192" y="154"/>
                  </a:lnTo>
                  <a:lnTo>
                    <a:pt x="160" y="21"/>
                  </a:lnTo>
                  <a:lnTo>
                    <a:pt x="173" y="0"/>
                  </a:lnTo>
                  <a:lnTo>
                    <a:pt x="173" y="36"/>
                  </a:lnTo>
                  <a:lnTo>
                    <a:pt x="190" y="84"/>
                  </a:lnTo>
                  <a:lnTo>
                    <a:pt x="209" y="123"/>
                  </a:lnTo>
                  <a:lnTo>
                    <a:pt x="230" y="156"/>
                  </a:lnTo>
                  <a:lnTo>
                    <a:pt x="247" y="171"/>
                  </a:lnTo>
                  <a:lnTo>
                    <a:pt x="196" y="196"/>
                  </a:lnTo>
                  <a:lnTo>
                    <a:pt x="130" y="232"/>
                  </a:lnTo>
                  <a:lnTo>
                    <a:pt x="63" y="277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618"/>
            <p:cNvSpPr>
              <a:spLocks/>
            </p:cNvSpPr>
            <p:nvPr/>
          </p:nvSpPr>
          <p:spPr bwMode="auto">
            <a:xfrm>
              <a:off x="8128203" y="538722"/>
              <a:ext cx="119811" cy="85252"/>
            </a:xfrm>
            <a:custGeom>
              <a:avLst/>
              <a:gdLst/>
              <a:ahLst/>
              <a:cxnLst>
                <a:cxn ang="0">
                  <a:pos x="180" y="25"/>
                </a:cxn>
                <a:cxn ang="0">
                  <a:pos x="158" y="76"/>
                </a:cxn>
                <a:cxn ang="0">
                  <a:pos x="137" y="116"/>
                </a:cxn>
                <a:cxn ang="0">
                  <a:pos x="108" y="149"/>
                </a:cxn>
                <a:cxn ang="0">
                  <a:pos x="74" y="185"/>
                </a:cxn>
                <a:cxn ang="0">
                  <a:pos x="45" y="211"/>
                </a:cxn>
                <a:cxn ang="0">
                  <a:pos x="23" y="221"/>
                </a:cxn>
                <a:cxn ang="0">
                  <a:pos x="0" y="263"/>
                </a:cxn>
                <a:cxn ang="0">
                  <a:pos x="51" y="266"/>
                </a:cxn>
                <a:cxn ang="0">
                  <a:pos x="112" y="278"/>
                </a:cxn>
                <a:cxn ang="0">
                  <a:pos x="169" y="289"/>
                </a:cxn>
                <a:cxn ang="0">
                  <a:pos x="243" y="251"/>
                </a:cxn>
                <a:cxn ang="0">
                  <a:pos x="336" y="202"/>
                </a:cxn>
                <a:cxn ang="0">
                  <a:pos x="374" y="187"/>
                </a:cxn>
                <a:cxn ang="0">
                  <a:pos x="367" y="171"/>
                </a:cxn>
                <a:cxn ang="0">
                  <a:pos x="224" y="238"/>
                </a:cxn>
                <a:cxn ang="0">
                  <a:pos x="251" y="111"/>
                </a:cxn>
                <a:cxn ang="0">
                  <a:pos x="180" y="76"/>
                </a:cxn>
                <a:cxn ang="0">
                  <a:pos x="182" y="55"/>
                </a:cxn>
                <a:cxn ang="0">
                  <a:pos x="253" y="25"/>
                </a:cxn>
                <a:cxn ang="0">
                  <a:pos x="245" y="0"/>
                </a:cxn>
                <a:cxn ang="0">
                  <a:pos x="180" y="25"/>
                </a:cxn>
                <a:cxn ang="0">
                  <a:pos x="180" y="25"/>
                </a:cxn>
              </a:cxnLst>
              <a:rect l="0" t="0" r="r" b="b"/>
              <a:pathLst>
                <a:path w="374" h="289">
                  <a:moveTo>
                    <a:pt x="180" y="25"/>
                  </a:moveTo>
                  <a:lnTo>
                    <a:pt x="158" y="76"/>
                  </a:lnTo>
                  <a:lnTo>
                    <a:pt x="137" y="116"/>
                  </a:lnTo>
                  <a:lnTo>
                    <a:pt x="108" y="149"/>
                  </a:lnTo>
                  <a:lnTo>
                    <a:pt x="74" y="185"/>
                  </a:lnTo>
                  <a:lnTo>
                    <a:pt x="45" y="211"/>
                  </a:lnTo>
                  <a:lnTo>
                    <a:pt x="23" y="221"/>
                  </a:lnTo>
                  <a:lnTo>
                    <a:pt x="0" y="263"/>
                  </a:lnTo>
                  <a:lnTo>
                    <a:pt x="51" y="266"/>
                  </a:lnTo>
                  <a:lnTo>
                    <a:pt x="112" y="278"/>
                  </a:lnTo>
                  <a:lnTo>
                    <a:pt x="169" y="289"/>
                  </a:lnTo>
                  <a:lnTo>
                    <a:pt x="243" y="251"/>
                  </a:lnTo>
                  <a:lnTo>
                    <a:pt x="336" y="202"/>
                  </a:lnTo>
                  <a:lnTo>
                    <a:pt x="374" y="187"/>
                  </a:lnTo>
                  <a:lnTo>
                    <a:pt x="367" y="171"/>
                  </a:lnTo>
                  <a:lnTo>
                    <a:pt x="224" y="238"/>
                  </a:lnTo>
                  <a:lnTo>
                    <a:pt x="251" y="111"/>
                  </a:lnTo>
                  <a:lnTo>
                    <a:pt x="180" y="76"/>
                  </a:lnTo>
                  <a:lnTo>
                    <a:pt x="182" y="55"/>
                  </a:lnTo>
                  <a:lnTo>
                    <a:pt x="253" y="25"/>
                  </a:lnTo>
                  <a:lnTo>
                    <a:pt x="245" y="0"/>
                  </a:lnTo>
                  <a:lnTo>
                    <a:pt x="180" y="25"/>
                  </a:lnTo>
                  <a:lnTo>
                    <a:pt x="180" y="2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619"/>
            <p:cNvSpPr>
              <a:spLocks/>
            </p:cNvSpPr>
            <p:nvPr/>
          </p:nvSpPr>
          <p:spPr bwMode="auto">
            <a:xfrm>
              <a:off x="8276845" y="577204"/>
              <a:ext cx="14095" cy="7104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0"/>
                </a:cxn>
                <a:cxn ang="0">
                  <a:pos x="43" y="9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43" h="22">
                  <a:moveTo>
                    <a:pt x="0" y="22"/>
                  </a:moveTo>
                  <a:lnTo>
                    <a:pt x="0" y="0"/>
                  </a:lnTo>
                  <a:lnTo>
                    <a:pt x="43" y="9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620"/>
            <p:cNvSpPr>
              <a:spLocks/>
            </p:cNvSpPr>
            <p:nvPr/>
          </p:nvSpPr>
          <p:spPr bwMode="auto">
            <a:xfrm>
              <a:off x="8264031" y="494320"/>
              <a:ext cx="162738" cy="82884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4" y="101"/>
                </a:cxn>
                <a:cxn ang="0">
                  <a:pos x="138" y="109"/>
                </a:cxn>
                <a:cxn ang="0">
                  <a:pos x="74" y="198"/>
                </a:cxn>
                <a:cxn ang="0">
                  <a:pos x="118" y="282"/>
                </a:cxn>
                <a:cxn ang="0">
                  <a:pos x="177" y="261"/>
                </a:cxn>
                <a:cxn ang="0">
                  <a:pos x="256" y="240"/>
                </a:cxn>
                <a:cxn ang="0">
                  <a:pos x="338" y="224"/>
                </a:cxn>
                <a:cxn ang="0">
                  <a:pos x="414" y="217"/>
                </a:cxn>
                <a:cxn ang="0">
                  <a:pos x="475" y="215"/>
                </a:cxn>
                <a:cxn ang="0">
                  <a:pos x="505" y="217"/>
                </a:cxn>
                <a:cxn ang="0">
                  <a:pos x="507" y="21"/>
                </a:cxn>
                <a:cxn ang="0">
                  <a:pos x="376" y="0"/>
                </a:cxn>
                <a:cxn ang="0">
                  <a:pos x="283" y="15"/>
                </a:cxn>
                <a:cxn ang="0">
                  <a:pos x="167" y="38"/>
                </a:cxn>
                <a:cxn ang="0">
                  <a:pos x="74" y="59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507" h="282">
                  <a:moveTo>
                    <a:pt x="0" y="80"/>
                  </a:moveTo>
                  <a:lnTo>
                    <a:pt x="4" y="101"/>
                  </a:lnTo>
                  <a:lnTo>
                    <a:pt x="138" y="109"/>
                  </a:lnTo>
                  <a:lnTo>
                    <a:pt x="74" y="198"/>
                  </a:lnTo>
                  <a:lnTo>
                    <a:pt x="118" y="282"/>
                  </a:lnTo>
                  <a:lnTo>
                    <a:pt x="177" y="261"/>
                  </a:lnTo>
                  <a:lnTo>
                    <a:pt x="256" y="240"/>
                  </a:lnTo>
                  <a:lnTo>
                    <a:pt x="338" y="224"/>
                  </a:lnTo>
                  <a:lnTo>
                    <a:pt x="414" y="217"/>
                  </a:lnTo>
                  <a:lnTo>
                    <a:pt x="475" y="215"/>
                  </a:lnTo>
                  <a:lnTo>
                    <a:pt x="505" y="217"/>
                  </a:lnTo>
                  <a:lnTo>
                    <a:pt x="507" y="21"/>
                  </a:lnTo>
                  <a:lnTo>
                    <a:pt x="376" y="0"/>
                  </a:lnTo>
                  <a:lnTo>
                    <a:pt x="283" y="15"/>
                  </a:lnTo>
                  <a:lnTo>
                    <a:pt x="167" y="38"/>
                  </a:lnTo>
                  <a:lnTo>
                    <a:pt x="74" y="59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621"/>
            <p:cNvSpPr>
              <a:spLocks/>
            </p:cNvSpPr>
            <p:nvPr/>
          </p:nvSpPr>
          <p:spPr bwMode="auto">
            <a:xfrm>
              <a:off x="8544657" y="518001"/>
              <a:ext cx="57663" cy="728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79"/>
                </a:cxn>
                <a:cxn ang="0">
                  <a:pos x="59" y="194"/>
                </a:cxn>
                <a:cxn ang="0">
                  <a:pos x="120" y="217"/>
                </a:cxn>
                <a:cxn ang="0">
                  <a:pos x="175" y="245"/>
                </a:cxn>
                <a:cxn ang="0">
                  <a:pos x="181" y="51"/>
                </a:cxn>
                <a:cxn ang="0">
                  <a:pos x="108" y="2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81" h="245">
                  <a:moveTo>
                    <a:pt x="0" y="0"/>
                  </a:moveTo>
                  <a:lnTo>
                    <a:pt x="6" y="179"/>
                  </a:lnTo>
                  <a:lnTo>
                    <a:pt x="59" y="194"/>
                  </a:lnTo>
                  <a:lnTo>
                    <a:pt x="120" y="217"/>
                  </a:lnTo>
                  <a:lnTo>
                    <a:pt x="175" y="245"/>
                  </a:lnTo>
                  <a:lnTo>
                    <a:pt x="181" y="51"/>
                  </a:lnTo>
                  <a:lnTo>
                    <a:pt x="108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622"/>
            <p:cNvSpPr>
              <a:spLocks/>
            </p:cNvSpPr>
            <p:nvPr/>
          </p:nvSpPr>
          <p:spPr bwMode="auto">
            <a:xfrm>
              <a:off x="8515826" y="699161"/>
              <a:ext cx="57663" cy="7992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6" y="122"/>
                </a:cxn>
                <a:cxn ang="0">
                  <a:pos x="11" y="219"/>
                </a:cxn>
                <a:cxn ang="0">
                  <a:pos x="0" y="264"/>
                </a:cxn>
                <a:cxn ang="0">
                  <a:pos x="72" y="264"/>
                </a:cxn>
                <a:cxn ang="0">
                  <a:pos x="125" y="270"/>
                </a:cxn>
                <a:cxn ang="0">
                  <a:pos x="148" y="207"/>
                </a:cxn>
                <a:cxn ang="0">
                  <a:pos x="61" y="154"/>
                </a:cxn>
                <a:cxn ang="0">
                  <a:pos x="161" y="99"/>
                </a:cxn>
                <a:cxn ang="0">
                  <a:pos x="178" y="29"/>
                </a:cxn>
                <a:cxn ang="0">
                  <a:pos x="61" y="0"/>
                </a:cxn>
                <a:cxn ang="0">
                  <a:pos x="61" y="0"/>
                </a:cxn>
              </a:cxnLst>
              <a:rect l="0" t="0" r="r" b="b"/>
              <a:pathLst>
                <a:path w="178" h="270">
                  <a:moveTo>
                    <a:pt x="61" y="0"/>
                  </a:moveTo>
                  <a:lnTo>
                    <a:pt x="36" y="122"/>
                  </a:lnTo>
                  <a:lnTo>
                    <a:pt x="11" y="219"/>
                  </a:lnTo>
                  <a:lnTo>
                    <a:pt x="0" y="264"/>
                  </a:lnTo>
                  <a:lnTo>
                    <a:pt x="72" y="264"/>
                  </a:lnTo>
                  <a:lnTo>
                    <a:pt x="125" y="270"/>
                  </a:lnTo>
                  <a:lnTo>
                    <a:pt x="148" y="207"/>
                  </a:lnTo>
                  <a:lnTo>
                    <a:pt x="61" y="154"/>
                  </a:lnTo>
                  <a:lnTo>
                    <a:pt x="161" y="99"/>
                  </a:lnTo>
                  <a:lnTo>
                    <a:pt x="178" y="29"/>
                  </a:lnTo>
                  <a:lnTo>
                    <a:pt x="61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623"/>
            <p:cNvSpPr>
              <a:spLocks/>
            </p:cNvSpPr>
            <p:nvPr/>
          </p:nvSpPr>
          <p:spPr bwMode="auto">
            <a:xfrm>
              <a:off x="8588866" y="711002"/>
              <a:ext cx="6407" cy="4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3"/>
                </a:cxn>
                <a:cxn ang="0">
                  <a:pos x="19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13">
                  <a:moveTo>
                    <a:pt x="0" y="0"/>
                  </a:moveTo>
                  <a:lnTo>
                    <a:pt x="11" y="13"/>
                  </a:lnTo>
                  <a:lnTo>
                    <a:pt x="19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624"/>
            <p:cNvSpPr>
              <a:spLocks/>
            </p:cNvSpPr>
            <p:nvPr/>
          </p:nvSpPr>
          <p:spPr bwMode="auto">
            <a:xfrm>
              <a:off x="8429972" y="876177"/>
              <a:ext cx="168504" cy="72819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8" y="114"/>
                </a:cxn>
                <a:cxn ang="0">
                  <a:pos x="0" y="165"/>
                </a:cxn>
                <a:cxn ang="0">
                  <a:pos x="87" y="192"/>
                </a:cxn>
                <a:cxn ang="0">
                  <a:pos x="239" y="219"/>
                </a:cxn>
                <a:cxn ang="0">
                  <a:pos x="407" y="243"/>
                </a:cxn>
                <a:cxn ang="0">
                  <a:pos x="517" y="245"/>
                </a:cxn>
                <a:cxn ang="0">
                  <a:pos x="524" y="89"/>
                </a:cxn>
                <a:cxn ang="0">
                  <a:pos x="304" y="42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524" h="245">
                  <a:moveTo>
                    <a:pt x="114" y="0"/>
                  </a:moveTo>
                  <a:lnTo>
                    <a:pt x="38" y="114"/>
                  </a:lnTo>
                  <a:lnTo>
                    <a:pt x="0" y="165"/>
                  </a:lnTo>
                  <a:lnTo>
                    <a:pt x="87" y="192"/>
                  </a:lnTo>
                  <a:lnTo>
                    <a:pt x="239" y="219"/>
                  </a:lnTo>
                  <a:lnTo>
                    <a:pt x="407" y="243"/>
                  </a:lnTo>
                  <a:lnTo>
                    <a:pt x="517" y="245"/>
                  </a:lnTo>
                  <a:lnTo>
                    <a:pt x="524" y="89"/>
                  </a:lnTo>
                  <a:lnTo>
                    <a:pt x="304" y="42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625"/>
            <p:cNvSpPr>
              <a:spLocks/>
            </p:cNvSpPr>
            <p:nvPr/>
          </p:nvSpPr>
          <p:spPr bwMode="auto">
            <a:xfrm>
              <a:off x="8379998" y="1097004"/>
              <a:ext cx="76243" cy="757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147"/>
                </a:cxn>
                <a:cxn ang="0">
                  <a:pos x="76" y="257"/>
                </a:cxn>
                <a:cxn ang="0">
                  <a:pos x="201" y="204"/>
                </a:cxn>
                <a:cxn ang="0">
                  <a:pos x="237" y="76"/>
                </a:cxn>
                <a:cxn ang="0">
                  <a:pos x="158" y="57"/>
                </a:cxn>
                <a:cxn ang="0">
                  <a:pos x="5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37" h="257">
                  <a:moveTo>
                    <a:pt x="0" y="0"/>
                  </a:moveTo>
                  <a:lnTo>
                    <a:pt x="44" y="147"/>
                  </a:lnTo>
                  <a:lnTo>
                    <a:pt x="76" y="257"/>
                  </a:lnTo>
                  <a:lnTo>
                    <a:pt x="201" y="204"/>
                  </a:lnTo>
                  <a:lnTo>
                    <a:pt x="237" y="76"/>
                  </a:lnTo>
                  <a:lnTo>
                    <a:pt x="158" y="57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626"/>
            <p:cNvSpPr>
              <a:spLocks/>
            </p:cNvSpPr>
            <p:nvPr/>
          </p:nvSpPr>
          <p:spPr bwMode="auto">
            <a:xfrm>
              <a:off x="8465211" y="1121869"/>
              <a:ext cx="25628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66"/>
                </a:cxn>
                <a:cxn ang="0">
                  <a:pos x="82" y="1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2" h="66">
                  <a:moveTo>
                    <a:pt x="0" y="0"/>
                  </a:moveTo>
                  <a:lnTo>
                    <a:pt x="44" y="66"/>
                  </a:lnTo>
                  <a:lnTo>
                    <a:pt x="82" y="1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627"/>
            <p:cNvSpPr>
              <a:spLocks/>
            </p:cNvSpPr>
            <p:nvPr/>
          </p:nvSpPr>
          <p:spPr bwMode="auto">
            <a:xfrm>
              <a:off x="8408189" y="1180479"/>
              <a:ext cx="31394" cy="556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71"/>
                </a:cxn>
                <a:cxn ang="0">
                  <a:pos x="34" y="151"/>
                </a:cxn>
                <a:cxn ang="0">
                  <a:pos x="38" y="189"/>
                </a:cxn>
                <a:cxn ang="0">
                  <a:pos x="97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189">
                  <a:moveTo>
                    <a:pt x="0" y="0"/>
                  </a:moveTo>
                  <a:lnTo>
                    <a:pt x="17" y="71"/>
                  </a:lnTo>
                  <a:lnTo>
                    <a:pt x="34" y="151"/>
                  </a:lnTo>
                  <a:lnTo>
                    <a:pt x="38" y="189"/>
                  </a:lnTo>
                  <a:lnTo>
                    <a:pt x="97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628"/>
            <p:cNvSpPr>
              <a:spLocks/>
            </p:cNvSpPr>
            <p:nvPr/>
          </p:nvSpPr>
          <p:spPr bwMode="auto">
            <a:xfrm>
              <a:off x="8419080" y="1223105"/>
              <a:ext cx="52537" cy="20129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" y="68"/>
                </a:cxn>
                <a:cxn ang="0">
                  <a:pos x="164" y="65"/>
                </a:cxn>
                <a:cxn ang="0">
                  <a:pos x="143" y="0"/>
                </a:cxn>
                <a:cxn ang="0">
                  <a:pos x="10" y="27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164" h="68">
                  <a:moveTo>
                    <a:pt x="0" y="15"/>
                  </a:moveTo>
                  <a:lnTo>
                    <a:pt x="4" y="68"/>
                  </a:lnTo>
                  <a:lnTo>
                    <a:pt x="164" y="65"/>
                  </a:lnTo>
                  <a:lnTo>
                    <a:pt x="143" y="0"/>
                  </a:lnTo>
                  <a:lnTo>
                    <a:pt x="10" y="27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629"/>
            <p:cNvSpPr>
              <a:spLocks/>
            </p:cNvSpPr>
            <p:nvPr/>
          </p:nvSpPr>
          <p:spPr bwMode="auto">
            <a:xfrm>
              <a:off x="8488917" y="1131341"/>
              <a:ext cx="106356" cy="110117"/>
            </a:xfrm>
            <a:custGeom>
              <a:avLst/>
              <a:gdLst/>
              <a:ahLst/>
              <a:cxnLst>
                <a:cxn ang="0">
                  <a:pos x="0" y="373"/>
                </a:cxn>
                <a:cxn ang="0">
                  <a:pos x="53" y="295"/>
                </a:cxn>
                <a:cxn ang="0">
                  <a:pos x="179" y="325"/>
                </a:cxn>
                <a:cxn ang="0">
                  <a:pos x="124" y="226"/>
                </a:cxn>
                <a:cxn ang="0">
                  <a:pos x="245" y="152"/>
                </a:cxn>
                <a:cxn ang="0">
                  <a:pos x="133" y="124"/>
                </a:cxn>
                <a:cxn ang="0">
                  <a:pos x="196" y="42"/>
                </a:cxn>
                <a:cxn ang="0">
                  <a:pos x="67" y="63"/>
                </a:cxn>
                <a:cxn ang="0">
                  <a:pos x="65" y="0"/>
                </a:cxn>
                <a:cxn ang="0">
                  <a:pos x="226" y="29"/>
                </a:cxn>
                <a:cxn ang="0">
                  <a:pos x="333" y="36"/>
                </a:cxn>
                <a:cxn ang="0">
                  <a:pos x="333" y="363"/>
                </a:cxn>
                <a:cxn ang="0">
                  <a:pos x="0" y="373"/>
                </a:cxn>
                <a:cxn ang="0">
                  <a:pos x="0" y="373"/>
                </a:cxn>
              </a:cxnLst>
              <a:rect l="0" t="0" r="r" b="b"/>
              <a:pathLst>
                <a:path w="333" h="373">
                  <a:moveTo>
                    <a:pt x="0" y="373"/>
                  </a:moveTo>
                  <a:lnTo>
                    <a:pt x="53" y="295"/>
                  </a:lnTo>
                  <a:lnTo>
                    <a:pt x="179" y="325"/>
                  </a:lnTo>
                  <a:lnTo>
                    <a:pt x="124" y="226"/>
                  </a:lnTo>
                  <a:lnTo>
                    <a:pt x="245" y="152"/>
                  </a:lnTo>
                  <a:lnTo>
                    <a:pt x="133" y="124"/>
                  </a:lnTo>
                  <a:lnTo>
                    <a:pt x="196" y="42"/>
                  </a:lnTo>
                  <a:lnTo>
                    <a:pt x="67" y="63"/>
                  </a:lnTo>
                  <a:lnTo>
                    <a:pt x="65" y="0"/>
                  </a:lnTo>
                  <a:lnTo>
                    <a:pt x="226" y="29"/>
                  </a:lnTo>
                  <a:lnTo>
                    <a:pt x="333" y="36"/>
                  </a:lnTo>
                  <a:lnTo>
                    <a:pt x="333" y="363"/>
                  </a:lnTo>
                  <a:lnTo>
                    <a:pt x="0" y="373"/>
                  </a:lnTo>
                  <a:lnTo>
                    <a:pt x="0" y="37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630"/>
            <p:cNvSpPr>
              <a:spLocks/>
            </p:cNvSpPr>
            <p:nvPr/>
          </p:nvSpPr>
          <p:spPr bwMode="auto">
            <a:xfrm>
              <a:off x="8122437" y="1102924"/>
              <a:ext cx="121733" cy="142087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245" y="51"/>
                </a:cxn>
                <a:cxn ang="0">
                  <a:pos x="272" y="188"/>
                </a:cxn>
                <a:cxn ang="0">
                  <a:pos x="175" y="154"/>
                </a:cxn>
                <a:cxn ang="0">
                  <a:pos x="110" y="247"/>
                </a:cxn>
                <a:cxn ang="0">
                  <a:pos x="89" y="158"/>
                </a:cxn>
                <a:cxn ang="0">
                  <a:pos x="0" y="190"/>
                </a:cxn>
                <a:cxn ang="0">
                  <a:pos x="89" y="283"/>
                </a:cxn>
                <a:cxn ang="0">
                  <a:pos x="197" y="394"/>
                </a:cxn>
                <a:cxn ang="0">
                  <a:pos x="277" y="479"/>
                </a:cxn>
                <a:cxn ang="0">
                  <a:pos x="380" y="477"/>
                </a:cxn>
                <a:cxn ang="0">
                  <a:pos x="357" y="320"/>
                </a:cxn>
                <a:cxn ang="0">
                  <a:pos x="327" y="177"/>
                </a:cxn>
                <a:cxn ang="0">
                  <a:pos x="291" y="0"/>
                </a:cxn>
                <a:cxn ang="0">
                  <a:pos x="291" y="0"/>
                </a:cxn>
              </a:cxnLst>
              <a:rect l="0" t="0" r="r" b="b"/>
              <a:pathLst>
                <a:path w="380" h="479">
                  <a:moveTo>
                    <a:pt x="291" y="0"/>
                  </a:moveTo>
                  <a:lnTo>
                    <a:pt x="245" y="51"/>
                  </a:lnTo>
                  <a:lnTo>
                    <a:pt x="272" y="188"/>
                  </a:lnTo>
                  <a:lnTo>
                    <a:pt x="175" y="154"/>
                  </a:lnTo>
                  <a:lnTo>
                    <a:pt x="110" y="247"/>
                  </a:lnTo>
                  <a:lnTo>
                    <a:pt x="89" y="158"/>
                  </a:lnTo>
                  <a:lnTo>
                    <a:pt x="0" y="190"/>
                  </a:lnTo>
                  <a:lnTo>
                    <a:pt x="89" y="283"/>
                  </a:lnTo>
                  <a:lnTo>
                    <a:pt x="197" y="394"/>
                  </a:lnTo>
                  <a:lnTo>
                    <a:pt x="277" y="479"/>
                  </a:lnTo>
                  <a:lnTo>
                    <a:pt x="380" y="477"/>
                  </a:lnTo>
                  <a:lnTo>
                    <a:pt x="357" y="320"/>
                  </a:lnTo>
                  <a:lnTo>
                    <a:pt x="327" y="177"/>
                  </a:lnTo>
                  <a:lnTo>
                    <a:pt x="291" y="0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631"/>
            <p:cNvSpPr>
              <a:spLocks/>
            </p:cNvSpPr>
            <p:nvPr/>
          </p:nvSpPr>
          <p:spPr bwMode="auto">
            <a:xfrm>
              <a:off x="8039146" y="1048457"/>
              <a:ext cx="169786" cy="114261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55" y="78"/>
                </a:cxn>
                <a:cxn ang="0">
                  <a:pos x="145" y="34"/>
                </a:cxn>
                <a:cxn ang="0">
                  <a:pos x="183" y="7"/>
                </a:cxn>
                <a:cxn ang="0">
                  <a:pos x="251" y="13"/>
                </a:cxn>
                <a:cxn ang="0">
                  <a:pos x="342" y="13"/>
                </a:cxn>
                <a:cxn ang="0">
                  <a:pos x="437" y="9"/>
                </a:cxn>
                <a:cxn ang="0">
                  <a:pos x="479" y="0"/>
                </a:cxn>
                <a:cxn ang="0">
                  <a:pos x="506" y="59"/>
                </a:cxn>
                <a:cxn ang="0">
                  <a:pos x="531" y="135"/>
                </a:cxn>
                <a:cxn ang="0">
                  <a:pos x="468" y="127"/>
                </a:cxn>
                <a:cxn ang="0">
                  <a:pos x="460" y="26"/>
                </a:cxn>
                <a:cxn ang="0">
                  <a:pos x="379" y="97"/>
                </a:cxn>
                <a:cxn ang="0">
                  <a:pos x="323" y="34"/>
                </a:cxn>
                <a:cxn ang="0">
                  <a:pos x="306" y="127"/>
                </a:cxn>
                <a:cxn ang="0">
                  <a:pos x="181" y="156"/>
                </a:cxn>
                <a:cxn ang="0">
                  <a:pos x="285" y="256"/>
                </a:cxn>
                <a:cxn ang="0">
                  <a:pos x="268" y="386"/>
                </a:cxn>
                <a:cxn ang="0">
                  <a:pos x="114" y="215"/>
                </a:cxn>
                <a:cxn ang="0">
                  <a:pos x="0" y="100"/>
                </a:cxn>
                <a:cxn ang="0">
                  <a:pos x="0" y="100"/>
                </a:cxn>
              </a:cxnLst>
              <a:rect l="0" t="0" r="r" b="b"/>
              <a:pathLst>
                <a:path w="531" h="386">
                  <a:moveTo>
                    <a:pt x="0" y="100"/>
                  </a:moveTo>
                  <a:lnTo>
                    <a:pt x="55" y="78"/>
                  </a:lnTo>
                  <a:lnTo>
                    <a:pt x="145" y="34"/>
                  </a:lnTo>
                  <a:lnTo>
                    <a:pt x="183" y="7"/>
                  </a:lnTo>
                  <a:lnTo>
                    <a:pt x="251" y="13"/>
                  </a:lnTo>
                  <a:lnTo>
                    <a:pt x="342" y="13"/>
                  </a:lnTo>
                  <a:lnTo>
                    <a:pt x="437" y="9"/>
                  </a:lnTo>
                  <a:lnTo>
                    <a:pt x="479" y="0"/>
                  </a:lnTo>
                  <a:lnTo>
                    <a:pt x="506" y="59"/>
                  </a:lnTo>
                  <a:lnTo>
                    <a:pt x="531" y="135"/>
                  </a:lnTo>
                  <a:lnTo>
                    <a:pt x="468" y="127"/>
                  </a:lnTo>
                  <a:lnTo>
                    <a:pt x="460" y="26"/>
                  </a:lnTo>
                  <a:lnTo>
                    <a:pt x="379" y="97"/>
                  </a:lnTo>
                  <a:lnTo>
                    <a:pt x="323" y="34"/>
                  </a:lnTo>
                  <a:lnTo>
                    <a:pt x="306" y="127"/>
                  </a:lnTo>
                  <a:lnTo>
                    <a:pt x="181" y="156"/>
                  </a:lnTo>
                  <a:lnTo>
                    <a:pt x="285" y="256"/>
                  </a:lnTo>
                  <a:lnTo>
                    <a:pt x="268" y="386"/>
                  </a:lnTo>
                  <a:lnTo>
                    <a:pt x="114" y="215"/>
                  </a:lnTo>
                  <a:lnTo>
                    <a:pt x="0" y="100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632"/>
            <p:cNvSpPr>
              <a:spLocks/>
            </p:cNvSpPr>
            <p:nvPr/>
          </p:nvSpPr>
          <p:spPr bwMode="auto">
            <a:xfrm>
              <a:off x="7921897" y="1182847"/>
              <a:ext cx="63429" cy="64531"/>
            </a:xfrm>
            <a:custGeom>
              <a:avLst/>
              <a:gdLst/>
              <a:ahLst/>
              <a:cxnLst>
                <a:cxn ang="0">
                  <a:pos x="21" y="219"/>
                </a:cxn>
                <a:cxn ang="0">
                  <a:pos x="0" y="181"/>
                </a:cxn>
                <a:cxn ang="0">
                  <a:pos x="118" y="101"/>
                </a:cxn>
                <a:cxn ang="0">
                  <a:pos x="6" y="69"/>
                </a:cxn>
                <a:cxn ang="0">
                  <a:pos x="55" y="0"/>
                </a:cxn>
                <a:cxn ang="0">
                  <a:pos x="200" y="209"/>
                </a:cxn>
                <a:cxn ang="0">
                  <a:pos x="21" y="219"/>
                </a:cxn>
                <a:cxn ang="0">
                  <a:pos x="21" y="219"/>
                </a:cxn>
              </a:cxnLst>
              <a:rect l="0" t="0" r="r" b="b"/>
              <a:pathLst>
                <a:path w="200" h="219">
                  <a:moveTo>
                    <a:pt x="21" y="219"/>
                  </a:moveTo>
                  <a:lnTo>
                    <a:pt x="0" y="181"/>
                  </a:lnTo>
                  <a:lnTo>
                    <a:pt x="118" y="101"/>
                  </a:lnTo>
                  <a:lnTo>
                    <a:pt x="6" y="69"/>
                  </a:lnTo>
                  <a:lnTo>
                    <a:pt x="55" y="0"/>
                  </a:lnTo>
                  <a:lnTo>
                    <a:pt x="200" y="209"/>
                  </a:lnTo>
                  <a:lnTo>
                    <a:pt x="21" y="219"/>
                  </a:lnTo>
                  <a:lnTo>
                    <a:pt x="21" y="21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633"/>
            <p:cNvSpPr>
              <a:spLocks/>
            </p:cNvSpPr>
            <p:nvPr/>
          </p:nvSpPr>
          <p:spPr bwMode="auto">
            <a:xfrm>
              <a:off x="7852061" y="1136077"/>
              <a:ext cx="79447" cy="49138"/>
            </a:xfrm>
            <a:custGeom>
              <a:avLst/>
              <a:gdLst/>
              <a:ahLst/>
              <a:cxnLst>
                <a:cxn ang="0">
                  <a:pos x="247" y="139"/>
                </a:cxn>
                <a:cxn ang="0">
                  <a:pos x="144" y="166"/>
                </a:cxn>
                <a:cxn ang="0">
                  <a:pos x="135" y="33"/>
                </a:cxn>
                <a:cxn ang="0">
                  <a:pos x="45" y="133"/>
                </a:cxn>
                <a:cxn ang="0">
                  <a:pos x="0" y="69"/>
                </a:cxn>
                <a:cxn ang="0">
                  <a:pos x="155" y="0"/>
                </a:cxn>
                <a:cxn ang="0">
                  <a:pos x="247" y="139"/>
                </a:cxn>
                <a:cxn ang="0">
                  <a:pos x="247" y="139"/>
                </a:cxn>
              </a:cxnLst>
              <a:rect l="0" t="0" r="r" b="b"/>
              <a:pathLst>
                <a:path w="247" h="166">
                  <a:moveTo>
                    <a:pt x="247" y="139"/>
                  </a:moveTo>
                  <a:lnTo>
                    <a:pt x="144" y="166"/>
                  </a:lnTo>
                  <a:lnTo>
                    <a:pt x="135" y="33"/>
                  </a:lnTo>
                  <a:lnTo>
                    <a:pt x="45" y="133"/>
                  </a:lnTo>
                  <a:lnTo>
                    <a:pt x="0" y="69"/>
                  </a:lnTo>
                  <a:lnTo>
                    <a:pt x="155" y="0"/>
                  </a:lnTo>
                  <a:lnTo>
                    <a:pt x="247" y="139"/>
                  </a:lnTo>
                  <a:lnTo>
                    <a:pt x="247" y="13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634"/>
            <p:cNvSpPr>
              <a:spLocks/>
            </p:cNvSpPr>
            <p:nvPr/>
          </p:nvSpPr>
          <p:spPr bwMode="auto">
            <a:xfrm>
              <a:off x="7626535" y="1161534"/>
              <a:ext cx="214635" cy="85252"/>
            </a:xfrm>
            <a:custGeom>
              <a:avLst/>
              <a:gdLst/>
              <a:ahLst/>
              <a:cxnLst>
                <a:cxn ang="0">
                  <a:pos x="0" y="289"/>
                </a:cxn>
                <a:cxn ang="0">
                  <a:pos x="601" y="287"/>
                </a:cxn>
                <a:cxn ang="0">
                  <a:pos x="616" y="237"/>
                </a:cxn>
                <a:cxn ang="0">
                  <a:pos x="496" y="173"/>
                </a:cxn>
                <a:cxn ang="0">
                  <a:pos x="643" y="104"/>
                </a:cxn>
                <a:cxn ang="0">
                  <a:pos x="671" y="0"/>
                </a:cxn>
                <a:cxn ang="0">
                  <a:pos x="419" y="112"/>
                </a:cxn>
                <a:cxn ang="0">
                  <a:pos x="162" y="220"/>
                </a:cxn>
                <a:cxn ang="0">
                  <a:pos x="0" y="289"/>
                </a:cxn>
                <a:cxn ang="0">
                  <a:pos x="0" y="289"/>
                </a:cxn>
              </a:cxnLst>
              <a:rect l="0" t="0" r="r" b="b"/>
              <a:pathLst>
                <a:path w="671" h="289">
                  <a:moveTo>
                    <a:pt x="0" y="289"/>
                  </a:moveTo>
                  <a:lnTo>
                    <a:pt x="601" y="287"/>
                  </a:lnTo>
                  <a:lnTo>
                    <a:pt x="616" y="237"/>
                  </a:lnTo>
                  <a:lnTo>
                    <a:pt x="496" y="173"/>
                  </a:lnTo>
                  <a:lnTo>
                    <a:pt x="643" y="104"/>
                  </a:lnTo>
                  <a:lnTo>
                    <a:pt x="671" y="0"/>
                  </a:lnTo>
                  <a:lnTo>
                    <a:pt x="419" y="112"/>
                  </a:lnTo>
                  <a:lnTo>
                    <a:pt x="162" y="220"/>
                  </a:lnTo>
                  <a:lnTo>
                    <a:pt x="0" y="289"/>
                  </a:lnTo>
                  <a:lnTo>
                    <a:pt x="0" y="28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635"/>
            <p:cNvSpPr>
              <a:spLocks/>
            </p:cNvSpPr>
            <p:nvPr/>
          </p:nvSpPr>
          <p:spPr bwMode="auto">
            <a:xfrm>
              <a:off x="7529789" y="1002279"/>
              <a:ext cx="42927" cy="49730"/>
            </a:xfrm>
            <a:custGeom>
              <a:avLst/>
              <a:gdLst/>
              <a:ahLst/>
              <a:cxnLst>
                <a:cxn ang="0">
                  <a:pos x="129" y="104"/>
                </a:cxn>
                <a:cxn ang="0">
                  <a:pos x="135" y="123"/>
                </a:cxn>
                <a:cxn ang="0">
                  <a:pos x="6" y="167"/>
                </a:cxn>
                <a:cxn ang="0">
                  <a:pos x="0" y="0"/>
                </a:cxn>
                <a:cxn ang="0">
                  <a:pos x="65" y="28"/>
                </a:cxn>
                <a:cxn ang="0">
                  <a:pos x="36" y="131"/>
                </a:cxn>
                <a:cxn ang="0">
                  <a:pos x="129" y="104"/>
                </a:cxn>
                <a:cxn ang="0">
                  <a:pos x="129" y="104"/>
                </a:cxn>
              </a:cxnLst>
              <a:rect l="0" t="0" r="r" b="b"/>
              <a:pathLst>
                <a:path w="135" h="167">
                  <a:moveTo>
                    <a:pt x="129" y="104"/>
                  </a:moveTo>
                  <a:lnTo>
                    <a:pt x="135" y="123"/>
                  </a:lnTo>
                  <a:lnTo>
                    <a:pt x="6" y="167"/>
                  </a:lnTo>
                  <a:lnTo>
                    <a:pt x="0" y="0"/>
                  </a:lnTo>
                  <a:lnTo>
                    <a:pt x="65" y="28"/>
                  </a:lnTo>
                  <a:lnTo>
                    <a:pt x="36" y="131"/>
                  </a:lnTo>
                  <a:lnTo>
                    <a:pt x="129" y="104"/>
                  </a:lnTo>
                  <a:lnTo>
                    <a:pt x="129" y="10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636"/>
            <p:cNvSpPr>
              <a:spLocks/>
            </p:cNvSpPr>
            <p:nvPr/>
          </p:nvSpPr>
          <p:spPr bwMode="auto">
            <a:xfrm>
              <a:off x="7529789" y="936564"/>
              <a:ext cx="33957" cy="50322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86" y="137"/>
                </a:cxn>
                <a:cxn ang="0">
                  <a:pos x="107" y="50"/>
                </a:cxn>
                <a:cxn ang="0">
                  <a:pos x="44" y="27"/>
                </a:cxn>
                <a:cxn ang="0">
                  <a:pos x="0" y="0"/>
                </a:cxn>
                <a:cxn ang="0">
                  <a:pos x="0" y="172"/>
                </a:cxn>
                <a:cxn ang="0">
                  <a:pos x="0" y="172"/>
                </a:cxn>
              </a:cxnLst>
              <a:rect l="0" t="0" r="r" b="b"/>
              <a:pathLst>
                <a:path w="107" h="172">
                  <a:moveTo>
                    <a:pt x="0" y="172"/>
                  </a:moveTo>
                  <a:lnTo>
                    <a:pt x="86" y="137"/>
                  </a:lnTo>
                  <a:lnTo>
                    <a:pt x="107" y="50"/>
                  </a:lnTo>
                  <a:lnTo>
                    <a:pt x="44" y="27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637"/>
            <p:cNvSpPr>
              <a:spLocks/>
            </p:cNvSpPr>
            <p:nvPr/>
          </p:nvSpPr>
          <p:spPr bwMode="auto">
            <a:xfrm>
              <a:off x="7578482" y="955509"/>
              <a:ext cx="11533" cy="88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30"/>
                </a:cxn>
                <a:cxn ang="0">
                  <a:pos x="36" y="1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30">
                  <a:moveTo>
                    <a:pt x="0" y="0"/>
                  </a:moveTo>
                  <a:lnTo>
                    <a:pt x="19" y="30"/>
                  </a:lnTo>
                  <a:lnTo>
                    <a:pt x="36" y="1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638"/>
            <p:cNvSpPr>
              <a:spLocks/>
            </p:cNvSpPr>
            <p:nvPr/>
          </p:nvSpPr>
          <p:spPr bwMode="auto">
            <a:xfrm>
              <a:off x="7609877" y="963797"/>
              <a:ext cx="15377" cy="710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2"/>
                </a:cxn>
                <a:cxn ang="0">
                  <a:pos x="48" y="13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8" h="22">
                  <a:moveTo>
                    <a:pt x="2" y="0"/>
                  </a:moveTo>
                  <a:lnTo>
                    <a:pt x="0" y="22"/>
                  </a:lnTo>
                  <a:lnTo>
                    <a:pt x="48" y="1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639"/>
            <p:cNvSpPr>
              <a:spLocks/>
            </p:cNvSpPr>
            <p:nvPr/>
          </p:nvSpPr>
          <p:spPr bwMode="auto">
            <a:xfrm>
              <a:off x="7629098" y="972678"/>
              <a:ext cx="133266" cy="4854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6" y="48"/>
                </a:cxn>
                <a:cxn ang="0">
                  <a:pos x="93" y="72"/>
                </a:cxn>
                <a:cxn ang="0">
                  <a:pos x="0" y="135"/>
                </a:cxn>
                <a:cxn ang="0">
                  <a:pos x="7" y="163"/>
                </a:cxn>
                <a:cxn ang="0">
                  <a:pos x="175" y="118"/>
                </a:cxn>
                <a:cxn ang="0">
                  <a:pos x="321" y="86"/>
                </a:cxn>
                <a:cxn ang="0">
                  <a:pos x="414" y="72"/>
                </a:cxn>
                <a:cxn ang="0">
                  <a:pos x="298" y="57"/>
                </a:cxn>
                <a:cxn ang="0">
                  <a:pos x="182" y="36"/>
                </a:cxn>
                <a:cxn ang="0">
                  <a:pos x="66" y="9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414" h="163">
                  <a:moveTo>
                    <a:pt x="38" y="0"/>
                  </a:moveTo>
                  <a:lnTo>
                    <a:pt x="6" y="48"/>
                  </a:lnTo>
                  <a:lnTo>
                    <a:pt x="93" y="72"/>
                  </a:lnTo>
                  <a:lnTo>
                    <a:pt x="0" y="135"/>
                  </a:lnTo>
                  <a:lnTo>
                    <a:pt x="7" y="163"/>
                  </a:lnTo>
                  <a:lnTo>
                    <a:pt x="175" y="118"/>
                  </a:lnTo>
                  <a:lnTo>
                    <a:pt x="321" y="86"/>
                  </a:lnTo>
                  <a:lnTo>
                    <a:pt x="414" y="72"/>
                  </a:lnTo>
                  <a:lnTo>
                    <a:pt x="298" y="57"/>
                  </a:lnTo>
                  <a:lnTo>
                    <a:pt x="182" y="36"/>
                  </a:lnTo>
                  <a:lnTo>
                    <a:pt x="66" y="9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640"/>
            <p:cNvSpPr>
              <a:spLocks/>
            </p:cNvSpPr>
            <p:nvPr/>
          </p:nvSpPr>
          <p:spPr bwMode="auto">
            <a:xfrm>
              <a:off x="7579123" y="745931"/>
              <a:ext cx="149924" cy="86436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93" y="114"/>
                </a:cxn>
                <a:cxn ang="0">
                  <a:pos x="232" y="70"/>
                </a:cxn>
                <a:cxn ang="0">
                  <a:pos x="359" y="32"/>
                </a:cxn>
                <a:cxn ang="0">
                  <a:pos x="470" y="0"/>
                </a:cxn>
                <a:cxn ang="0">
                  <a:pos x="449" y="45"/>
                </a:cxn>
                <a:cxn ang="0">
                  <a:pos x="428" y="110"/>
                </a:cxn>
                <a:cxn ang="0">
                  <a:pos x="414" y="192"/>
                </a:cxn>
                <a:cxn ang="0">
                  <a:pos x="413" y="264"/>
                </a:cxn>
                <a:cxn ang="0">
                  <a:pos x="414" y="291"/>
                </a:cxn>
                <a:cxn ang="0">
                  <a:pos x="228" y="230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470" h="291">
                  <a:moveTo>
                    <a:pt x="0" y="142"/>
                  </a:moveTo>
                  <a:lnTo>
                    <a:pt x="93" y="114"/>
                  </a:lnTo>
                  <a:lnTo>
                    <a:pt x="232" y="70"/>
                  </a:lnTo>
                  <a:lnTo>
                    <a:pt x="359" y="32"/>
                  </a:lnTo>
                  <a:lnTo>
                    <a:pt x="470" y="0"/>
                  </a:lnTo>
                  <a:lnTo>
                    <a:pt x="449" y="45"/>
                  </a:lnTo>
                  <a:lnTo>
                    <a:pt x="428" y="110"/>
                  </a:lnTo>
                  <a:lnTo>
                    <a:pt x="414" y="192"/>
                  </a:lnTo>
                  <a:lnTo>
                    <a:pt x="413" y="264"/>
                  </a:lnTo>
                  <a:lnTo>
                    <a:pt x="414" y="291"/>
                  </a:lnTo>
                  <a:lnTo>
                    <a:pt x="228" y="230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641"/>
            <p:cNvSpPr>
              <a:spLocks/>
            </p:cNvSpPr>
            <p:nvPr/>
          </p:nvSpPr>
          <p:spPr bwMode="auto">
            <a:xfrm>
              <a:off x="7969309" y="711594"/>
              <a:ext cx="28191" cy="2249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47"/>
                </a:cxn>
                <a:cxn ang="0">
                  <a:pos x="34" y="49"/>
                </a:cxn>
                <a:cxn ang="0">
                  <a:pos x="81" y="74"/>
                </a:cxn>
                <a:cxn ang="0">
                  <a:pos x="89" y="26"/>
                </a:cxn>
                <a:cxn ang="0">
                  <a:pos x="89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89" h="74">
                  <a:moveTo>
                    <a:pt x="0" y="13"/>
                  </a:moveTo>
                  <a:lnTo>
                    <a:pt x="0" y="47"/>
                  </a:lnTo>
                  <a:lnTo>
                    <a:pt x="34" y="49"/>
                  </a:lnTo>
                  <a:lnTo>
                    <a:pt x="81" y="74"/>
                  </a:lnTo>
                  <a:lnTo>
                    <a:pt x="89" y="26"/>
                  </a:lnTo>
                  <a:lnTo>
                    <a:pt x="89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642"/>
            <p:cNvSpPr>
              <a:spLocks/>
            </p:cNvSpPr>
            <p:nvPr/>
          </p:nvSpPr>
          <p:spPr bwMode="auto">
            <a:xfrm>
              <a:off x="7980201" y="741195"/>
              <a:ext cx="13455" cy="28417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0" y="49"/>
                </a:cxn>
                <a:cxn ang="0">
                  <a:pos x="6" y="97"/>
                </a:cxn>
                <a:cxn ang="0">
                  <a:pos x="30" y="51"/>
                </a:cxn>
                <a:cxn ang="0">
                  <a:pos x="42" y="0"/>
                </a:cxn>
                <a:cxn ang="0">
                  <a:pos x="42" y="0"/>
                </a:cxn>
              </a:cxnLst>
              <a:rect l="0" t="0" r="r" b="b"/>
              <a:pathLst>
                <a:path w="42" h="97">
                  <a:moveTo>
                    <a:pt x="42" y="0"/>
                  </a:moveTo>
                  <a:lnTo>
                    <a:pt x="0" y="49"/>
                  </a:lnTo>
                  <a:lnTo>
                    <a:pt x="6" y="97"/>
                  </a:lnTo>
                  <a:lnTo>
                    <a:pt x="30" y="51"/>
                  </a:lnTo>
                  <a:lnTo>
                    <a:pt x="42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643"/>
            <p:cNvSpPr>
              <a:spLocks/>
            </p:cNvSpPr>
            <p:nvPr/>
          </p:nvSpPr>
          <p:spPr bwMode="auto">
            <a:xfrm>
              <a:off x="7948166" y="783229"/>
              <a:ext cx="18580" cy="1361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57" y="8"/>
                </a:cxn>
                <a:cxn ang="0">
                  <a:pos x="23" y="29"/>
                </a:cxn>
                <a:cxn ang="0">
                  <a:pos x="0" y="4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57" h="46">
                  <a:moveTo>
                    <a:pt x="34" y="0"/>
                  </a:moveTo>
                  <a:lnTo>
                    <a:pt x="57" y="8"/>
                  </a:lnTo>
                  <a:lnTo>
                    <a:pt x="23" y="29"/>
                  </a:lnTo>
                  <a:lnTo>
                    <a:pt x="0" y="4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644"/>
            <p:cNvSpPr>
              <a:spLocks/>
            </p:cNvSpPr>
            <p:nvPr/>
          </p:nvSpPr>
          <p:spPr bwMode="auto">
            <a:xfrm>
              <a:off x="7900755" y="722250"/>
              <a:ext cx="19862" cy="8880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0" y="31"/>
                </a:cxn>
                <a:cxn ang="0">
                  <a:pos x="57" y="15"/>
                </a:cxn>
                <a:cxn ang="0">
                  <a:pos x="61" y="0"/>
                </a:cxn>
                <a:cxn ang="0">
                  <a:pos x="3" y="15"/>
                </a:cxn>
                <a:cxn ang="0">
                  <a:pos x="3" y="15"/>
                </a:cxn>
              </a:cxnLst>
              <a:rect l="0" t="0" r="r" b="b"/>
              <a:pathLst>
                <a:path w="61" h="31">
                  <a:moveTo>
                    <a:pt x="3" y="15"/>
                  </a:moveTo>
                  <a:lnTo>
                    <a:pt x="0" y="31"/>
                  </a:lnTo>
                  <a:lnTo>
                    <a:pt x="57" y="15"/>
                  </a:lnTo>
                  <a:lnTo>
                    <a:pt x="61" y="0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645"/>
            <p:cNvSpPr>
              <a:spLocks/>
            </p:cNvSpPr>
            <p:nvPr/>
          </p:nvSpPr>
          <p:spPr bwMode="auto">
            <a:xfrm>
              <a:off x="7889222" y="742379"/>
              <a:ext cx="60867" cy="134390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78" y="66"/>
                </a:cxn>
                <a:cxn ang="0">
                  <a:pos x="51" y="176"/>
                </a:cxn>
                <a:cxn ang="0">
                  <a:pos x="140" y="146"/>
                </a:cxn>
                <a:cxn ang="0">
                  <a:pos x="142" y="207"/>
                </a:cxn>
                <a:cxn ang="0">
                  <a:pos x="26" y="281"/>
                </a:cxn>
                <a:cxn ang="0">
                  <a:pos x="57" y="308"/>
                </a:cxn>
                <a:cxn ang="0">
                  <a:pos x="93" y="323"/>
                </a:cxn>
                <a:cxn ang="0">
                  <a:pos x="138" y="332"/>
                </a:cxn>
                <a:cxn ang="0">
                  <a:pos x="190" y="334"/>
                </a:cxn>
                <a:cxn ang="0">
                  <a:pos x="176" y="380"/>
                </a:cxn>
                <a:cxn ang="0">
                  <a:pos x="155" y="425"/>
                </a:cxn>
                <a:cxn ang="0">
                  <a:pos x="135" y="454"/>
                </a:cxn>
                <a:cxn ang="0">
                  <a:pos x="36" y="429"/>
                </a:cxn>
                <a:cxn ang="0">
                  <a:pos x="17" y="347"/>
                </a:cxn>
                <a:cxn ang="0">
                  <a:pos x="1" y="235"/>
                </a:cxn>
                <a:cxn ang="0">
                  <a:pos x="0" y="140"/>
                </a:cxn>
                <a:cxn ang="0">
                  <a:pos x="9" y="58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190" h="454">
                  <a:moveTo>
                    <a:pt x="19" y="0"/>
                  </a:moveTo>
                  <a:lnTo>
                    <a:pt x="78" y="66"/>
                  </a:lnTo>
                  <a:lnTo>
                    <a:pt x="51" y="176"/>
                  </a:lnTo>
                  <a:lnTo>
                    <a:pt x="140" y="146"/>
                  </a:lnTo>
                  <a:lnTo>
                    <a:pt x="142" y="207"/>
                  </a:lnTo>
                  <a:lnTo>
                    <a:pt x="26" y="281"/>
                  </a:lnTo>
                  <a:lnTo>
                    <a:pt x="57" y="308"/>
                  </a:lnTo>
                  <a:lnTo>
                    <a:pt x="93" y="323"/>
                  </a:lnTo>
                  <a:lnTo>
                    <a:pt x="138" y="332"/>
                  </a:lnTo>
                  <a:lnTo>
                    <a:pt x="190" y="334"/>
                  </a:lnTo>
                  <a:lnTo>
                    <a:pt x="176" y="380"/>
                  </a:lnTo>
                  <a:lnTo>
                    <a:pt x="155" y="425"/>
                  </a:lnTo>
                  <a:lnTo>
                    <a:pt x="135" y="454"/>
                  </a:lnTo>
                  <a:lnTo>
                    <a:pt x="36" y="429"/>
                  </a:lnTo>
                  <a:lnTo>
                    <a:pt x="17" y="347"/>
                  </a:lnTo>
                  <a:lnTo>
                    <a:pt x="1" y="235"/>
                  </a:lnTo>
                  <a:lnTo>
                    <a:pt x="0" y="140"/>
                  </a:lnTo>
                  <a:lnTo>
                    <a:pt x="9" y="58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646"/>
            <p:cNvSpPr>
              <a:spLocks/>
            </p:cNvSpPr>
            <p:nvPr/>
          </p:nvSpPr>
          <p:spPr bwMode="auto">
            <a:xfrm>
              <a:off x="7939837" y="850128"/>
              <a:ext cx="62789" cy="42034"/>
            </a:xfrm>
            <a:custGeom>
              <a:avLst/>
              <a:gdLst/>
              <a:ahLst/>
              <a:cxnLst>
                <a:cxn ang="0">
                  <a:pos x="0" y="98"/>
                </a:cxn>
                <a:cxn ang="0">
                  <a:pos x="61" y="116"/>
                </a:cxn>
                <a:cxn ang="0">
                  <a:pos x="126" y="129"/>
                </a:cxn>
                <a:cxn ang="0">
                  <a:pos x="196" y="140"/>
                </a:cxn>
                <a:cxn ang="0">
                  <a:pos x="181" y="119"/>
                </a:cxn>
                <a:cxn ang="0">
                  <a:pos x="166" y="79"/>
                </a:cxn>
                <a:cxn ang="0">
                  <a:pos x="158" y="32"/>
                </a:cxn>
                <a:cxn ang="0">
                  <a:pos x="166" y="0"/>
                </a:cxn>
                <a:cxn ang="0">
                  <a:pos x="132" y="28"/>
                </a:cxn>
                <a:cxn ang="0">
                  <a:pos x="84" y="58"/>
                </a:cxn>
                <a:cxn ang="0">
                  <a:pos x="33" y="85"/>
                </a:cxn>
                <a:cxn ang="0">
                  <a:pos x="0" y="98"/>
                </a:cxn>
                <a:cxn ang="0">
                  <a:pos x="0" y="98"/>
                </a:cxn>
              </a:cxnLst>
              <a:rect l="0" t="0" r="r" b="b"/>
              <a:pathLst>
                <a:path w="196" h="140">
                  <a:moveTo>
                    <a:pt x="0" y="98"/>
                  </a:moveTo>
                  <a:lnTo>
                    <a:pt x="61" y="116"/>
                  </a:lnTo>
                  <a:lnTo>
                    <a:pt x="126" y="129"/>
                  </a:lnTo>
                  <a:lnTo>
                    <a:pt x="196" y="140"/>
                  </a:lnTo>
                  <a:lnTo>
                    <a:pt x="181" y="119"/>
                  </a:lnTo>
                  <a:lnTo>
                    <a:pt x="166" y="79"/>
                  </a:lnTo>
                  <a:lnTo>
                    <a:pt x="158" y="32"/>
                  </a:lnTo>
                  <a:lnTo>
                    <a:pt x="166" y="0"/>
                  </a:lnTo>
                  <a:lnTo>
                    <a:pt x="132" y="28"/>
                  </a:lnTo>
                  <a:lnTo>
                    <a:pt x="84" y="58"/>
                  </a:lnTo>
                  <a:lnTo>
                    <a:pt x="33" y="85"/>
                  </a:lnTo>
                  <a:lnTo>
                    <a:pt x="0" y="98"/>
                  </a:lnTo>
                  <a:lnTo>
                    <a:pt x="0" y="98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647"/>
            <p:cNvSpPr>
              <a:spLocks/>
            </p:cNvSpPr>
            <p:nvPr/>
          </p:nvSpPr>
          <p:spPr bwMode="auto">
            <a:xfrm>
              <a:off x="8030176" y="856048"/>
              <a:ext cx="77525" cy="39666"/>
            </a:xfrm>
            <a:custGeom>
              <a:avLst/>
              <a:gdLst/>
              <a:ahLst/>
              <a:cxnLst>
                <a:cxn ang="0">
                  <a:pos x="0" y="131"/>
                </a:cxn>
                <a:cxn ang="0">
                  <a:pos x="13" y="100"/>
                </a:cxn>
                <a:cxn ang="0">
                  <a:pos x="28" y="66"/>
                </a:cxn>
                <a:cxn ang="0">
                  <a:pos x="57" y="30"/>
                </a:cxn>
                <a:cxn ang="0">
                  <a:pos x="83" y="0"/>
                </a:cxn>
                <a:cxn ang="0">
                  <a:pos x="100" y="22"/>
                </a:cxn>
                <a:cxn ang="0">
                  <a:pos x="131" y="53"/>
                </a:cxn>
                <a:cxn ang="0">
                  <a:pos x="173" y="81"/>
                </a:cxn>
                <a:cxn ang="0">
                  <a:pos x="224" y="102"/>
                </a:cxn>
                <a:cxn ang="0">
                  <a:pos x="241" y="106"/>
                </a:cxn>
                <a:cxn ang="0">
                  <a:pos x="194" y="135"/>
                </a:cxn>
                <a:cxn ang="0">
                  <a:pos x="133" y="133"/>
                </a:cxn>
                <a:cxn ang="0">
                  <a:pos x="42" y="133"/>
                </a:cxn>
                <a:cxn ang="0">
                  <a:pos x="0" y="131"/>
                </a:cxn>
                <a:cxn ang="0">
                  <a:pos x="0" y="131"/>
                </a:cxn>
              </a:cxnLst>
              <a:rect l="0" t="0" r="r" b="b"/>
              <a:pathLst>
                <a:path w="241" h="135">
                  <a:moveTo>
                    <a:pt x="0" y="131"/>
                  </a:moveTo>
                  <a:lnTo>
                    <a:pt x="13" y="100"/>
                  </a:lnTo>
                  <a:lnTo>
                    <a:pt x="28" y="66"/>
                  </a:lnTo>
                  <a:lnTo>
                    <a:pt x="57" y="30"/>
                  </a:lnTo>
                  <a:lnTo>
                    <a:pt x="83" y="0"/>
                  </a:lnTo>
                  <a:lnTo>
                    <a:pt x="100" y="22"/>
                  </a:lnTo>
                  <a:lnTo>
                    <a:pt x="131" y="53"/>
                  </a:lnTo>
                  <a:lnTo>
                    <a:pt x="173" y="81"/>
                  </a:lnTo>
                  <a:lnTo>
                    <a:pt x="224" y="102"/>
                  </a:lnTo>
                  <a:lnTo>
                    <a:pt x="241" y="106"/>
                  </a:lnTo>
                  <a:lnTo>
                    <a:pt x="194" y="135"/>
                  </a:lnTo>
                  <a:lnTo>
                    <a:pt x="133" y="133"/>
                  </a:lnTo>
                  <a:lnTo>
                    <a:pt x="42" y="133"/>
                  </a:lnTo>
                  <a:lnTo>
                    <a:pt x="0" y="131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648"/>
            <p:cNvSpPr>
              <a:spLocks/>
            </p:cNvSpPr>
            <p:nvPr/>
          </p:nvSpPr>
          <p:spPr bwMode="auto">
            <a:xfrm>
              <a:off x="8102575" y="847760"/>
              <a:ext cx="43568" cy="4262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40"/>
                </a:cxn>
                <a:cxn ang="0">
                  <a:pos x="13" y="87"/>
                </a:cxn>
                <a:cxn ang="0">
                  <a:pos x="0" y="143"/>
                </a:cxn>
                <a:cxn ang="0">
                  <a:pos x="53" y="110"/>
                </a:cxn>
                <a:cxn ang="0">
                  <a:pos x="114" y="68"/>
                </a:cxn>
                <a:cxn ang="0">
                  <a:pos x="137" y="51"/>
                </a:cxn>
                <a:cxn ang="0">
                  <a:pos x="84" y="36"/>
                </a:cxn>
                <a:cxn ang="0">
                  <a:pos x="28" y="13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37" h="143">
                  <a:moveTo>
                    <a:pt x="11" y="0"/>
                  </a:moveTo>
                  <a:lnTo>
                    <a:pt x="13" y="40"/>
                  </a:lnTo>
                  <a:lnTo>
                    <a:pt x="13" y="87"/>
                  </a:lnTo>
                  <a:lnTo>
                    <a:pt x="0" y="143"/>
                  </a:lnTo>
                  <a:lnTo>
                    <a:pt x="53" y="110"/>
                  </a:lnTo>
                  <a:lnTo>
                    <a:pt x="114" y="68"/>
                  </a:lnTo>
                  <a:lnTo>
                    <a:pt x="137" y="51"/>
                  </a:lnTo>
                  <a:lnTo>
                    <a:pt x="84" y="36"/>
                  </a:lnTo>
                  <a:lnTo>
                    <a:pt x="28" y="13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649"/>
            <p:cNvSpPr>
              <a:spLocks/>
            </p:cNvSpPr>
            <p:nvPr/>
          </p:nvSpPr>
          <p:spPr bwMode="auto">
            <a:xfrm>
              <a:off x="8111544" y="712778"/>
              <a:ext cx="82010" cy="1266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93"/>
                </a:cxn>
                <a:cxn ang="0">
                  <a:pos x="38" y="182"/>
                </a:cxn>
                <a:cxn ang="0">
                  <a:pos x="59" y="260"/>
                </a:cxn>
                <a:cxn ang="0">
                  <a:pos x="80" y="311"/>
                </a:cxn>
                <a:cxn ang="0">
                  <a:pos x="116" y="363"/>
                </a:cxn>
                <a:cxn ang="0">
                  <a:pos x="166" y="408"/>
                </a:cxn>
                <a:cxn ang="0">
                  <a:pos x="187" y="427"/>
                </a:cxn>
                <a:cxn ang="0">
                  <a:pos x="211" y="403"/>
                </a:cxn>
                <a:cxn ang="0">
                  <a:pos x="240" y="355"/>
                </a:cxn>
                <a:cxn ang="0">
                  <a:pos x="255" y="296"/>
                </a:cxn>
                <a:cxn ang="0">
                  <a:pos x="255" y="235"/>
                </a:cxn>
                <a:cxn ang="0">
                  <a:pos x="230" y="157"/>
                </a:cxn>
                <a:cxn ang="0">
                  <a:pos x="179" y="87"/>
                </a:cxn>
                <a:cxn ang="0">
                  <a:pos x="122" y="49"/>
                </a:cxn>
                <a:cxn ang="0">
                  <a:pos x="56" y="1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5" h="427">
                  <a:moveTo>
                    <a:pt x="0" y="0"/>
                  </a:moveTo>
                  <a:lnTo>
                    <a:pt x="19" y="93"/>
                  </a:lnTo>
                  <a:lnTo>
                    <a:pt x="38" y="182"/>
                  </a:lnTo>
                  <a:lnTo>
                    <a:pt x="59" y="260"/>
                  </a:lnTo>
                  <a:lnTo>
                    <a:pt x="80" y="311"/>
                  </a:lnTo>
                  <a:lnTo>
                    <a:pt x="116" y="363"/>
                  </a:lnTo>
                  <a:lnTo>
                    <a:pt x="166" y="408"/>
                  </a:lnTo>
                  <a:lnTo>
                    <a:pt x="187" y="427"/>
                  </a:lnTo>
                  <a:lnTo>
                    <a:pt x="211" y="403"/>
                  </a:lnTo>
                  <a:lnTo>
                    <a:pt x="240" y="355"/>
                  </a:lnTo>
                  <a:lnTo>
                    <a:pt x="255" y="296"/>
                  </a:lnTo>
                  <a:lnTo>
                    <a:pt x="255" y="235"/>
                  </a:lnTo>
                  <a:lnTo>
                    <a:pt x="230" y="157"/>
                  </a:lnTo>
                  <a:lnTo>
                    <a:pt x="179" y="87"/>
                  </a:lnTo>
                  <a:lnTo>
                    <a:pt x="122" y="49"/>
                  </a:lnTo>
                  <a:lnTo>
                    <a:pt x="56" y="1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650"/>
            <p:cNvSpPr>
              <a:spLocks/>
            </p:cNvSpPr>
            <p:nvPr/>
          </p:nvSpPr>
          <p:spPr bwMode="auto">
            <a:xfrm>
              <a:off x="8281330" y="681401"/>
              <a:ext cx="84572" cy="30193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49" y="21"/>
                </a:cxn>
                <a:cxn ang="0">
                  <a:pos x="104" y="12"/>
                </a:cxn>
                <a:cxn ang="0">
                  <a:pos x="180" y="0"/>
                </a:cxn>
                <a:cxn ang="0">
                  <a:pos x="262" y="4"/>
                </a:cxn>
                <a:cxn ang="0">
                  <a:pos x="217" y="50"/>
                </a:cxn>
                <a:cxn ang="0">
                  <a:pos x="160" y="10"/>
                </a:cxn>
                <a:cxn ang="0">
                  <a:pos x="144" y="78"/>
                </a:cxn>
                <a:cxn ang="0">
                  <a:pos x="28" y="103"/>
                </a:cxn>
                <a:cxn ang="0">
                  <a:pos x="11" y="52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262" h="103">
                  <a:moveTo>
                    <a:pt x="0" y="34"/>
                  </a:moveTo>
                  <a:lnTo>
                    <a:pt x="49" y="21"/>
                  </a:lnTo>
                  <a:lnTo>
                    <a:pt x="104" y="12"/>
                  </a:lnTo>
                  <a:lnTo>
                    <a:pt x="180" y="0"/>
                  </a:lnTo>
                  <a:lnTo>
                    <a:pt x="262" y="4"/>
                  </a:lnTo>
                  <a:lnTo>
                    <a:pt x="217" y="50"/>
                  </a:lnTo>
                  <a:lnTo>
                    <a:pt x="160" y="10"/>
                  </a:lnTo>
                  <a:lnTo>
                    <a:pt x="144" y="78"/>
                  </a:lnTo>
                  <a:lnTo>
                    <a:pt x="28" y="103"/>
                  </a:lnTo>
                  <a:lnTo>
                    <a:pt x="11" y="5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651"/>
            <p:cNvSpPr>
              <a:spLocks/>
            </p:cNvSpPr>
            <p:nvPr/>
          </p:nvSpPr>
          <p:spPr bwMode="auto">
            <a:xfrm>
              <a:off x="8290940" y="707450"/>
              <a:ext cx="99949" cy="149783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23" y="78"/>
                </a:cxn>
                <a:cxn ang="0">
                  <a:pos x="42" y="148"/>
                </a:cxn>
                <a:cxn ang="0">
                  <a:pos x="52" y="209"/>
                </a:cxn>
                <a:cxn ang="0">
                  <a:pos x="55" y="272"/>
                </a:cxn>
                <a:cxn ang="0">
                  <a:pos x="52" y="344"/>
                </a:cxn>
                <a:cxn ang="0">
                  <a:pos x="44" y="399"/>
                </a:cxn>
                <a:cxn ang="0">
                  <a:pos x="29" y="465"/>
                </a:cxn>
                <a:cxn ang="0">
                  <a:pos x="14" y="505"/>
                </a:cxn>
                <a:cxn ang="0">
                  <a:pos x="57" y="475"/>
                </a:cxn>
                <a:cxn ang="0">
                  <a:pos x="137" y="422"/>
                </a:cxn>
                <a:cxn ang="0">
                  <a:pos x="192" y="365"/>
                </a:cxn>
                <a:cxn ang="0">
                  <a:pos x="251" y="292"/>
                </a:cxn>
                <a:cxn ang="0">
                  <a:pos x="312" y="209"/>
                </a:cxn>
                <a:cxn ang="0">
                  <a:pos x="248" y="190"/>
                </a:cxn>
                <a:cxn ang="0">
                  <a:pos x="173" y="279"/>
                </a:cxn>
                <a:cxn ang="0">
                  <a:pos x="160" y="195"/>
                </a:cxn>
                <a:cxn ang="0">
                  <a:pos x="65" y="224"/>
                </a:cxn>
                <a:cxn ang="0">
                  <a:pos x="95" y="118"/>
                </a:cxn>
                <a:cxn ang="0">
                  <a:pos x="4" y="0"/>
                </a:cxn>
                <a:cxn ang="0">
                  <a:pos x="0" y="9"/>
                </a:cxn>
                <a:cxn ang="0">
                  <a:pos x="0" y="9"/>
                </a:cxn>
              </a:cxnLst>
              <a:rect l="0" t="0" r="r" b="b"/>
              <a:pathLst>
                <a:path w="312" h="505">
                  <a:moveTo>
                    <a:pt x="0" y="9"/>
                  </a:moveTo>
                  <a:lnTo>
                    <a:pt x="23" y="78"/>
                  </a:lnTo>
                  <a:lnTo>
                    <a:pt x="42" y="148"/>
                  </a:lnTo>
                  <a:lnTo>
                    <a:pt x="52" y="209"/>
                  </a:lnTo>
                  <a:lnTo>
                    <a:pt x="55" y="272"/>
                  </a:lnTo>
                  <a:lnTo>
                    <a:pt x="52" y="344"/>
                  </a:lnTo>
                  <a:lnTo>
                    <a:pt x="44" y="399"/>
                  </a:lnTo>
                  <a:lnTo>
                    <a:pt x="29" y="465"/>
                  </a:lnTo>
                  <a:lnTo>
                    <a:pt x="14" y="505"/>
                  </a:lnTo>
                  <a:lnTo>
                    <a:pt x="57" y="475"/>
                  </a:lnTo>
                  <a:lnTo>
                    <a:pt x="137" y="422"/>
                  </a:lnTo>
                  <a:lnTo>
                    <a:pt x="192" y="365"/>
                  </a:lnTo>
                  <a:lnTo>
                    <a:pt x="251" y="292"/>
                  </a:lnTo>
                  <a:lnTo>
                    <a:pt x="312" y="209"/>
                  </a:lnTo>
                  <a:lnTo>
                    <a:pt x="248" y="190"/>
                  </a:lnTo>
                  <a:lnTo>
                    <a:pt x="173" y="279"/>
                  </a:lnTo>
                  <a:lnTo>
                    <a:pt x="160" y="195"/>
                  </a:lnTo>
                  <a:lnTo>
                    <a:pt x="65" y="224"/>
                  </a:lnTo>
                  <a:lnTo>
                    <a:pt x="95" y="118"/>
                  </a:lnTo>
                  <a:lnTo>
                    <a:pt x="4" y="0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652"/>
            <p:cNvSpPr>
              <a:spLocks/>
            </p:cNvSpPr>
            <p:nvPr/>
          </p:nvSpPr>
          <p:spPr bwMode="auto">
            <a:xfrm>
              <a:off x="8379357" y="680808"/>
              <a:ext cx="48693" cy="7873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82"/>
                </a:cxn>
                <a:cxn ang="0">
                  <a:pos x="70" y="88"/>
                </a:cxn>
                <a:cxn ang="0">
                  <a:pos x="101" y="105"/>
                </a:cxn>
                <a:cxn ang="0">
                  <a:pos x="36" y="183"/>
                </a:cxn>
                <a:cxn ang="0">
                  <a:pos x="55" y="266"/>
                </a:cxn>
                <a:cxn ang="0">
                  <a:pos x="87" y="196"/>
                </a:cxn>
                <a:cxn ang="0">
                  <a:pos x="129" y="99"/>
                </a:cxn>
                <a:cxn ang="0">
                  <a:pos x="152" y="6"/>
                </a:cxn>
                <a:cxn ang="0">
                  <a:pos x="44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52" h="266">
                  <a:moveTo>
                    <a:pt x="0" y="2"/>
                  </a:moveTo>
                  <a:lnTo>
                    <a:pt x="0" y="82"/>
                  </a:lnTo>
                  <a:lnTo>
                    <a:pt x="70" y="88"/>
                  </a:lnTo>
                  <a:lnTo>
                    <a:pt x="101" y="105"/>
                  </a:lnTo>
                  <a:lnTo>
                    <a:pt x="36" y="183"/>
                  </a:lnTo>
                  <a:lnTo>
                    <a:pt x="55" y="266"/>
                  </a:lnTo>
                  <a:lnTo>
                    <a:pt x="87" y="196"/>
                  </a:lnTo>
                  <a:lnTo>
                    <a:pt x="129" y="99"/>
                  </a:lnTo>
                  <a:lnTo>
                    <a:pt x="152" y="6"/>
                  </a:lnTo>
                  <a:lnTo>
                    <a:pt x="4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690"/>
            <p:cNvSpPr>
              <a:spLocks/>
            </p:cNvSpPr>
            <p:nvPr/>
          </p:nvSpPr>
          <p:spPr bwMode="auto">
            <a:xfrm>
              <a:off x="7671384" y="1200016"/>
              <a:ext cx="139673" cy="39074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435" y="131"/>
                </a:cxn>
                <a:cxn ang="0">
                  <a:pos x="304" y="42"/>
                </a:cxn>
                <a:cxn ang="0">
                  <a:pos x="355" y="0"/>
                </a:cxn>
                <a:cxn ang="0">
                  <a:pos x="289" y="0"/>
                </a:cxn>
                <a:cxn ang="0">
                  <a:pos x="144" y="55"/>
                </a:cxn>
                <a:cxn ang="0">
                  <a:pos x="0" y="133"/>
                </a:cxn>
                <a:cxn ang="0">
                  <a:pos x="0" y="133"/>
                </a:cxn>
              </a:cxnLst>
              <a:rect l="0" t="0" r="r" b="b"/>
              <a:pathLst>
                <a:path w="435" h="133">
                  <a:moveTo>
                    <a:pt x="0" y="133"/>
                  </a:moveTo>
                  <a:lnTo>
                    <a:pt x="435" y="131"/>
                  </a:lnTo>
                  <a:lnTo>
                    <a:pt x="304" y="42"/>
                  </a:lnTo>
                  <a:lnTo>
                    <a:pt x="355" y="0"/>
                  </a:lnTo>
                  <a:lnTo>
                    <a:pt x="289" y="0"/>
                  </a:lnTo>
                  <a:lnTo>
                    <a:pt x="144" y="55"/>
                  </a:lnTo>
                  <a:lnTo>
                    <a:pt x="0" y="133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691"/>
            <p:cNvSpPr>
              <a:spLocks/>
            </p:cNvSpPr>
            <p:nvPr/>
          </p:nvSpPr>
          <p:spPr bwMode="auto">
            <a:xfrm>
              <a:off x="7931508" y="1223105"/>
              <a:ext cx="39723" cy="18353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83" y="0"/>
                </a:cxn>
                <a:cxn ang="0">
                  <a:pos x="123" y="47"/>
                </a:cxn>
                <a:cxn ang="0">
                  <a:pos x="4" y="61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23" h="61">
                  <a:moveTo>
                    <a:pt x="0" y="44"/>
                  </a:moveTo>
                  <a:lnTo>
                    <a:pt x="83" y="0"/>
                  </a:lnTo>
                  <a:lnTo>
                    <a:pt x="123" y="47"/>
                  </a:lnTo>
                  <a:lnTo>
                    <a:pt x="4" y="61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692"/>
            <p:cNvSpPr>
              <a:spLocks/>
            </p:cNvSpPr>
            <p:nvPr/>
          </p:nvSpPr>
          <p:spPr bwMode="auto">
            <a:xfrm>
              <a:off x="8162160" y="1147918"/>
              <a:ext cx="74962" cy="86436"/>
            </a:xfrm>
            <a:custGeom>
              <a:avLst/>
              <a:gdLst/>
              <a:ahLst/>
              <a:cxnLst>
                <a:cxn ang="0">
                  <a:pos x="0" y="137"/>
                </a:cxn>
                <a:cxn ang="0">
                  <a:pos x="63" y="36"/>
                </a:cxn>
                <a:cxn ang="0">
                  <a:pos x="173" y="74"/>
                </a:cxn>
                <a:cxn ang="0">
                  <a:pos x="173" y="0"/>
                </a:cxn>
                <a:cxn ang="0">
                  <a:pos x="234" y="289"/>
                </a:cxn>
                <a:cxn ang="0">
                  <a:pos x="149" y="291"/>
                </a:cxn>
                <a:cxn ang="0">
                  <a:pos x="0" y="137"/>
                </a:cxn>
                <a:cxn ang="0">
                  <a:pos x="0" y="137"/>
                </a:cxn>
              </a:cxnLst>
              <a:rect l="0" t="0" r="r" b="b"/>
              <a:pathLst>
                <a:path w="234" h="291">
                  <a:moveTo>
                    <a:pt x="0" y="137"/>
                  </a:moveTo>
                  <a:lnTo>
                    <a:pt x="63" y="36"/>
                  </a:lnTo>
                  <a:lnTo>
                    <a:pt x="173" y="74"/>
                  </a:lnTo>
                  <a:lnTo>
                    <a:pt x="173" y="0"/>
                  </a:lnTo>
                  <a:lnTo>
                    <a:pt x="234" y="289"/>
                  </a:lnTo>
                  <a:lnTo>
                    <a:pt x="149" y="291"/>
                  </a:lnTo>
                  <a:lnTo>
                    <a:pt x="0" y="137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693"/>
            <p:cNvSpPr>
              <a:spLocks/>
            </p:cNvSpPr>
            <p:nvPr/>
          </p:nvSpPr>
          <p:spPr bwMode="auto">
            <a:xfrm>
              <a:off x="8417799" y="1192320"/>
              <a:ext cx="10892" cy="14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48"/>
                </a:cxn>
                <a:cxn ang="0">
                  <a:pos x="32" y="1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2" h="48">
                  <a:moveTo>
                    <a:pt x="0" y="0"/>
                  </a:moveTo>
                  <a:lnTo>
                    <a:pt x="13" y="48"/>
                  </a:lnTo>
                  <a:lnTo>
                    <a:pt x="32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694"/>
            <p:cNvSpPr>
              <a:spLocks/>
            </p:cNvSpPr>
            <p:nvPr/>
          </p:nvSpPr>
          <p:spPr bwMode="auto">
            <a:xfrm>
              <a:off x="8429972" y="1230802"/>
              <a:ext cx="31394" cy="65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91" y="0"/>
                </a:cxn>
                <a:cxn ang="0">
                  <a:pos x="97" y="22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97" h="22">
                  <a:moveTo>
                    <a:pt x="0" y="19"/>
                  </a:moveTo>
                  <a:lnTo>
                    <a:pt x="91" y="0"/>
                  </a:lnTo>
                  <a:lnTo>
                    <a:pt x="97" y="22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695"/>
            <p:cNvSpPr>
              <a:spLocks/>
            </p:cNvSpPr>
            <p:nvPr/>
          </p:nvSpPr>
          <p:spPr bwMode="auto">
            <a:xfrm>
              <a:off x="8502371" y="1226065"/>
              <a:ext cx="49334" cy="11248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27" y="0"/>
                </a:cxn>
                <a:cxn ang="0">
                  <a:pos x="154" y="27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4" h="38">
                  <a:moveTo>
                    <a:pt x="0" y="38"/>
                  </a:moveTo>
                  <a:lnTo>
                    <a:pt x="27" y="0"/>
                  </a:lnTo>
                  <a:lnTo>
                    <a:pt x="154" y="27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696"/>
            <p:cNvSpPr>
              <a:spLocks/>
            </p:cNvSpPr>
            <p:nvPr/>
          </p:nvSpPr>
          <p:spPr bwMode="auto">
            <a:xfrm>
              <a:off x="8536328" y="1178111"/>
              <a:ext cx="54460" cy="56242"/>
            </a:xfrm>
            <a:custGeom>
              <a:avLst/>
              <a:gdLst/>
              <a:ahLst/>
              <a:cxnLst>
                <a:cxn ang="0">
                  <a:pos x="0" y="190"/>
                </a:cxn>
                <a:cxn ang="0">
                  <a:pos x="172" y="190"/>
                </a:cxn>
                <a:cxn ang="0">
                  <a:pos x="168" y="0"/>
                </a:cxn>
                <a:cxn ang="0">
                  <a:pos x="14" y="74"/>
                </a:cxn>
                <a:cxn ang="0">
                  <a:pos x="56" y="163"/>
                </a:cxn>
                <a:cxn ang="0">
                  <a:pos x="0" y="190"/>
                </a:cxn>
                <a:cxn ang="0">
                  <a:pos x="0" y="190"/>
                </a:cxn>
              </a:cxnLst>
              <a:rect l="0" t="0" r="r" b="b"/>
              <a:pathLst>
                <a:path w="172" h="190">
                  <a:moveTo>
                    <a:pt x="0" y="190"/>
                  </a:moveTo>
                  <a:lnTo>
                    <a:pt x="172" y="190"/>
                  </a:lnTo>
                  <a:lnTo>
                    <a:pt x="168" y="0"/>
                  </a:lnTo>
                  <a:lnTo>
                    <a:pt x="14" y="74"/>
                  </a:lnTo>
                  <a:lnTo>
                    <a:pt x="56" y="163"/>
                  </a:lnTo>
                  <a:lnTo>
                    <a:pt x="0" y="190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697"/>
            <p:cNvSpPr>
              <a:spLocks/>
            </p:cNvSpPr>
            <p:nvPr/>
          </p:nvSpPr>
          <p:spPr bwMode="auto">
            <a:xfrm>
              <a:off x="8446631" y="896898"/>
              <a:ext cx="144158" cy="42626"/>
            </a:xfrm>
            <a:custGeom>
              <a:avLst/>
              <a:gdLst/>
              <a:ahLst/>
              <a:cxnLst>
                <a:cxn ang="0">
                  <a:pos x="44" y="14"/>
                </a:cxn>
                <a:cxn ang="0">
                  <a:pos x="260" y="0"/>
                </a:cxn>
                <a:cxn ang="0">
                  <a:pos x="451" y="38"/>
                </a:cxn>
                <a:cxn ang="0">
                  <a:pos x="441" y="145"/>
                </a:cxn>
                <a:cxn ang="0">
                  <a:pos x="276" y="132"/>
                </a:cxn>
                <a:cxn ang="0">
                  <a:pos x="72" y="103"/>
                </a:cxn>
                <a:cxn ang="0">
                  <a:pos x="0" y="80"/>
                </a:cxn>
                <a:cxn ang="0">
                  <a:pos x="44" y="14"/>
                </a:cxn>
                <a:cxn ang="0">
                  <a:pos x="44" y="14"/>
                </a:cxn>
              </a:cxnLst>
              <a:rect l="0" t="0" r="r" b="b"/>
              <a:pathLst>
                <a:path w="451" h="145">
                  <a:moveTo>
                    <a:pt x="44" y="14"/>
                  </a:moveTo>
                  <a:lnTo>
                    <a:pt x="260" y="0"/>
                  </a:lnTo>
                  <a:lnTo>
                    <a:pt x="451" y="38"/>
                  </a:lnTo>
                  <a:lnTo>
                    <a:pt x="441" y="145"/>
                  </a:lnTo>
                  <a:lnTo>
                    <a:pt x="276" y="132"/>
                  </a:lnTo>
                  <a:lnTo>
                    <a:pt x="72" y="103"/>
                  </a:lnTo>
                  <a:lnTo>
                    <a:pt x="0" y="80"/>
                  </a:lnTo>
                  <a:lnTo>
                    <a:pt x="44" y="14"/>
                  </a:lnTo>
                  <a:lnTo>
                    <a:pt x="44" y="1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698"/>
            <p:cNvSpPr>
              <a:spLocks/>
            </p:cNvSpPr>
            <p:nvPr/>
          </p:nvSpPr>
          <p:spPr bwMode="auto">
            <a:xfrm>
              <a:off x="8308880" y="773757"/>
              <a:ext cx="67914" cy="62755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78" y="13"/>
                </a:cxn>
                <a:cxn ang="0">
                  <a:pos x="103" y="91"/>
                </a:cxn>
                <a:cxn ang="0">
                  <a:pos x="189" y="0"/>
                </a:cxn>
                <a:cxn ang="0">
                  <a:pos x="211" y="6"/>
                </a:cxn>
                <a:cxn ang="0">
                  <a:pos x="162" y="63"/>
                </a:cxn>
                <a:cxn ang="0">
                  <a:pos x="101" y="135"/>
                </a:cxn>
                <a:cxn ang="0">
                  <a:pos x="38" y="188"/>
                </a:cxn>
                <a:cxn ang="0">
                  <a:pos x="0" y="213"/>
                </a:cxn>
                <a:cxn ang="0">
                  <a:pos x="23" y="120"/>
                </a:cxn>
                <a:cxn ang="0">
                  <a:pos x="19" y="32"/>
                </a:cxn>
                <a:cxn ang="0">
                  <a:pos x="19" y="32"/>
                </a:cxn>
              </a:cxnLst>
              <a:rect l="0" t="0" r="r" b="b"/>
              <a:pathLst>
                <a:path w="211" h="213">
                  <a:moveTo>
                    <a:pt x="19" y="32"/>
                  </a:moveTo>
                  <a:lnTo>
                    <a:pt x="78" y="13"/>
                  </a:lnTo>
                  <a:lnTo>
                    <a:pt x="103" y="91"/>
                  </a:lnTo>
                  <a:lnTo>
                    <a:pt x="189" y="0"/>
                  </a:lnTo>
                  <a:lnTo>
                    <a:pt x="211" y="6"/>
                  </a:lnTo>
                  <a:lnTo>
                    <a:pt x="162" y="63"/>
                  </a:lnTo>
                  <a:lnTo>
                    <a:pt x="101" y="135"/>
                  </a:lnTo>
                  <a:lnTo>
                    <a:pt x="38" y="188"/>
                  </a:lnTo>
                  <a:lnTo>
                    <a:pt x="0" y="213"/>
                  </a:lnTo>
                  <a:lnTo>
                    <a:pt x="23" y="120"/>
                  </a:lnTo>
                  <a:lnTo>
                    <a:pt x="19" y="32"/>
                  </a:lnTo>
                  <a:lnTo>
                    <a:pt x="19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699"/>
            <p:cNvSpPr>
              <a:spLocks/>
            </p:cNvSpPr>
            <p:nvPr/>
          </p:nvSpPr>
          <p:spPr bwMode="auto">
            <a:xfrm>
              <a:off x="8524155" y="750076"/>
              <a:ext cx="28832" cy="2072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63"/>
                </a:cxn>
                <a:cxn ang="0">
                  <a:pos x="84" y="70"/>
                </a:cxn>
                <a:cxn ang="0">
                  <a:pos x="92" y="40"/>
                </a:cxn>
                <a:cxn ang="0">
                  <a:pos x="21" y="0"/>
                </a:cxn>
                <a:cxn ang="0">
                  <a:pos x="21" y="0"/>
                </a:cxn>
              </a:cxnLst>
              <a:rect l="0" t="0" r="r" b="b"/>
              <a:pathLst>
                <a:path w="92" h="70">
                  <a:moveTo>
                    <a:pt x="21" y="0"/>
                  </a:moveTo>
                  <a:lnTo>
                    <a:pt x="0" y="63"/>
                  </a:lnTo>
                  <a:lnTo>
                    <a:pt x="84" y="70"/>
                  </a:lnTo>
                  <a:lnTo>
                    <a:pt x="92" y="40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700"/>
            <p:cNvSpPr>
              <a:spLocks/>
            </p:cNvSpPr>
            <p:nvPr/>
          </p:nvSpPr>
          <p:spPr bwMode="auto">
            <a:xfrm>
              <a:off x="8129484" y="755996"/>
              <a:ext cx="56382" cy="72227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135" y="0"/>
                </a:cxn>
                <a:cxn ang="0">
                  <a:pos x="163" y="46"/>
                </a:cxn>
                <a:cxn ang="0">
                  <a:pos x="176" y="97"/>
                </a:cxn>
                <a:cxn ang="0">
                  <a:pos x="174" y="154"/>
                </a:cxn>
                <a:cxn ang="0">
                  <a:pos x="159" y="202"/>
                </a:cxn>
                <a:cxn ang="0">
                  <a:pos x="135" y="245"/>
                </a:cxn>
                <a:cxn ang="0">
                  <a:pos x="85" y="213"/>
                </a:cxn>
                <a:cxn ang="0">
                  <a:pos x="47" y="160"/>
                </a:cxn>
                <a:cxn ang="0">
                  <a:pos x="15" y="88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76" h="245">
                  <a:moveTo>
                    <a:pt x="0" y="42"/>
                  </a:moveTo>
                  <a:lnTo>
                    <a:pt x="135" y="0"/>
                  </a:lnTo>
                  <a:lnTo>
                    <a:pt x="163" y="46"/>
                  </a:lnTo>
                  <a:lnTo>
                    <a:pt x="176" y="97"/>
                  </a:lnTo>
                  <a:lnTo>
                    <a:pt x="174" y="154"/>
                  </a:lnTo>
                  <a:lnTo>
                    <a:pt x="159" y="202"/>
                  </a:lnTo>
                  <a:lnTo>
                    <a:pt x="135" y="245"/>
                  </a:lnTo>
                  <a:lnTo>
                    <a:pt x="85" y="213"/>
                  </a:lnTo>
                  <a:lnTo>
                    <a:pt x="47" y="160"/>
                  </a:lnTo>
                  <a:lnTo>
                    <a:pt x="15" y="88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701"/>
            <p:cNvSpPr>
              <a:spLocks/>
            </p:cNvSpPr>
            <p:nvPr/>
          </p:nvSpPr>
          <p:spPr bwMode="auto">
            <a:xfrm>
              <a:off x="8112826" y="860785"/>
              <a:ext cx="14736" cy="1539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51"/>
                </a:cxn>
                <a:cxn ang="0">
                  <a:pos x="46" y="15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6" h="51">
                  <a:moveTo>
                    <a:pt x="4" y="0"/>
                  </a:moveTo>
                  <a:lnTo>
                    <a:pt x="0" y="51"/>
                  </a:lnTo>
                  <a:lnTo>
                    <a:pt x="46" y="15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702"/>
            <p:cNvSpPr>
              <a:spLocks/>
            </p:cNvSpPr>
            <p:nvPr/>
          </p:nvSpPr>
          <p:spPr bwMode="auto">
            <a:xfrm>
              <a:off x="8039146" y="866705"/>
              <a:ext cx="53178" cy="22497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6" y="59"/>
                </a:cxn>
                <a:cxn ang="0">
                  <a:pos x="0" y="74"/>
                </a:cxn>
                <a:cxn ang="0">
                  <a:pos x="166" y="76"/>
                </a:cxn>
                <a:cxn ang="0">
                  <a:pos x="101" y="47"/>
                </a:cxn>
                <a:cxn ang="0">
                  <a:pos x="50" y="0"/>
                </a:cxn>
                <a:cxn ang="0">
                  <a:pos x="50" y="0"/>
                </a:cxn>
              </a:cxnLst>
              <a:rect l="0" t="0" r="r" b="b"/>
              <a:pathLst>
                <a:path w="166" h="76">
                  <a:moveTo>
                    <a:pt x="50" y="0"/>
                  </a:moveTo>
                  <a:lnTo>
                    <a:pt x="6" y="59"/>
                  </a:lnTo>
                  <a:lnTo>
                    <a:pt x="0" y="74"/>
                  </a:lnTo>
                  <a:lnTo>
                    <a:pt x="166" y="76"/>
                  </a:lnTo>
                  <a:lnTo>
                    <a:pt x="101" y="47"/>
                  </a:lnTo>
                  <a:lnTo>
                    <a:pt x="5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703"/>
            <p:cNvSpPr>
              <a:spLocks/>
            </p:cNvSpPr>
            <p:nvPr/>
          </p:nvSpPr>
          <p:spPr bwMode="auto">
            <a:xfrm>
              <a:off x="7960339" y="864337"/>
              <a:ext cx="28191" cy="18353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74" y="0"/>
                </a:cxn>
                <a:cxn ang="0">
                  <a:pos x="87" y="63"/>
                </a:cxn>
                <a:cxn ang="0">
                  <a:pos x="0" y="46"/>
                </a:cxn>
                <a:cxn ang="0">
                  <a:pos x="0" y="46"/>
                </a:cxn>
              </a:cxnLst>
              <a:rect l="0" t="0" r="r" b="b"/>
              <a:pathLst>
                <a:path w="87" h="63">
                  <a:moveTo>
                    <a:pt x="0" y="46"/>
                  </a:moveTo>
                  <a:lnTo>
                    <a:pt x="74" y="0"/>
                  </a:lnTo>
                  <a:lnTo>
                    <a:pt x="87" y="63"/>
                  </a:lnTo>
                  <a:lnTo>
                    <a:pt x="0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704"/>
            <p:cNvSpPr>
              <a:spLocks/>
            </p:cNvSpPr>
            <p:nvPr/>
          </p:nvSpPr>
          <p:spPr bwMode="auto">
            <a:xfrm>
              <a:off x="7898832" y="835328"/>
              <a:ext cx="41005" cy="343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29"/>
                </a:cxn>
                <a:cxn ang="0">
                  <a:pos x="88" y="38"/>
                </a:cxn>
                <a:cxn ang="0">
                  <a:pos x="129" y="38"/>
                </a:cxn>
                <a:cxn ang="0">
                  <a:pos x="93" y="116"/>
                </a:cxn>
                <a:cxn ang="0">
                  <a:pos x="19" y="9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9" h="116">
                  <a:moveTo>
                    <a:pt x="0" y="0"/>
                  </a:moveTo>
                  <a:lnTo>
                    <a:pt x="42" y="29"/>
                  </a:lnTo>
                  <a:lnTo>
                    <a:pt x="88" y="38"/>
                  </a:lnTo>
                  <a:lnTo>
                    <a:pt x="129" y="38"/>
                  </a:lnTo>
                  <a:lnTo>
                    <a:pt x="93" y="116"/>
                  </a:lnTo>
                  <a:lnTo>
                    <a:pt x="19" y="9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705"/>
            <p:cNvSpPr>
              <a:spLocks/>
            </p:cNvSpPr>
            <p:nvPr/>
          </p:nvSpPr>
          <p:spPr bwMode="auto">
            <a:xfrm>
              <a:off x="7607314" y="779085"/>
              <a:ext cx="94183" cy="40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7" y="76"/>
                </a:cxn>
                <a:cxn ang="0">
                  <a:pos x="289" y="139"/>
                </a:cxn>
                <a:cxn ang="0">
                  <a:pos x="289" y="89"/>
                </a:cxn>
                <a:cxn ang="0">
                  <a:pos x="293" y="15"/>
                </a:cxn>
                <a:cxn ang="0">
                  <a:pos x="215" y="0"/>
                </a:cxn>
                <a:cxn ang="0">
                  <a:pos x="82" y="15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293" h="139">
                  <a:moveTo>
                    <a:pt x="0" y="44"/>
                  </a:moveTo>
                  <a:lnTo>
                    <a:pt x="97" y="76"/>
                  </a:lnTo>
                  <a:lnTo>
                    <a:pt x="289" y="139"/>
                  </a:lnTo>
                  <a:lnTo>
                    <a:pt x="289" y="89"/>
                  </a:lnTo>
                  <a:lnTo>
                    <a:pt x="293" y="15"/>
                  </a:lnTo>
                  <a:lnTo>
                    <a:pt x="215" y="0"/>
                  </a:lnTo>
                  <a:lnTo>
                    <a:pt x="82" y="15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706"/>
            <p:cNvSpPr>
              <a:spLocks/>
            </p:cNvSpPr>
            <p:nvPr/>
          </p:nvSpPr>
          <p:spPr bwMode="auto">
            <a:xfrm>
              <a:off x="7643834" y="989847"/>
              <a:ext cx="71758" cy="20721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225" y="15"/>
                </a:cxn>
                <a:cxn ang="0">
                  <a:pos x="107" y="0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225" h="70">
                  <a:moveTo>
                    <a:pt x="0" y="70"/>
                  </a:moveTo>
                  <a:lnTo>
                    <a:pt x="225" y="15"/>
                  </a:lnTo>
                  <a:lnTo>
                    <a:pt x="107" y="0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707"/>
            <p:cNvSpPr>
              <a:spLocks/>
            </p:cNvSpPr>
            <p:nvPr/>
          </p:nvSpPr>
          <p:spPr bwMode="auto">
            <a:xfrm>
              <a:off x="7534274" y="1012936"/>
              <a:ext cx="8329" cy="2308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78"/>
                </a:cxn>
                <a:cxn ang="0">
                  <a:pos x="27" y="11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7" h="78">
                  <a:moveTo>
                    <a:pt x="4" y="0"/>
                  </a:moveTo>
                  <a:lnTo>
                    <a:pt x="0" y="78"/>
                  </a:lnTo>
                  <a:lnTo>
                    <a:pt x="27" y="1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708"/>
            <p:cNvSpPr>
              <a:spLocks/>
            </p:cNvSpPr>
            <p:nvPr/>
          </p:nvSpPr>
          <p:spPr bwMode="auto">
            <a:xfrm>
              <a:off x="8549783" y="536354"/>
              <a:ext cx="46130" cy="42034"/>
            </a:xfrm>
            <a:custGeom>
              <a:avLst/>
              <a:gdLst/>
              <a:ahLst/>
              <a:cxnLst>
                <a:cxn ang="0">
                  <a:pos x="4" y="32"/>
                </a:cxn>
                <a:cxn ang="0">
                  <a:pos x="93" y="0"/>
                </a:cxn>
                <a:cxn ang="0">
                  <a:pos x="145" y="17"/>
                </a:cxn>
                <a:cxn ang="0">
                  <a:pos x="137" y="142"/>
                </a:cxn>
                <a:cxn ang="0">
                  <a:pos x="44" y="102"/>
                </a:cxn>
                <a:cxn ang="0">
                  <a:pos x="0" y="89"/>
                </a:cxn>
                <a:cxn ang="0">
                  <a:pos x="4" y="32"/>
                </a:cxn>
                <a:cxn ang="0">
                  <a:pos x="4" y="32"/>
                </a:cxn>
              </a:cxnLst>
              <a:rect l="0" t="0" r="r" b="b"/>
              <a:pathLst>
                <a:path w="145" h="142">
                  <a:moveTo>
                    <a:pt x="4" y="32"/>
                  </a:moveTo>
                  <a:lnTo>
                    <a:pt x="93" y="0"/>
                  </a:lnTo>
                  <a:lnTo>
                    <a:pt x="145" y="17"/>
                  </a:lnTo>
                  <a:lnTo>
                    <a:pt x="137" y="142"/>
                  </a:lnTo>
                  <a:lnTo>
                    <a:pt x="44" y="102"/>
                  </a:lnTo>
                  <a:lnTo>
                    <a:pt x="0" y="89"/>
                  </a:lnTo>
                  <a:lnTo>
                    <a:pt x="4" y="32"/>
                  </a:lnTo>
                  <a:lnTo>
                    <a:pt x="4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709"/>
            <p:cNvSpPr>
              <a:spLocks/>
            </p:cNvSpPr>
            <p:nvPr/>
          </p:nvSpPr>
          <p:spPr bwMode="auto">
            <a:xfrm>
              <a:off x="8297347" y="520961"/>
              <a:ext cx="120452" cy="43810"/>
            </a:xfrm>
            <a:custGeom>
              <a:avLst/>
              <a:gdLst/>
              <a:ahLst/>
              <a:cxnLst>
                <a:cxn ang="0">
                  <a:pos x="54" y="46"/>
                </a:cxn>
                <a:cxn ang="0">
                  <a:pos x="0" y="107"/>
                </a:cxn>
                <a:cxn ang="0">
                  <a:pos x="29" y="149"/>
                </a:cxn>
                <a:cxn ang="0">
                  <a:pos x="118" y="120"/>
                </a:cxn>
                <a:cxn ang="0">
                  <a:pos x="227" y="101"/>
                </a:cxn>
                <a:cxn ang="0">
                  <a:pos x="322" y="90"/>
                </a:cxn>
                <a:cxn ang="0">
                  <a:pos x="375" y="90"/>
                </a:cxn>
                <a:cxn ang="0">
                  <a:pos x="377" y="0"/>
                </a:cxn>
                <a:cxn ang="0">
                  <a:pos x="217" y="0"/>
                </a:cxn>
                <a:cxn ang="0">
                  <a:pos x="103" y="19"/>
                </a:cxn>
                <a:cxn ang="0">
                  <a:pos x="54" y="46"/>
                </a:cxn>
                <a:cxn ang="0">
                  <a:pos x="54" y="46"/>
                </a:cxn>
              </a:cxnLst>
              <a:rect l="0" t="0" r="r" b="b"/>
              <a:pathLst>
                <a:path w="377" h="149">
                  <a:moveTo>
                    <a:pt x="54" y="46"/>
                  </a:moveTo>
                  <a:lnTo>
                    <a:pt x="0" y="107"/>
                  </a:lnTo>
                  <a:lnTo>
                    <a:pt x="29" y="149"/>
                  </a:lnTo>
                  <a:lnTo>
                    <a:pt x="118" y="120"/>
                  </a:lnTo>
                  <a:lnTo>
                    <a:pt x="227" y="101"/>
                  </a:lnTo>
                  <a:lnTo>
                    <a:pt x="322" y="90"/>
                  </a:lnTo>
                  <a:lnTo>
                    <a:pt x="375" y="90"/>
                  </a:lnTo>
                  <a:lnTo>
                    <a:pt x="377" y="0"/>
                  </a:lnTo>
                  <a:lnTo>
                    <a:pt x="217" y="0"/>
                  </a:lnTo>
                  <a:lnTo>
                    <a:pt x="103" y="19"/>
                  </a:lnTo>
                  <a:lnTo>
                    <a:pt x="54" y="46"/>
                  </a:lnTo>
                  <a:lnTo>
                    <a:pt x="54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710"/>
            <p:cNvSpPr>
              <a:spLocks/>
            </p:cNvSpPr>
            <p:nvPr/>
          </p:nvSpPr>
          <p:spPr bwMode="auto">
            <a:xfrm>
              <a:off x="8139735" y="571283"/>
              <a:ext cx="60226" cy="46178"/>
            </a:xfrm>
            <a:custGeom>
              <a:avLst/>
              <a:gdLst/>
              <a:ahLst/>
              <a:cxnLst>
                <a:cxn ang="0">
                  <a:pos x="123" y="0"/>
                </a:cxn>
                <a:cxn ang="0">
                  <a:pos x="188" y="15"/>
                </a:cxn>
                <a:cxn ang="0">
                  <a:pos x="160" y="138"/>
                </a:cxn>
                <a:cxn ang="0">
                  <a:pos x="131" y="155"/>
                </a:cxn>
                <a:cxn ang="0">
                  <a:pos x="53" y="138"/>
                </a:cxn>
                <a:cxn ang="0">
                  <a:pos x="0" y="135"/>
                </a:cxn>
                <a:cxn ang="0">
                  <a:pos x="51" y="102"/>
                </a:cxn>
                <a:cxn ang="0">
                  <a:pos x="95" y="57"/>
                </a:cxn>
                <a:cxn ang="0">
                  <a:pos x="123" y="0"/>
                </a:cxn>
                <a:cxn ang="0">
                  <a:pos x="123" y="0"/>
                </a:cxn>
              </a:cxnLst>
              <a:rect l="0" t="0" r="r" b="b"/>
              <a:pathLst>
                <a:path w="188" h="155">
                  <a:moveTo>
                    <a:pt x="123" y="0"/>
                  </a:moveTo>
                  <a:lnTo>
                    <a:pt x="188" y="15"/>
                  </a:lnTo>
                  <a:lnTo>
                    <a:pt x="160" y="138"/>
                  </a:lnTo>
                  <a:lnTo>
                    <a:pt x="131" y="155"/>
                  </a:lnTo>
                  <a:lnTo>
                    <a:pt x="53" y="138"/>
                  </a:lnTo>
                  <a:lnTo>
                    <a:pt x="0" y="135"/>
                  </a:lnTo>
                  <a:lnTo>
                    <a:pt x="51" y="102"/>
                  </a:lnTo>
                  <a:lnTo>
                    <a:pt x="95" y="57"/>
                  </a:lnTo>
                  <a:lnTo>
                    <a:pt x="123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711"/>
            <p:cNvSpPr>
              <a:spLocks/>
            </p:cNvSpPr>
            <p:nvPr/>
          </p:nvSpPr>
          <p:spPr bwMode="auto">
            <a:xfrm>
              <a:off x="7836685" y="567731"/>
              <a:ext cx="43568" cy="29601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46" y="0"/>
                </a:cxn>
                <a:cxn ang="0">
                  <a:pos x="137" y="31"/>
                </a:cxn>
                <a:cxn ang="0">
                  <a:pos x="52" y="74"/>
                </a:cxn>
                <a:cxn ang="0">
                  <a:pos x="25" y="99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137" h="99">
                  <a:moveTo>
                    <a:pt x="0" y="69"/>
                  </a:moveTo>
                  <a:lnTo>
                    <a:pt x="46" y="0"/>
                  </a:lnTo>
                  <a:lnTo>
                    <a:pt x="137" y="31"/>
                  </a:lnTo>
                  <a:lnTo>
                    <a:pt x="52" y="74"/>
                  </a:lnTo>
                  <a:lnTo>
                    <a:pt x="25" y="99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712"/>
            <p:cNvSpPr>
              <a:spLocks/>
            </p:cNvSpPr>
            <p:nvPr/>
          </p:nvSpPr>
          <p:spPr bwMode="auto">
            <a:xfrm>
              <a:off x="7652804" y="593780"/>
              <a:ext cx="36520" cy="4381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" y="148"/>
                </a:cxn>
                <a:cxn ang="0">
                  <a:pos x="112" y="129"/>
                </a:cxn>
                <a:cxn ang="0">
                  <a:pos x="72" y="62"/>
                </a:cxn>
                <a:cxn ang="0">
                  <a:pos x="21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112" h="148">
                  <a:moveTo>
                    <a:pt x="0" y="21"/>
                  </a:moveTo>
                  <a:lnTo>
                    <a:pt x="23" y="148"/>
                  </a:lnTo>
                  <a:lnTo>
                    <a:pt x="112" y="129"/>
                  </a:lnTo>
                  <a:lnTo>
                    <a:pt x="72" y="62"/>
                  </a:lnTo>
                  <a:lnTo>
                    <a:pt x="21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Freeform 713"/>
            <p:cNvSpPr>
              <a:spLocks/>
            </p:cNvSpPr>
            <p:nvPr/>
          </p:nvSpPr>
          <p:spPr bwMode="auto">
            <a:xfrm>
              <a:off x="7532352" y="612134"/>
              <a:ext cx="40364" cy="4144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39"/>
                </a:cxn>
                <a:cxn ang="0">
                  <a:pos x="125" y="128"/>
                </a:cxn>
                <a:cxn ang="0">
                  <a:pos x="125" y="105"/>
                </a:cxn>
                <a:cxn ang="0">
                  <a:pos x="22" y="116"/>
                </a:cxn>
                <a:cxn ang="0">
                  <a:pos x="38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25" h="139">
                  <a:moveTo>
                    <a:pt x="5" y="0"/>
                  </a:moveTo>
                  <a:lnTo>
                    <a:pt x="0" y="139"/>
                  </a:lnTo>
                  <a:lnTo>
                    <a:pt x="125" y="128"/>
                  </a:lnTo>
                  <a:lnTo>
                    <a:pt x="125" y="105"/>
                  </a:lnTo>
                  <a:lnTo>
                    <a:pt x="22" y="116"/>
                  </a:lnTo>
                  <a:lnTo>
                    <a:pt x="38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714"/>
            <p:cNvSpPr>
              <a:spLocks/>
            </p:cNvSpPr>
            <p:nvPr/>
          </p:nvSpPr>
          <p:spPr bwMode="auto">
            <a:xfrm>
              <a:off x="7613721" y="637591"/>
              <a:ext cx="17299" cy="7696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6" y="0"/>
                </a:cxn>
                <a:cxn ang="0">
                  <a:pos x="56" y="9"/>
                </a:cxn>
                <a:cxn ang="0">
                  <a:pos x="0" y="27"/>
                </a:cxn>
                <a:cxn ang="0">
                  <a:pos x="0" y="27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16" y="0"/>
                  </a:lnTo>
                  <a:lnTo>
                    <a:pt x="56" y="9"/>
                  </a:lnTo>
                  <a:lnTo>
                    <a:pt x="0" y="27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Trapezoid 266"/>
            <p:cNvSpPr/>
            <p:nvPr/>
          </p:nvSpPr>
          <p:spPr>
            <a:xfrm>
              <a:off x="7858148" y="428604"/>
              <a:ext cx="428628" cy="845545"/>
            </a:xfrm>
            <a:prstGeom prst="trapezoid">
              <a:avLst>
                <a:gd name="adj" fmla="val 27922"/>
              </a:avLst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10000">
                  <a:srgbClr val="FFE07D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8057431" y="107154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8057431" y="88505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8057431" y="69856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8057431" y="512077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2" name="Straight Connector 271"/>
            <p:cNvCxnSpPr/>
            <p:nvPr/>
          </p:nvCxnSpPr>
          <p:spPr>
            <a:xfrm rot="5400000" flipH="1" flipV="1">
              <a:off x="7536953" y="827933"/>
              <a:ext cx="759077" cy="1127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 rot="16200000" flipV="1">
              <a:off x="7850711" y="834840"/>
              <a:ext cx="760557" cy="10540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Randomized Algorithm for Real Valued Simple Inputs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88032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Algorithm (RNDT)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Let </a:t>
            </a:r>
            <a:r>
              <a:rPr lang="en-US" sz="2400" i="1" dirty="0" smtClean="0"/>
              <a:t>Q</a:t>
            </a:r>
            <a:r>
              <a:rPr lang="en-US" sz="2400" dirty="0" smtClean="0"/>
              <a:t> be a random variable of the size of the queue.</a:t>
            </a:r>
          </a:p>
          <a:p>
            <a:pPr marL="514350" indent="-514350">
              <a:lnSpc>
                <a:spcPct val="80000"/>
              </a:lnSpc>
              <a:buAutoNum type="arabicPeriod"/>
            </a:pPr>
            <a:r>
              <a:rPr lang="en-US" sz="2400" dirty="0" smtClean="0"/>
              <a:t>Keep the invariant </a:t>
            </a:r>
            <a:r>
              <a:rPr lang="en-US" sz="2400" i="1" dirty="0" smtClean="0"/>
              <a:t>Q</a:t>
            </a:r>
            <a:r>
              <a:rPr lang="en-US" sz="2400" dirty="0" smtClean="0"/>
              <a:t> = </a:t>
            </a:r>
            <a:r>
              <a:rPr lang="en-US" sz="2400" dirty="0" smtClean="0">
                <a:sym typeface="Symbol"/>
              </a:rPr>
              <a:t></a:t>
            </a:r>
            <a:r>
              <a:rPr lang="en-US" sz="2400" i="1" dirty="0" smtClean="0"/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Q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 </a:t>
            </a:r>
            <a:r>
              <a:rPr lang="en-US" sz="2400" dirty="0" smtClean="0"/>
              <a:t> or </a:t>
            </a:r>
            <a:r>
              <a:rPr lang="en-US" sz="2400" i="1" dirty="0" smtClean="0"/>
              <a:t>Q</a:t>
            </a:r>
            <a:r>
              <a:rPr lang="en-US" sz="2400" dirty="0" smtClean="0"/>
              <a:t> = </a:t>
            </a:r>
            <a:r>
              <a:rPr lang="en-US" sz="2400" dirty="0" smtClean="0">
                <a:sym typeface="Symbol"/>
              </a:rPr>
              <a:t></a:t>
            </a:r>
            <a:r>
              <a:rPr lang="en-US" sz="2400" i="1" dirty="0" smtClean="0"/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Q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 </a:t>
            </a:r>
            <a:r>
              <a:rPr lang="en-US" sz="2400" dirty="0" smtClean="0"/>
              <a:t>.</a:t>
            </a:r>
          </a:p>
          <a:p>
            <a:pPr marL="514350" indent="-514350">
              <a:lnSpc>
                <a:spcPct val="80000"/>
              </a:lnSpc>
              <a:buAutoNum type="arabicPeriod"/>
            </a:pPr>
            <a:r>
              <a:rPr lang="en-US" sz="2400" dirty="0" smtClean="0"/>
              <a:t>Accept a new packet </a:t>
            </a:r>
            <a:r>
              <a:rPr lang="en-US" sz="2400" i="1" dirty="0" smtClean="0"/>
              <a:t>d</a:t>
            </a:r>
            <a:r>
              <a:rPr lang="en-US" sz="2400" dirty="0" smtClean="0"/>
              <a:t> with probability:</a:t>
            </a:r>
          </a:p>
          <a:p>
            <a:pPr marL="514350" indent="-514350">
              <a:lnSpc>
                <a:spcPct val="110000"/>
              </a:lnSpc>
              <a:buAutoNum type="arabicPeriod"/>
            </a:pPr>
            <a:endParaRPr lang="en-US" sz="2400" dirty="0"/>
          </a:p>
          <a:p>
            <a:pPr marL="514350" indent="-514350">
              <a:lnSpc>
                <a:spcPct val="110000"/>
              </a:lnSpc>
              <a:buNone/>
            </a:pPr>
            <a:endParaRPr lang="en-US" sz="2400" dirty="0" smtClean="0"/>
          </a:p>
          <a:p>
            <a:pPr marL="514350" indent="-514350"/>
            <a:r>
              <a:rPr lang="en-US" sz="2400" dirty="0" smtClean="0"/>
              <a:t>To keep the invariant, true acceptances probability depends on the actual value of the random variable </a:t>
            </a:r>
            <a:r>
              <a:rPr lang="en-US" sz="2400" i="1" dirty="0" smtClean="0"/>
              <a:t>Q</a:t>
            </a:r>
            <a:r>
              <a:rPr lang="en-US" sz="24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452748"/>
              </p:ext>
            </p:extLst>
          </p:nvPr>
        </p:nvGraphicFramePr>
        <p:xfrm>
          <a:off x="500034" y="2636912"/>
          <a:ext cx="80010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1785950"/>
                <a:gridCol w="3000396"/>
                <a:gridCol w="17859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d</a:t>
                      </a:r>
                      <a:r>
                        <a:rPr lang="en-US" i="0" dirty="0" smtClean="0"/>
                        <a:t> first packet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w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d</a:t>
                      </a:r>
                      <a:r>
                        <a:rPr lang="en-US" i="0" dirty="0" smtClean="0"/>
                        <a:t>) ≤ 2</a:t>
                      </a:r>
                      <a:r>
                        <a:rPr lang="en-US" i="1" dirty="0" smtClean="0"/>
                        <a:t>E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Q</a:t>
                      </a:r>
                      <a:r>
                        <a:rPr lang="en-US" i="0" dirty="0" smtClean="0"/>
                        <a:t>)+0.5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2</a:t>
                      </a:r>
                      <a:r>
                        <a:rPr lang="en-US" i="1" dirty="0" smtClean="0"/>
                        <a:t>E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Q</a:t>
                      </a:r>
                      <a:r>
                        <a:rPr lang="en-US" i="0" dirty="0" smtClean="0"/>
                        <a:t>)+0.5 ≤ </a:t>
                      </a:r>
                      <a:r>
                        <a:rPr lang="en-US" i="1" dirty="0" smtClean="0"/>
                        <a:t>w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d</a:t>
                      </a:r>
                      <a:r>
                        <a:rPr lang="en-US" i="0" dirty="0" smtClean="0"/>
                        <a:t>) ≤ 2</a:t>
                      </a:r>
                      <a:r>
                        <a:rPr lang="en-US" i="1" dirty="0" smtClean="0"/>
                        <a:t>E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Q</a:t>
                      </a:r>
                      <a:r>
                        <a:rPr lang="en-US" i="0" dirty="0" smtClean="0"/>
                        <a:t>)+2.5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w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d</a:t>
                      </a:r>
                      <a:r>
                        <a:rPr lang="en-US" i="0" dirty="0" smtClean="0"/>
                        <a:t>) ≥ 2</a:t>
                      </a:r>
                      <a:r>
                        <a:rPr lang="en-US" i="1" dirty="0" smtClean="0"/>
                        <a:t>E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Q</a:t>
                      </a:r>
                      <a:r>
                        <a:rPr lang="en-US" i="0" dirty="0" smtClean="0"/>
                        <a:t>)+2.5</a:t>
                      </a:r>
                      <a:endParaRPr lang="en-US" i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w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d</a:t>
                      </a:r>
                      <a:r>
                        <a:rPr lang="en-US" i="0" dirty="0" smtClean="0"/>
                        <a:t>)</a:t>
                      </a:r>
                      <a:r>
                        <a:rPr lang="en-US" i="0" baseline="0" dirty="0" smtClean="0"/>
                        <a:t> / 2 – 0.25 – </a:t>
                      </a:r>
                      <a:r>
                        <a:rPr lang="en-US" i="1" baseline="0" dirty="0" smtClean="0"/>
                        <a:t>E</a:t>
                      </a:r>
                      <a:r>
                        <a:rPr lang="en-US" i="0" baseline="0" dirty="0" smtClean="0"/>
                        <a:t>(</a:t>
                      </a:r>
                      <a:r>
                        <a:rPr lang="en-US" i="1" baseline="0" dirty="0" smtClean="0"/>
                        <a:t>Q</a:t>
                      </a:r>
                      <a:r>
                        <a:rPr lang="en-US" i="0" baseline="0" dirty="0" smtClean="0"/>
                        <a:t>)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28596" y="4077072"/>
            <a:ext cx="8572560" cy="7920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Reduction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Let </a:t>
            </a:r>
            <a:r>
              <a:rPr lang="en-US" sz="2400" i="1" dirty="0" err="1" smtClean="0"/>
              <a:t>E</a:t>
            </a:r>
            <a:r>
              <a:rPr lang="en-US" sz="2400" i="1" baseline="-25000" dirty="0" err="1" smtClean="0"/>
              <a:t>f</a:t>
            </a:r>
            <a:r>
              <a:rPr lang="en-US" sz="2400" dirty="0" smtClean="0"/>
              <a:t> be the final value of </a:t>
            </a:r>
            <a:r>
              <a:rPr lang="en-US" sz="2400" i="1" dirty="0" smtClean="0"/>
              <a:t>E</a:t>
            </a:r>
            <a:r>
              <a:rPr lang="en-US" sz="2400" dirty="0" smtClean="0"/>
              <a:t>[</a:t>
            </a:r>
            <a:r>
              <a:rPr lang="en-US" sz="2400" i="1" dirty="0" smtClean="0"/>
              <a:t>Q</a:t>
            </a:r>
            <a:r>
              <a:rPr lang="en-US" sz="2400" dirty="0" smtClean="0"/>
              <a:t>]. No packet had value over 2</a:t>
            </a:r>
            <a:r>
              <a:rPr lang="en-US" sz="2400" i="1" dirty="0" smtClean="0"/>
              <a:t>E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 + ½.</a:t>
            </a: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8596" y="4797152"/>
            <a:ext cx="8175852" cy="18722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Proof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For rejected packets: implied by the acceptance probabilities.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</a:t>
            </a:r>
            <a:r>
              <a:rPr lang="en-US" sz="2400" dirty="0" smtClean="0"/>
              <a:t>packets </a:t>
            </a:r>
            <a:r>
              <a:rPr lang="en-US" sz="2400" i="1" dirty="0" smtClean="0"/>
              <a:t>d</a:t>
            </a:r>
            <a:r>
              <a:rPr lang="en-US" sz="2400" dirty="0" smtClean="0"/>
              <a:t> accepted with probability </a:t>
            </a:r>
            <a:r>
              <a:rPr lang="en-US" sz="2400" i="1" dirty="0"/>
              <a:t>p</a:t>
            </a:r>
            <a:r>
              <a:rPr lang="en-US" sz="2400" dirty="0" smtClean="0"/>
              <a:t>:</a:t>
            </a:r>
          </a:p>
          <a:p>
            <a:pPr marL="800100" lvl="1" indent="-342900">
              <a:lnSpc>
                <a:spcPct val="11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We can assume </a:t>
            </a:r>
            <a:r>
              <a:rPr lang="en-US" sz="2400" i="1" dirty="0" smtClean="0"/>
              <a:t>w</a:t>
            </a:r>
            <a:r>
              <a:rPr lang="en-US" sz="2400" dirty="0" smtClean="0"/>
              <a:t>(</a:t>
            </a:r>
            <a:r>
              <a:rPr lang="en-US" sz="2400" i="1" dirty="0" smtClean="0"/>
              <a:t>d</a:t>
            </a:r>
            <a:r>
              <a:rPr lang="en-US" sz="2400" dirty="0" smtClean="0"/>
              <a:t>) </a:t>
            </a:r>
            <a:r>
              <a:rPr lang="en-US" sz="2400" dirty="0" smtClean="0">
                <a:sym typeface="Symbol"/>
              </a:rPr>
              <a:t> </a:t>
            </a:r>
            <a:r>
              <a:rPr lang="en-US" sz="2400" dirty="0" smtClean="0"/>
              <a:t>2</a:t>
            </a:r>
            <a:r>
              <a:rPr lang="en-US" sz="2400" i="1" dirty="0" smtClean="0"/>
              <a:t>E</a:t>
            </a:r>
            <a:r>
              <a:rPr lang="en-US" sz="2400" dirty="0" smtClean="0"/>
              <a:t>[</a:t>
            </a:r>
            <a:r>
              <a:rPr lang="en-US" sz="2400" i="1" dirty="0" smtClean="0"/>
              <a:t>Q</a:t>
            </a:r>
            <a:r>
              <a:rPr lang="en-US" sz="2400" dirty="0" smtClean="0"/>
              <a:t>] + 0.5 + </a:t>
            </a:r>
            <a:r>
              <a:rPr lang="en-US" sz="2400" dirty="0"/>
              <a:t>2</a:t>
            </a:r>
            <a:r>
              <a:rPr lang="en-US" sz="2400" i="1" dirty="0" smtClean="0"/>
              <a:t>p</a:t>
            </a:r>
            <a:r>
              <a:rPr lang="en-US" sz="2400" dirty="0" smtClean="0"/>
              <a:t>.</a:t>
            </a:r>
          </a:p>
          <a:p>
            <a:pPr marL="800100" lvl="1" indent="-342900">
              <a:lnSpc>
                <a:spcPct val="11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i="1" dirty="0" smtClean="0"/>
              <a:t>E</a:t>
            </a:r>
            <a:r>
              <a:rPr lang="en-US" sz="2400" dirty="0" smtClean="0"/>
              <a:t>[</a:t>
            </a:r>
            <a:r>
              <a:rPr lang="en-US" sz="2400" i="1" dirty="0" smtClean="0"/>
              <a:t>Q</a:t>
            </a:r>
            <a:r>
              <a:rPr lang="en-US" sz="2400" dirty="0" smtClean="0"/>
              <a:t>] increases following the arrival by </a:t>
            </a:r>
            <a:r>
              <a:rPr lang="en-US" sz="2400" i="1" dirty="0" smtClean="0"/>
              <a:t>p</a:t>
            </a:r>
            <a:r>
              <a:rPr lang="en-US" sz="2400" dirty="0" smtClean="0"/>
              <a:t>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8101278" y="357166"/>
            <a:ext cx="899878" cy="899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RNDT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36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607455" y="3250405"/>
            <a:ext cx="328614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14414" y="1643050"/>
            <a:ext cx="2424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Value for the Algorithm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22283" y="2227263"/>
          <a:ext cx="333533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90" name="Equation" r:id="rId3" imgW="2133360" imgH="495000" progId="Equation.3">
                  <p:embed/>
                </p:oleObj>
              </mc:Choice>
              <mc:Fallback>
                <p:oleObj name="Equation" r:id="rId3" imgW="2133360" imgH="495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3" y="2227263"/>
                        <a:ext cx="3335337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 rot="5400000" flipH="1" flipV="1">
            <a:off x="322233" y="3250405"/>
            <a:ext cx="64294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2844" y="3639925"/>
            <a:ext cx="928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First Packet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1179489" y="3249611"/>
            <a:ext cx="64294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71538" y="3639131"/>
            <a:ext cx="3000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packet which caused E[</a:t>
            </a:r>
            <a:r>
              <a:rPr lang="en-US" i="1" dirty="0" smtClean="0"/>
              <a:t>Q</a:t>
            </a:r>
            <a:r>
              <a:rPr lang="en-US" dirty="0" smtClean="0"/>
              <a:t>] to exceed </a:t>
            </a:r>
            <a:r>
              <a:rPr lang="en-US" i="1" dirty="0" smtClean="0"/>
              <a:t>x</a:t>
            </a:r>
            <a:r>
              <a:rPr lang="en-US" dirty="0" smtClean="0"/>
              <a:t> must have value of at least 2</a:t>
            </a:r>
            <a:r>
              <a:rPr lang="en-US" i="1" dirty="0" smtClean="0"/>
              <a:t>x</a:t>
            </a:r>
            <a:r>
              <a:rPr lang="en-US" dirty="0"/>
              <a:t> </a:t>
            </a:r>
            <a:r>
              <a:rPr lang="en-US" dirty="0" smtClean="0"/>
              <a:t>+ 0.5.</a:t>
            </a:r>
            <a:endParaRPr lang="en-US" dirty="0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429124" y="2285992"/>
          <a:ext cx="4329902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91" name="Equation" r:id="rId5" imgW="4203360" imgH="761760" progId="Equation.3">
                  <p:embed/>
                </p:oleObj>
              </mc:Choice>
              <mc:Fallback>
                <p:oleObj name="Equation" r:id="rId5" imgW="4203360" imgH="7617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2285992"/>
                        <a:ext cx="4329902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072066" y="1714488"/>
            <a:ext cx="2692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Assignment to the Dual LP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97796" y="3214686"/>
            <a:ext cx="742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/>
              <a:t>z</a:t>
            </a:r>
            <a:r>
              <a:rPr lang="en-US" sz="2000" i="1" baseline="-25000" dirty="0" err="1" smtClean="0"/>
              <a:t>d</a:t>
            </a:r>
            <a:r>
              <a:rPr lang="en-US" sz="2000" dirty="0" smtClean="0"/>
              <a:t> = 0</a:t>
            </a:r>
            <a:endParaRPr lang="en-US" sz="20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6357950" y="3214686"/>
            <a:ext cx="2620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/>
              <a:t>x</a:t>
            </a:r>
            <a:r>
              <a:rPr lang="en-US" sz="2000" i="1" baseline="-25000" dirty="0" err="1" smtClean="0"/>
              <a:t>t</a:t>
            </a:r>
            <a:r>
              <a:rPr lang="en-US" sz="2000" dirty="0" smtClean="0"/>
              <a:t> = max{2</a:t>
            </a:r>
            <a:r>
              <a:rPr lang="en-US" sz="2000" i="1" dirty="0" smtClean="0"/>
              <a:t>E</a:t>
            </a:r>
            <a:r>
              <a:rPr lang="en-US" sz="2000" i="1" baseline="-25000" dirty="0" smtClean="0"/>
              <a:t>f</a:t>
            </a:r>
            <a:r>
              <a:rPr lang="en-US" sz="2000" dirty="0" smtClean="0"/>
              <a:t> + 1.5 - </a:t>
            </a:r>
            <a:r>
              <a:rPr lang="en-US" sz="2000" i="1" dirty="0" smtClean="0"/>
              <a:t>t</a:t>
            </a:r>
            <a:r>
              <a:rPr lang="en-US" sz="2000" dirty="0" smtClean="0"/>
              <a:t>, 0}</a:t>
            </a:r>
            <a:endParaRPr lang="en-US" sz="20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4357686" y="3786190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Value of solution:</a:t>
            </a:r>
            <a:endParaRPr lang="en-US" sz="2000" dirty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473730" y="3705235"/>
          <a:ext cx="3313112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92" name="Equation" r:id="rId7" imgW="2120760" imgH="736560" progId="Equation.3">
                  <p:embed/>
                </p:oleObj>
              </mc:Choice>
              <mc:Fallback>
                <p:oleObj name="Equation" r:id="rId7" imgW="2120760" imgH="7365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3730" y="3705235"/>
                        <a:ext cx="3313112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71472" y="5352178"/>
            <a:ext cx="30718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competitive ratio of RNDT is:</a:t>
            </a:r>
            <a:endParaRPr lang="en-US" sz="3200" dirty="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3579813" y="5378450"/>
          <a:ext cx="291465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93" name="Equation" r:id="rId9" imgW="1434960" imgH="507960" progId="Equation.3">
                  <p:embed/>
                </p:oleObj>
              </mc:Choice>
              <mc:Fallback>
                <p:oleObj name="Equation" r:id="rId9" imgW="1434960" imgH="5079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9813" y="5378450"/>
                        <a:ext cx="2914650" cy="1033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786578" y="500042"/>
            <a:ext cx="1442923" cy="1027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  <p:bldP spid="15" grpId="0"/>
      <p:bldP spid="16" grpId="0"/>
      <p:bldP spid="17" grpId="0"/>
      <p:bldP spid="18" grpId="0"/>
      <p:bldP spid="2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Adversary that draws from a malicious distribution.</a:t>
            </a:r>
          </a:p>
          <a:p>
            <a:pPr lvl="1"/>
            <a:r>
              <a:rPr lang="en-US" dirty="0" smtClean="0"/>
              <a:t>Competitive analysis provides too pessimistic a view.</a:t>
            </a:r>
          </a:p>
          <a:p>
            <a:pPr lvl="1"/>
            <a:r>
              <a:rPr lang="en-US" dirty="0" smtClean="0"/>
              <a:t>Classic queuing theory analyzes Poisson distributed source.</a:t>
            </a:r>
          </a:p>
          <a:p>
            <a:pPr lvl="1"/>
            <a:r>
              <a:rPr lang="en-US" dirty="0" smtClean="0"/>
              <a:t>Provides a middle ground between the two approaches.</a:t>
            </a:r>
          </a:p>
          <a:p>
            <a:r>
              <a:rPr lang="en-US" dirty="0" smtClean="0"/>
              <a:t>A sub-model where all values above some constant </a:t>
            </a:r>
            <a:r>
              <a:rPr lang="en-US" i="1" dirty="0" smtClean="0"/>
              <a:t>c</a:t>
            </a:r>
            <a:r>
              <a:rPr lang="en-US" dirty="0" smtClean="0"/>
              <a:t> are allowed.</a:t>
            </a:r>
          </a:p>
          <a:p>
            <a:pPr lvl="1"/>
            <a:r>
              <a:rPr lang="en-US" dirty="0" smtClean="0"/>
              <a:t>Generalizes the unrestricted and real-valued models.</a:t>
            </a:r>
          </a:p>
          <a:p>
            <a:pPr lvl="1"/>
            <a:r>
              <a:rPr lang="en-US" dirty="0" smtClean="0"/>
              <a:t>The constant </a:t>
            </a:r>
            <a:r>
              <a:rPr lang="en-US" i="1" dirty="0" smtClean="0"/>
              <a:t>c</a:t>
            </a:r>
            <a:r>
              <a:rPr lang="en-US" dirty="0" smtClean="0"/>
              <a:t> represent the ratio between the shortest deadlines and the speed of the network.</a:t>
            </a:r>
          </a:p>
          <a:p>
            <a:pPr lvl="1"/>
            <a:r>
              <a:rPr lang="en-US" dirty="0" smtClean="0"/>
              <a:t>The main question is finding the relation between </a:t>
            </a:r>
            <a:r>
              <a:rPr lang="en-US" i="1" dirty="0" smtClean="0"/>
              <a:t>c</a:t>
            </a:r>
            <a:r>
              <a:rPr lang="en-US" dirty="0" smtClean="0"/>
              <a:t> and the competitive ratio.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5" name="Picture 3" descr="C:\Documents and Settings\moranfe\Local Settings\Temporary Internet Files\Content.IE5\YDMMG3SK\MCj0434826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285728"/>
            <a:ext cx="1103332" cy="11033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2091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85852" y="785794"/>
            <a:ext cx="6715172" cy="27146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n-US" sz="88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>Questions?</a:t>
            </a:r>
          </a:p>
        </p:txBody>
      </p:sp>
      <p:pic>
        <p:nvPicPr>
          <p:cNvPr id="1028" name="Picture 4" descr="C:\Documents and Settings\moranfe\Local Settings\Temporary Internet Files\Content.IE5\NZK7EMWE\MCj025106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4286256"/>
            <a:ext cx="1844675" cy="1920875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Buffering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23317"/>
            <a:ext cx="8363272" cy="15736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Common Properties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66700" indent="-266700"/>
            <a:r>
              <a:rPr lang="en-US" sz="2000" dirty="0" smtClean="0"/>
              <a:t>Packets arrive continuously.</a:t>
            </a:r>
          </a:p>
          <a:p>
            <a:pPr marL="266700" indent="-266700"/>
            <a:r>
              <a:rPr lang="en-US" sz="2000" dirty="0" smtClean="0"/>
              <a:t>One packet can be transmitted at every given time unit.</a:t>
            </a:r>
          </a:p>
          <a:p>
            <a:pPr marL="266700" indent="-266700"/>
            <a:r>
              <a:rPr lang="en-US" sz="2000" dirty="0" smtClean="0"/>
              <a:t>Every packet </a:t>
            </a:r>
            <a:r>
              <a:rPr lang="en-US" sz="2000" i="1" dirty="0" smtClean="0"/>
              <a:t>d</a:t>
            </a:r>
            <a:r>
              <a:rPr lang="en-US" sz="2000" dirty="0" smtClean="0"/>
              <a:t> has an internal value </a:t>
            </a:r>
            <a:r>
              <a:rPr lang="en-US" sz="2000" i="1" dirty="0" smtClean="0"/>
              <a:t>w(d</a:t>
            </a:r>
            <a:r>
              <a:rPr lang="en-US" sz="2000" dirty="0" smtClean="0"/>
              <a:t>)</a:t>
            </a:r>
            <a:r>
              <a:rPr lang="en-US" sz="2000" i="1" dirty="0" smtClean="0"/>
              <a:t>.</a:t>
            </a:r>
          </a:p>
          <a:p>
            <a:pPr marL="266700" indent="-266700"/>
            <a:r>
              <a:rPr lang="en-US" sz="2000" dirty="0" smtClean="0"/>
              <a:t>The objective is to maximize the total value of transmitted packets (throughput)</a:t>
            </a:r>
            <a:r>
              <a:rPr lang="en-US" sz="2000" i="1" dirty="0" smtClean="0"/>
              <a:t>.</a:t>
            </a:r>
          </a:p>
          <a:p>
            <a:pPr marL="266700" indent="-266700"/>
            <a:endParaRPr lang="en-US" sz="2000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395536" y="3068960"/>
          <a:ext cx="8496944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1" descr="C:\Documents and Settings\moranfe\Local Settings\Temporary Internet Files\Content.IE5\PRAQ1EUP\MC90007106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2320" y="404664"/>
            <a:ext cx="936104" cy="8658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47B2339-501B-4165-87F9-86B6B7BFF1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">
                                            <p:graphicEl>
                                              <a:dgm id="{947B2339-501B-4165-87F9-86B6B7BFF1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78D8222-0817-46BA-AD8F-54C204FA2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graphicEl>
                                              <a:dgm id="{D78D8222-0817-46BA-AD8F-54C204FA2A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2D069AD-1E2A-4F10-BB66-C6DAF163E0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>
                                            <p:graphicEl>
                                              <a:dgm id="{62D069AD-1E2A-4F10-BB66-C6DAF163E0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1BCC8FB-7727-4B28-94A9-C5226D3707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">
                                            <p:graphicEl>
                                              <a:dgm id="{F1BCC8FB-7727-4B28-94A9-C5226D3707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FBCFB5-EC78-4692-BD46-4272885F55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7">
                                            <p:graphicEl>
                                              <a:dgm id="{74FBCFB5-EC78-4692-BD46-4272885F55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11C8824-A29A-49CA-A8AD-DDA10AA406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7">
                                            <p:graphicEl>
                                              <a:dgm id="{111C8824-A29A-49CA-A8AD-DDA10AA406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Graphic spid="7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0201"/>
            <a:ext cx="8229600" cy="3629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Buffering problems are online problems.</a:t>
            </a:r>
          </a:p>
          <a:p>
            <a:pPr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What makes a problem online?</a:t>
            </a:r>
          </a:p>
          <a:p>
            <a:r>
              <a:rPr lang="en-US" sz="2800" dirty="0" smtClean="0"/>
              <a:t>The input arrives on the fly.</a:t>
            </a:r>
          </a:p>
          <a:p>
            <a:r>
              <a:rPr lang="en-US" sz="2800" dirty="0" smtClean="0"/>
              <a:t>An algorithm for the problem has to make irrevocable decisions before “seeing” all the input.</a:t>
            </a:r>
          </a:p>
          <a:p>
            <a:pPr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Game against an adversary</a:t>
            </a:r>
          </a:p>
          <a:p>
            <a:r>
              <a:rPr lang="en-US" sz="2800" dirty="0" smtClean="0"/>
              <a:t>Online problems are often viewed as a game between the algorithm and a malicious adversary.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75" name="Group 74"/>
          <p:cNvGrpSpPr/>
          <p:nvPr/>
        </p:nvGrpSpPr>
        <p:grpSpPr>
          <a:xfrm>
            <a:off x="7236296" y="404664"/>
            <a:ext cx="1296144" cy="864096"/>
            <a:chOff x="6516688" y="260350"/>
            <a:chExt cx="1822450" cy="1108076"/>
          </a:xfrm>
        </p:grpSpPr>
        <p:sp>
          <p:nvSpPr>
            <p:cNvPr id="81925" name="AutoShape 5"/>
            <p:cNvSpPr>
              <a:spLocks noChangeAspect="1" noChangeArrowheads="1" noTextEdit="1"/>
            </p:cNvSpPr>
            <p:nvPr/>
          </p:nvSpPr>
          <p:spPr bwMode="auto">
            <a:xfrm>
              <a:off x="6516688" y="260350"/>
              <a:ext cx="1822450" cy="1108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27" name="Rectangle 7"/>
            <p:cNvSpPr>
              <a:spLocks noChangeArrowheads="1"/>
            </p:cNvSpPr>
            <p:nvPr/>
          </p:nvSpPr>
          <p:spPr bwMode="auto">
            <a:xfrm>
              <a:off x="6516688" y="260350"/>
              <a:ext cx="1822450" cy="1108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28" name="Freeform 8"/>
            <p:cNvSpPr>
              <a:spLocks/>
            </p:cNvSpPr>
            <p:nvPr/>
          </p:nvSpPr>
          <p:spPr bwMode="auto">
            <a:xfrm>
              <a:off x="6918326" y="293688"/>
              <a:ext cx="1041400" cy="982663"/>
            </a:xfrm>
            <a:custGeom>
              <a:avLst/>
              <a:gdLst/>
              <a:ahLst/>
              <a:cxnLst>
                <a:cxn ang="0">
                  <a:pos x="945" y="764"/>
                </a:cxn>
                <a:cxn ang="0">
                  <a:pos x="913" y="811"/>
                </a:cxn>
                <a:cxn ang="0">
                  <a:pos x="872" y="852"/>
                </a:cxn>
                <a:cxn ang="0">
                  <a:pos x="824" y="884"/>
                </a:cxn>
                <a:cxn ang="0">
                  <a:pos x="772" y="909"/>
                </a:cxn>
                <a:cxn ang="0">
                  <a:pos x="715" y="924"/>
                </a:cxn>
                <a:cxn ang="0">
                  <a:pos x="656" y="929"/>
                </a:cxn>
                <a:cxn ang="0">
                  <a:pos x="598" y="924"/>
                </a:cxn>
                <a:cxn ang="0">
                  <a:pos x="542" y="909"/>
                </a:cxn>
                <a:cxn ang="0">
                  <a:pos x="489" y="886"/>
                </a:cxn>
                <a:cxn ang="0">
                  <a:pos x="441" y="853"/>
                </a:cxn>
                <a:cxn ang="0">
                  <a:pos x="400" y="814"/>
                </a:cxn>
                <a:cxn ang="0">
                  <a:pos x="367" y="767"/>
                </a:cxn>
                <a:cxn ang="0">
                  <a:pos x="344" y="716"/>
                </a:cxn>
                <a:cxn ang="0">
                  <a:pos x="330" y="661"/>
                </a:cxn>
                <a:cxn ang="0">
                  <a:pos x="328" y="607"/>
                </a:cxn>
                <a:cxn ang="0">
                  <a:pos x="335" y="552"/>
                </a:cxn>
                <a:cxn ang="0">
                  <a:pos x="353" y="499"/>
                </a:cxn>
                <a:cxn ang="0">
                  <a:pos x="381" y="450"/>
                </a:cxn>
                <a:cxn ang="0">
                  <a:pos x="418" y="407"/>
                </a:cxn>
                <a:cxn ang="0">
                  <a:pos x="461" y="370"/>
                </a:cxn>
                <a:cxn ang="0">
                  <a:pos x="512" y="341"/>
                </a:cxn>
                <a:cxn ang="0">
                  <a:pos x="567" y="321"/>
                </a:cxn>
                <a:cxn ang="0">
                  <a:pos x="625" y="311"/>
                </a:cxn>
                <a:cxn ang="0">
                  <a:pos x="682" y="311"/>
                </a:cxn>
                <a:cxn ang="0">
                  <a:pos x="740" y="320"/>
                </a:cxn>
                <a:cxn ang="0">
                  <a:pos x="795" y="340"/>
                </a:cxn>
                <a:cxn ang="0">
                  <a:pos x="846" y="367"/>
                </a:cxn>
                <a:cxn ang="0">
                  <a:pos x="891" y="404"/>
                </a:cxn>
                <a:cxn ang="0">
                  <a:pos x="928" y="447"/>
                </a:cxn>
                <a:cxn ang="0">
                  <a:pos x="956" y="496"/>
                </a:cxn>
                <a:cxn ang="0">
                  <a:pos x="975" y="550"/>
                </a:cxn>
                <a:cxn ang="0">
                  <a:pos x="983" y="604"/>
                </a:cxn>
                <a:cxn ang="0">
                  <a:pos x="981" y="659"/>
                </a:cxn>
                <a:cxn ang="0">
                  <a:pos x="968" y="713"/>
                </a:cxn>
              </a:cxnLst>
              <a:rect l="0" t="0" r="r" b="b"/>
              <a:pathLst>
                <a:path w="1311" h="1237">
                  <a:moveTo>
                    <a:pt x="1260" y="860"/>
                  </a:moveTo>
                  <a:lnTo>
                    <a:pt x="945" y="764"/>
                  </a:lnTo>
                  <a:lnTo>
                    <a:pt x="1205" y="958"/>
                  </a:lnTo>
                  <a:lnTo>
                    <a:pt x="913" y="811"/>
                  </a:lnTo>
                  <a:lnTo>
                    <a:pt x="1132" y="1045"/>
                  </a:lnTo>
                  <a:lnTo>
                    <a:pt x="872" y="852"/>
                  </a:lnTo>
                  <a:lnTo>
                    <a:pt x="1044" y="1119"/>
                  </a:lnTo>
                  <a:lnTo>
                    <a:pt x="824" y="884"/>
                  </a:lnTo>
                  <a:lnTo>
                    <a:pt x="943" y="1177"/>
                  </a:lnTo>
                  <a:lnTo>
                    <a:pt x="772" y="909"/>
                  </a:lnTo>
                  <a:lnTo>
                    <a:pt x="832" y="1216"/>
                  </a:lnTo>
                  <a:lnTo>
                    <a:pt x="715" y="924"/>
                  </a:lnTo>
                  <a:lnTo>
                    <a:pt x="717" y="1237"/>
                  </a:lnTo>
                  <a:lnTo>
                    <a:pt x="656" y="929"/>
                  </a:lnTo>
                  <a:lnTo>
                    <a:pt x="601" y="1237"/>
                  </a:lnTo>
                  <a:lnTo>
                    <a:pt x="598" y="924"/>
                  </a:lnTo>
                  <a:lnTo>
                    <a:pt x="484" y="1218"/>
                  </a:lnTo>
                  <a:lnTo>
                    <a:pt x="542" y="909"/>
                  </a:lnTo>
                  <a:lnTo>
                    <a:pt x="374" y="1179"/>
                  </a:lnTo>
                  <a:lnTo>
                    <a:pt x="489" y="886"/>
                  </a:lnTo>
                  <a:lnTo>
                    <a:pt x="273" y="1122"/>
                  </a:lnTo>
                  <a:lnTo>
                    <a:pt x="441" y="853"/>
                  </a:lnTo>
                  <a:lnTo>
                    <a:pt x="183" y="1050"/>
                  </a:lnTo>
                  <a:lnTo>
                    <a:pt x="400" y="814"/>
                  </a:lnTo>
                  <a:lnTo>
                    <a:pt x="109" y="963"/>
                  </a:lnTo>
                  <a:lnTo>
                    <a:pt x="367" y="767"/>
                  </a:lnTo>
                  <a:lnTo>
                    <a:pt x="53" y="865"/>
                  </a:lnTo>
                  <a:lnTo>
                    <a:pt x="344" y="716"/>
                  </a:lnTo>
                  <a:lnTo>
                    <a:pt x="16" y="759"/>
                  </a:lnTo>
                  <a:lnTo>
                    <a:pt x="330" y="661"/>
                  </a:lnTo>
                  <a:lnTo>
                    <a:pt x="0" y="650"/>
                  </a:lnTo>
                  <a:lnTo>
                    <a:pt x="328" y="607"/>
                  </a:lnTo>
                  <a:lnTo>
                    <a:pt x="4" y="539"/>
                  </a:lnTo>
                  <a:lnTo>
                    <a:pt x="335" y="552"/>
                  </a:lnTo>
                  <a:lnTo>
                    <a:pt x="30" y="431"/>
                  </a:lnTo>
                  <a:lnTo>
                    <a:pt x="353" y="499"/>
                  </a:lnTo>
                  <a:lnTo>
                    <a:pt x="76" y="328"/>
                  </a:lnTo>
                  <a:lnTo>
                    <a:pt x="381" y="450"/>
                  </a:lnTo>
                  <a:lnTo>
                    <a:pt x="140" y="235"/>
                  </a:lnTo>
                  <a:lnTo>
                    <a:pt x="418" y="407"/>
                  </a:lnTo>
                  <a:lnTo>
                    <a:pt x="221" y="154"/>
                  </a:lnTo>
                  <a:lnTo>
                    <a:pt x="461" y="370"/>
                  </a:lnTo>
                  <a:lnTo>
                    <a:pt x="316" y="88"/>
                  </a:lnTo>
                  <a:lnTo>
                    <a:pt x="512" y="341"/>
                  </a:lnTo>
                  <a:lnTo>
                    <a:pt x="422" y="40"/>
                  </a:lnTo>
                  <a:lnTo>
                    <a:pt x="567" y="321"/>
                  </a:lnTo>
                  <a:lnTo>
                    <a:pt x="535" y="10"/>
                  </a:lnTo>
                  <a:lnTo>
                    <a:pt x="625" y="311"/>
                  </a:lnTo>
                  <a:lnTo>
                    <a:pt x="651" y="0"/>
                  </a:lnTo>
                  <a:lnTo>
                    <a:pt x="682" y="311"/>
                  </a:lnTo>
                  <a:lnTo>
                    <a:pt x="769" y="9"/>
                  </a:lnTo>
                  <a:lnTo>
                    <a:pt x="740" y="320"/>
                  </a:lnTo>
                  <a:lnTo>
                    <a:pt x="883" y="38"/>
                  </a:lnTo>
                  <a:lnTo>
                    <a:pt x="795" y="340"/>
                  </a:lnTo>
                  <a:lnTo>
                    <a:pt x="989" y="85"/>
                  </a:lnTo>
                  <a:lnTo>
                    <a:pt x="846" y="367"/>
                  </a:lnTo>
                  <a:lnTo>
                    <a:pt x="1084" y="151"/>
                  </a:lnTo>
                  <a:lnTo>
                    <a:pt x="891" y="404"/>
                  </a:lnTo>
                  <a:lnTo>
                    <a:pt x="1166" y="230"/>
                  </a:lnTo>
                  <a:lnTo>
                    <a:pt x="928" y="447"/>
                  </a:lnTo>
                  <a:lnTo>
                    <a:pt x="1232" y="322"/>
                  </a:lnTo>
                  <a:lnTo>
                    <a:pt x="956" y="496"/>
                  </a:lnTo>
                  <a:lnTo>
                    <a:pt x="1279" y="425"/>
                  </a:lnTo>
                  <a:lnTo>
                    <a:pt x="975" y="550"/>
                  </a:lnTo>
                  <a:lnTo>
                    <a:pt x="1305" y="533"/>
                  </a:lnTo>
                  <a:lnTo>
                    <a:pt x="983" y="604"/>
                  </a:lnTo>
                  <a:lnTo>
                    <a:pt x="1311" y="644"/>
                  </a:lnTo>
                  <a:lnTo>
                    <a:pt x="981" y="659"/>
                  </a:lnTo>
                  <a:lnTo>
                    <a:pt x="1296" y="754"/>
                  </a:lnTo>
                  <a:lnTo>
                    <a:pt x="968" y="713"/>
                  </a:lnTo>
                  <a:lnTo>
                    <a:pt x="1260" y="860"/>
                  </a:lnTo>
                  <a:close/>
                </a:path>
              </a:pathLst>
            </a:custGeom>
            <a:solidFill>
              <a:srgbClr val="EFDD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29" name="Freeform 9"/>
            <p:cNvSpPr>
              <a:spLocks/>
            </p:cNvSpPr>
            <p:nvPr/>
          </p:nvSpPr>
          <p:spPr bwMode="auto">
            <a:xfrm>
              <a:off x="6864351" y="1241425"/>
              <a:ext cx="90488" cy="12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9"/>
                </a:cxn>
                <a:cxn ang="0">
                  <a:pos x="15" y="40"/>
                </a:cxn>
                <a:cxn ang="0">
                  <a:pos x="21" y="60"/>
                </a:cxn>
                <a:cxn ang="0">
                  <a:pos x="27" y="79"/>
                </a:cxn>
                <a:cxn ang="0">
                  <a:pos x="31" y="99"/>
                </a:cxn>
                <a:cxn ang="0">
                  <a:pos x="31" y="120"/>
                </a:cxn>
                <a:cxn ang="0">
                  <a:pos x="27" y="139"/>
                </a:cxn>
                <a:cxn ang="0">
                  <a:pos x="18" y="160"/>
                </a:cxn>
                <a:cxn ang="0">
                  <a:pos x="114" y="160"/>
                </a:cxn>
                <a:cxn ang="0">
                  <a:pos x="109" y="137"/>
                </a:cxn>
                <a:cxn ang="0">
                  <a:pos x="100" y="114"/>
                </a:cxn>
                <a:cxn ang="0">
                  <a:pos x="88" y="93"/>
                </a:cxn>
                <a:cxn ang="0">
                  <a:pos x="74" y="72"/>
                </a:cxn>
                <a:cxn ang="0">
                  <a:pos x="58" y="53"/>
                </a:cxn>
                <a:cxn ang="0">
                  <a:pos x="40" y="34"/>
                </a:cxn>
                <a:cxn ang="0">
                  <a:pos x="20" y="16"/>
                </a:cxn>
                <a:cxn ang="0">
                  <a:pos x="0" y="0"/>
                </a:cxn>
              </a:cxnLst>
              <a:rect l="0" t="0" r="r" b="b"/>
              <a:pathLst>
                <a:path w="114" h="160">
                  <a:moveTo>
                    <a:pt x="0" y="0"/>
                  </a:moveTo>
                  <a:lnTo>
                    <a:pt x="6" y="19"/>
                  </a:lnTo>
                  <a:lnTo>
                    <a:pt x="15" y="40"/>
                  </a:lnTo>
                  <a:lnTo>
                    <a:pt x="21" y="60"/>
                  </a:lnTo>
                  <a:lnTo>
                    <a:pt x="27" y="79"/>
                  </a:lnTo>
                  <a:lnTo>
                    <a:pt x="31" y="99"/>
                  </a:lnTo>
                  <a:lnTo>
                    <a:pt x="31" y="120"/>
                  </a:lnTo>
                  <a:lnTo>
                    <a:pt x="27" y="139"/>
                  </a:lnTo>
                  <a:lnTo>
                    <a:pt x="18" y="160"/>
                  </a:lnTo>
                  <a:lnTo>
                    <a:pt x="114" y="160"/>
                  </a:lnTo>
                  <a:lnTo>
                    <a:pt x="109" y="137"/>
                  </a:lnTo>
                  <a:lnTo>
                    <a:pt x="100" y="114"/>
                  </a:lnTo>
                  <a:lnTo>
                    <a:pt x="88" y="93"/>
                  </a:lnTo>
                  <a:lnTo>
                    <a:pt x="74" y="72"/>
                  </a:lnTo>
                  <a:lnTo>
                    <a:pt x="58" y="53"/>
                  </a:lnTo>
                  <a:lnTo>
                    <a:pt x="40" y="34"/>
                  </a:lnTo>
                  <a:lnTo>
                    <a:pt x="2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823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0" name="Freeform 10"/>
            <p:cNvSpPr>
              <a:spLocks/>
            </p:cNvSpPr>
            <p:nvPr/>
          </p:nvSpPr>
          <p:spPr bwMode="auto">
            <a:xfrm>
              <a:off x="7046913" y="1252538"/>
              <a:ext cx="84138" cy="115888"/>
            </a:xfrm>
            <a:custGeom>
              <a:avLst/>
              <a:gdLst/>
              <a:ahLst/>
              <a:cxnLst>
                <a:cxn ang="0">
                  <a:pos x="98" y="25"/>
                </a:cxn>
                <a:cxn ang="0">
                  <a:pos x="95" y="24"/>
                </a:cxn>
                <a:cxn ang="0">
                  <a:pos x="91" y="19"/>
                </a:cxn>
                <a:cxn ang="0">
                  <a:pos x="84" y="14"/>
                </a:cxn>
                <a:cxn ang="0">
                  <a:pos x="75" y="8"/>
                </a:cxn>
                <a:cxn ang="0">
                  <a:pos x="64" y="2"/>
                </a:cxn>
                <a:cxn ang="0">
                  <a:pos x="54" y="0"/>
                </a:cxn>
                <a:cxn ang="0">
                  <a:pos x="44" y="0"/>
                </a:cxn>
                <a:cxn ang="0">
                  <a:pos x="36" y="4"/>
                </a:cxn>
                <a:cxn ang="0">
                  <a:pos x="51" y="23"/>
                </a:cxn>
                <a:cxn ang="0">
                  <a:pos x="57" y="42"/>
                </a:cxn>
                <a:cxn ang="0">
                  <a:pos x="57" y="61"/>
                </a:cxn>
                <a:cxn ang="0">
                  <a:pos x="52" y="79"/>
                </a:cxn>
                <a:cxn ang="0">
                  <a:pos x="42" y="97"/>
                </a:cxn>
                <a:cxn ang="0">
                  <a:pos x="30" y="114"/>
                </a:cxn>
                <a:cxn ang="0">
                  <a:pos x="15" y="130"/>
                </a:cxn>
                <a:cxn ang="0">
                  <a:pos x="0" y="145"/>
                </a:cxn>
                <a:cxn ang="0">
                  <a:pos x="95" y="145"/>
                </a:cxn>
                <a:cxn ang="0">
                  <a:pos x="102" y="114"/>
                </a:cxn>
                <a:cxn ang="0">
                  <a:pos x="106" y="83"/>
                </a:cxn>
                <a:cxn ang="0">
                  <a:pos x="103" y="53"/>
                </a:cxn>
                <a:cxn ang="0">
                  <a:pos x="98" y="25"/>
                </a:cxn>
              </a:cxnLst>
              <a:rect l="0" t="0" r="r" b="b"/>
              <a:pathLst>
                <a:path w="106" h="145">
                  <a:moveTo>
                    <a:pt x="98" y="25"/>
                  </a:moveTo>
                  <a:lnTo>
                    <a:pt x="95" y="24"/>
                  </a:lnTo>
                  <a:lnTo>
                    <a:pt x="91" y="19"/>
                  </a:lnTo>
                  <a:lnTo>
                    <a:pt x="84" y="14"/>
                  </a:lnTo>
                  <a:lnTo>
                    <a:pt x="75" y="8"/>
                  </a:lnTo>
                  <a:lnTo>
                    <a:pt x="64" y="2"/>
                  </a:lnTo>
                  <a:lnTo>
                    <a:pt x="54" y="0"/>
                  </a:lnTo>
                  <a:lnTo>
                    <a:pt x="44" y="0"/>
                  </a:lnTo>
                  <a:lnTo>
                    <a:pt x="36" y="4"/>
                  </a:lnTo>
                  <a:lnTo>
                    <a:pt x="51" y="23"/>
                  </a:lnTo>
                  <a:lnTo>
                    <a:pt x="57" y="42"/>
                  </a:lnTo>
                  <a:lnTo>
                    <a:pt x="57" y="61"/>
                  </a:lnTo>
                  <a:lnTo>
                    <a:pt x="52" y="79"/>
                  </a:lnTo>
                  <a:lnTo>
                    <a:pt x="42" y="97"/>
                  </a:lnTo>
                  <a:lnTo>
                    <a:pt x="30" y="114"/>
                  </a:lnTo>
                  <a:lnTo>
                    <a:pt x="15" y="130"/>
                  </a:lnTo>
                  <a:lnTo>
                    <a:pt x="0" y="145"/>
                  </a:lnTo>
                  <a:lnTo>
                    <a:pt x="95" y="145"/>
                  </a:lnTo>
                  <a:lnTo>
                    <a:pt x="102" y="114"/>
                  </a:lnTo>
                  <a:lnTo>
                    <a:pt x="106" y="83"/>
                  </a:lnTo>
                  <a:lnTo>
                    <a:pt x="103" y="53"/>
                  </a:lnTo>
                  <a:lnTo>
                    <a:pt x="98" y="25"/>
                  </a:lnTo>
                  <a:close/>
                </a:path>
              </a:pathLst>
            </a:custGeom>
            <a:solidFill>
              <a:srgbClr val="99823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1" name="Freeform 11"/>
            <p:cNvSpPr>
              <a:spLocks/>
            </p:cNvSpPr>
            <p:nvPr/>
          </p:nvSpPr>
          <p:spPr bwMode="auto">
            <a:xfrm>
              <a:off x="7737476" y="1306513"/>
              <a:ext cx="34925" cy="61913"/>
            </a:xfrm>
            <a:custGeom>
              <a:avLst/>
              <a:gdLst/>
              <a:ahLst/>
              <a:cxnLst>
                <a:cxn ang="0">
                  <a:pos x="0" y="78"/>
                </a:cxn>
                <a:cxn ang="0">
                  <a:pos x="44" y="78"/>
                </a:cxn>
                <a:cxn ang="0">
                  <a:pos x="39" y="57"/>
                </a:cxn>
                <a:cxn ang="0">
                  <a:pos x="36" y="37"/>
                </a:cxn>
                <a:cxn ang="0">
                  <a:pos x="31" y="17"/>
                </a:cxn>
                <a:cxn ang="0">
                  <a:pos x="26" y="0"/>
                </a:cxn>
                <a:cxn ang="0">
                  <a:pos x="22" y="22"/>
                </a:cxn>
                <a:cxn ang="0">
                  <a:pos x="13" y="41"/>
                </a:cxn>
                <a:cxn ang="0">
                  <a:pos x="5" y="60"/>
                </a:cxn>
                <a:cxn ang="0">
                  <a:pos x="0" y="78"/>
                </a:cxn>
              </a:cxnLst>
              <a:rect l="0" t="0" r="r" b="b"/>
              <a:pathLst>
                <a:path w="44" h="78">
                  <a:moveTo>
                    <a:pt x="0" y="78"/>
                  </a:moveTo>
                  <a:lnTo>
                    <a:pt x="44" y="78"/>
                  </a:lnTo>
                  <a:lnTo>
                    <a:pt x="39" y="57"/>
                  </a:lnTo>
                  <a:lnTo>
                    <a:pt x="36" y="37"/>
                  </a:lnTo>
                  <a:lnTo>
                    <a:pt x="31" y="17"/>
                  </a:lnTo>
                  <a:lnTo>
                    <a:pt x="26" y="0"/>
                  </a:lnTo>
                  <a:lnTo>
                    <a:pt x="22" y="22"/>
                  </a:lnTo>
                  <a:lnTo>
                    <a:pt x="13" y="41"/>
                  </a:lnTo>
                  <a:lnTo>
                    <a:pt x="5" y="6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99823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2" name="Freeform 12"/>
            <p:cNvSpPr>
              <a:spLocks/>
            </p:cNvSpPr>
            <p:nvPr/>
          </p:nvSpPr>
          <p:spPr bwMode="auto">
            <a:xfrm>
              <a:off x="6516688" y="784225"/>
              <a:ext cx="1822450" cy="584200"/>
            </a:xfrm>
            <a:custGeom>
              <a:avLst/>
              <a:gdLst/>
              <a:ahLst/>
              <a:cxnLst>
                <a:cxn ang="0">
                  <a:pos x="2188" y="276"/>
                </a:cxn>
                <a:cxn ang="0">
                  <a:pos x="1975" y="175"/>
                </a:cxn>
                <a:cxn ang="0">
                  <a:pos x="1767" y="100"/>
                </a:cxn>
                <a:cxn ang="0">
                  <a:pos x="1568" y="47"/>
                </a:cxn>
                <a:cxn ang="0">
                  <a:pos x="1377" y="15"/>
                </a:cxn>
                <a:cxn ang="0">
                  <a:pos x="1194" y="1"/>
                </a:cxn>
                <a:cxn ang="0">
                  <a:pos x="1020" y="3"/>
                </a:cxn>
                <a:cxn ang="0">
                  <a:pos x="857" y="18"/>
                </a:cxn>
                <a:cxn ang="0">
                  <a:pos x="705" y="43"/>
                </a:cxn>
                <a:cxn ang="0">
                  <a:pos x="565" y="77"/>
                </a:cxn>
                <a:cxn ang="0">
                  <a:pos x="438" y="117"/>
                </a:cxn>
                <a:cxn ang="0">
                  <a:pos x="324" y="160"/>
                </a:cxn>
                <a:cxn ang="0">
                  <a:pos x="225" y="205"/>
                </a:cxn>
                <a:cxn ang="0">
                  <a:pos x="139" y="246"/>
                </a:cxn>
                <a:cxn ang="0">
                  <a:pos x="71" y="285"/>
                </a:cxn>
                <a:cxn ang="0">
                  <a:pos x="20" y="318"/>
                </a:cxn>
                <a:cxn ang="0">
                  <a:pos x="0" y="735"/>
                </a:cxn>
                <a:cxn ang="0">
                  <a:pos x="465" y="714"/>
                </a:cxn>
                <a:cxn ang="0">
                  <a:pos x="469" y="674"/>
                </a:cxn>
                <a:cxn ang="0">
                  <a:pos x="459" y="635"/>
                </a:cxn>
                <a:cxn ang="0">
                  <a:pos x="444" y="594"/>
                </a:cxn>
                <a:cxn ang="0">
                  <a:pos x="458" y="591"/>
                </a:cxn>
                <a:cxn ang="0">
                  <a:pos x="496" y="628"/>
                </a:cxn>
                <a:cxn ang="0">
                  <a:pos x="526" y="668"/>
                </a:cxn>
                <a:cxn ang="0">
                  <a:pos x="547" y="712"/>
                </a:cxn>
                <a:cxn ang="0">
                  <a:pos x="668" y="735"/>
                </a:cxn>
                <a:cxn ang="0">
                  <a:pos x="698" y="704"/>
                </a:cxn>
                <a:cxn ang="0">
                  <a:pos x="720" y="669"/>
                </a:cxn>
                <a:cxn ang="0">
                  <a:pos x="725" y="632"/>
                </a:cxn>
                <a:cxn ang="0">
                  <a:pos x="704" y="594"/>
                </a:cxn>
                <a:cxn ang="0">
                  <a:pos x="722" y="590"/>
                </a:cxn>
                <a:cxn ang="0">
                  <a:pos x="743" y="598"/>
                </a:cxn>
                <a:cxn ang="0">
                  <a:pos x="759" y="609"/>
                </a:cxn>
                <a:cxn ang="0">
                  <a:pos x="766" y="615"/>
                </a:cxn>
                <a:cxn ang="0">
                  <a:pos x="774" y="673"/>
                </a:cxn>
                <a:cxn ang="0">
                  <a:pos x="763" y="735"/>
                </a:cxn>
                <a:cxn ang="0">
                  <a:pos x="1543" y="717"/>
                </a:cxn>
                <a:cxn ang="0">
                  <a:pos x="1560" y="679"/>
                </a:cxn>
                <a:cxn ang="0">
                  <a:pos x="1569" y="674"/>
                </a:cxn>
                <a:cxn ang="0">
                  <a:pos x="1577" y="714"/>
                </a:cxn>
                <a:cxn ang="0">
                  <a:pos x="1726" y="735"/>
                </a:cxn>
                <a:cxn ang="0">
                  <a:pos x="1736" y="722"/>
                </a:cxn>
                <a:cxn ang="0">
                  <a:pos x="1751" y="710"/>
                </a:cxn>
                <a:cxn ang="0">
                  <a:pos x="1763" y="696"/>
                </a:cxn>
                <a:cxn ang="0">
                  <a:pos x="1769" y="677"/>
                </a:cxn>
                <a:cxn ang="0">
                  <a:pos x="1779" y="692"/>
                </a:cxn>
                <a:cxn ang="0">
                  <a:pos x="1788" y="706"/>
                </a:cxn>
                <a:cxn ang="0">
                  <a:pos x="1796" y="721"/>
                </a:cxn>
                <a:cxn ang="0">
                  <a:pos x="1805" y="735"/>
                </a:cxn>
                <a:cxn ang="0">
                  <a:pos x="2296" y="337"/>
                </a:cxn>
              </a:cxnLst>
              <a:rect l="0" t="0" r="r" b="b"/>
              <a:pathLst>
                <a:path w="2296" h="735">
                  <a:moveTo>
                    <a:pt x="2296" y="337"/>
                  </a:moveTo>
                  <a:lnTo>
                    <a:pt x="2188" y="276"/>
                  </a:lnTo>
                  <a:lnTo>
                    <a:pt x="2081" y="222"/>
                  </a:lnTo>
                  <a:lnTo>
                    <a:pt x="1975" y="175"/>
                  </a:lnTo>
                  <a:lnTo>
                    <a:pt x="1870" y="134"/>
                  </a:lnTo>
                  <a:lnTo>
                    <a:pt x="1767" y="100"/>
                  </a:lnTo>
                  <a:lnTo>
                    <a:pt x="1667" y="71"/>
                  </a:lnTo>
                  <a:lnTo>
                    <a:pt x="1568" y="47"/>
                  </a:lnTo>
                  <a:lnTo>
                    <a:pt x="1472" y="28"/>
                  </a:lnTo>
                  <a:lnTo>
                    <a:pt x="1377" y="15"/>
                  </a:lnTo>
                  <a:lnTo>
                    <a:pt x="1284" y="5"/>
                  </a:lnTo>
                  <a:lnTo>
                    <a:pt x="1194" y="1"/>
                  </a:lnTo>
                  <a:lnTo>
                    <a:pt x="1105" y="0"/>
                  </a:lnTo>
                  <a:lnTo>
                    <a:pt x="1020" y="3"/>
                  </a:lnTo>
                  <a:lnTo>
                    <a:pt x="937" y="9"/>
                  </a:lnTo>
                  <a:lnTo>
                    <a:pt x="857" y="18"/>
                  </a:lnTo>
                  <a:lnTo>
                    <a:pt x="780" y="30"/>
                  </a:lnTo>
                  <a:lnTo>
                    <a:pt x="705" y="43"/>
                  </a:lnTo>
                  <a:lnTo>
                    <a:pt x="633" y="59"/>
                  </a:lnTo>
                  <a:lnTo>
                    <a:pt x="565" y="77"/>
                  </a:lnTo>
                  <a:lnTo>
                    <a:pt x="500" y="96"/>
                  </a:lnTo>
                  <a:lnTo>
                    <a:pt x="438" y="117"/>
                  </a:lnTo>
                  <a:lnTo>
                    <a:pt x="379" y="138"/>
                  </a:lnTo>
                  <a:lnTo>
                    <a:pt x="324" y="160"/>
                  </a:lnTo>
                  <a:lnTo>
                    <a:pt x="272" y="182"/>
                  </a:lnTo>
                  <a:lnTo>
                    <a:pt x="225" y="205"/>
                  </a:lnTo>
                  <a:lnTo>
                    <a:pt x="180" y="225"/>
                  </a:lnTo>
                  <a:lnTo>
                    <a:pt x="139" y="246"/>
                  </a:lnTo>
                  <a:lnTo>
                    <a:pt x="104" y="267"/>
                  </a:lnTo>
                  <a:lnTo>
                    <a:pt x="71" y="285"/>
                  </a:lnTo>
                  <a:lnTo>
                    <a:pt x="43" y="303"/>
                  </a:lnTo>
                  <a:lnTo>
                    <a:pt x="20" y="318"/>
                  </a:lnTo>
                  <a:lnTo>
                    <a:pt x="0" y="330"/>
                  </a:lnTo>
                  <a:lnTo>
                    <a:pt x="0" y="735"/>
                  </a:lnTo>
                  <a:lnTo>
                    <a:pt x="456" y="735"/>
                  </a:lnTo>
                  <a:lnTo>
                    <a:pt x="465" y="714"/>
                  </a:lnTo>
                  <a:lnTo>
                    <a:pt x="469" y="695"/>
                  </a:lnTo>
                  <a:lnTo>
                    <a:pt x="469" y="674"/>
                  </a:lnTo>
                  <a:lnTo>
                    <a:pt x="465" y="654"/>
                  </a:lnTo>
                  <a:lnTo>
                    <a:pt x="459" y="635"/>
                  </a:lnTo>
                  <a:lnTo>
                    <a:pt x="453" y="615"/>
                  </a:lnTo>
                  <a:lnTo>
                    <a:pt x="444" y="594"/>
                  </a:lnTo>
                  <a:lnTo>
                    <a:pt x="438" y="575"/>
                  </a:lnTo>
                  <a:lnTo>
                    <a:pt x="458" y="591"/>
                  </a:lnTo>
                  <a:lnTo>
                    <a:pt x="478" y="609"/>
                  </a:lnTo>
                  <a:lnTo>
                    <a:pt x="496" y="628"/>
                  </a:lnTo>
                  <a:lnTo>
                    <a:pt x="512" y="647"/>
                  </a:lnTo>
                  <a:lnTo>
                    <a:pt x="526" y="668"/>
                  </a:lnTo>
                  <a:lnTo>
                    <a:pt x="538" y="689"/>
                  </a:lnTo>
                  <a:lnTo>
                    <a:pt x="547" y="712"/>
                  </a:lnTo>
                  <a:lnTo>
                    <a:pt x="552" y="735"/>
                  </a:lnTo>
                  <a:lnTo>
                    <a:pt x="668" y="735"/>
                  </a:lnTo>
                  <a:lnTo>
                    <a:pt x="683" y="720"/>
                  </a:lnTo>
                  <a:lnTo>
                    <a:pt x="698" y="704"/>
                  </a:lnTo>
                  <a:lnTo>
                    <a:pt x="710" y="687"/>
                  </a:lnTo>
                  <a:lnTo>
                    <a:pt x="720" y="669"/>
                  </a:lnTo>
                  <a:lnTo>
                    <a:pt x="725" y="651"/>
                  </a:lnTo>
                  <a:lnTo>
                    <a:pt x="725" y="632"/>
                  </a:lnTo>
                  <a:lnTo>
                    <a:pt x="719" y="613"/>
                  </a:lnTo>
                  <a:lnTo>
                    <a:pt x="704" y="594"/>
                  </a:lnTo>
                  <a:lnTo>
                    <a:pt x="712" y="590"/>
                  </a:lnTo>
                  <a:lnTo>
                    <a:pt x="722" y="590"/>
                  </a:lnTo>
                  <a:lnTo>
                    <a:pt x="732" y="592"/>
                  </a:lnTo>
                  <a:lnTo>
                    <a:pt x="743" y="598"/>
                  </a:lnTo>
                  <a:lnTo>
                    <a:pt x="752" y="604"/>
                  </a:lnTo>
                  <a:lnTo>
                    <a:pt x="759" y="609"/>
                  </a:lnTo>
                  <a:lnTo>
                    <a:pt x="763" y="614"/>
                  </a:lnTo>
                  <a:lnTo>
                    <a:pt x="766" y="615"/>
                  </a:lnTo>
                  <a:lnTo>
                    <a:pt x="771" y="643"/>
                  </a:lnTo>
                  <a:lnTo>
                    <a:pt x="774" y="673"/>
                  </a:lnTo>
                  <a:lnTo>
                    <a:pt x="770" y="704"/>
                  </a:lnTo>
                  <a:lnTo>
                    <a:pt x="763" y="735"/>
                  </a:lnTo>
                  <a:lnTo>
                    <a:pt x="1538" y="735"/>
                  </a:lnTo>
                  <a:lnTo>
                    <a:pt x="1543" y="717"/>
                  </a:lnTo>
                  <a:lnTo>
                    <a:pt x="1551" y="698"/>
                  </a:lnTo>
                  <a:lnTo>
                    <a:pt x="1560" y="679"/>
                  </a:lnTo>
                  <a:lnTo>
                    <a:pt x="1564" y="657"/>
                  </a:lnTo>
                  <a:lnTo>
                    <a:pt x="1569" y="674"/>
                  </a:lnTo>
                  <a:lnTo>
                    <a:pt x="1574" y="694"/>
                  </a:lnTo>
                  <a:lnTo>
                    <a:pt x="1577" y="714"/>
                  </a:lnTo>
                  <a:lnTo>
                    <a:pt x="1582" y="735"/>
                  </a:lnTo>
                  <a:lnTo>
                    <a:pt x="1726" y="735"/>
                  </a:lnTo>
                  <a:lnTo>
                    <a:pt x="1731" y="728"/>
                  </a:lnTo>
                  <a:lnTo>
                    <a:pt x="1736" y="722"/>
                  </a:lnTo>
                  <a:lnTo>
                    <a:pt x="1743" y="717"/>
                  </a:lnTo>
                  <a:lnTo>
                    <a:pt x="1751" y="710"/>
                  </a:lnTo>
                  <a:lnTo>
                    <a:pt x="1757" y="704"/>
                  </a:lnTo>
                  <a:lnTo>
                    <a:pt x="1763" y="696"/>
                  </a:lnTo>
                  <a:lnTo>
                    <a:pt x="1767" y="688"/>
                  </a:lnTo>
                  <a:lnTo>
                    <a:pt x="1769" y="677"/>
                  </a:lnTo>
                  <a:lnTo>
                    <a:pt x="1773" y="684"/>
                  </a:lnTo>
                  <a:lnTo>
                    <a:pt x="1779" y="692"/>
                  </a:lnTo>
                  <a:lnTo>
                    <a:pt x="1784" y="699"/>
                  </a:lnTo>
                  <a:lnTo>
                    <a:pt x="1788" y="706"/>
                  </a:lnTo>
                  <a:lnTo>
                    <a:pt x="1793" y="714"/>
                  </a:lnTo>
                  <a:lnTo>
                    <a:pt x="1796" y="721"/>
                  </a:lnTo>
                  <a:lnTo>
                    <a:pt x="1801" y="728"/>
                  </a:lnTo>
                  <a:lnTo>
                    <a:pt x="1805" y="735"/>
                  </a:lnTo>
                  <a:lnTo>
                    <a:pt x="2296" y="735"/>
                  </a:lnTo>
                  <a:lnTo>
                    <a:pt x="2296" y="337"/>
                  </a:lnTo>
                  <a:close/>
                </a:path>
              </a:pathLst>
            </a:custGeom>
            <a:solidFill>
              <a:srgbClr val="BFA85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3" name="Freeform 13"/>
            <p:cNvSpPr>
              <a:spLocks/>
            </p:cNvSpPr>
            <p:nvPr/>
          </p:nvSpPr>
          <p:spPr bwMode="auto">
            <a:xfrm>
              <a:off x="7886701" y="1322388"/>
              <a:ext cx="63500" cy="46038"/>
            </a:xfrm>
            <a:custGeom>
              <a:avLst/>
              <a:gdLst/>
              <a:ahLst/>
              <a:cxnLst>
                <a:cxn ang="0">
                  <a:pos x="0" y="58"/>
                </a:cxn>
                <a:cxn ang="0">
                  <a:pos x="79" y="58"/>
                </a:cxn>
                <a:cxn ang="0">
                  <a:pos x="75" y="51"/>
                </a:cxn>
                <a:cxn ang="0">
                  <a:pos x="70" y="44"/>
                </a:cxn>
                <a:cxn ang="0">
                  <a:pos x="67" y="37"/>
                </a:cxn>
                <a:cxn ang="0">
                  <a:pos x="62" y="29"/>
                </a:cxn>
                <a:cxn ang="0">
                  <a:pos x="58" y="22"/>
                </a:cxn>
                <a:cxn ang="0">
                  <a:pos x="53" y="15"/>
                </a:cxn>
                <a:cxn ang="0">
                  <a:pos x="47" y="7"/>
                </a:cxn>
                <a:cxn ang="0">
                  <a:pos x="43" y="0"/>
                </a:cxn>
                <a:cxn ang="0">
                  <a:pos x="41" y="11"/>
                </a:cxn>
                <a:cxn ang="0">
                  <a:pos x="37" y="19"/>
                </a:cxn>
                <a:cxn ang="0">
                  <a:pos x="31" y="27"/>
                </a:cxn>
                <a:cxn ang="0">
                  <a:pos x="25" y="33"/>
                </a:cxn>
                <a:cxn ang="0">
                  <a:pos x="17" y="40"/>
                </a:cxn>
                <a:cxn ang="0">
                  <a:pos x="10" y="45"/>
                </a:cxn>
                <a:cxn ang="0">
                  <a:pos x="5" y="51"/>
                </a:cxn>
                <a:cxn ang="0">
                  <a:pos x="0" y="58"/>
                </a:cxn>
              </a:cxnLst>
              <a:rect l="0" t="0" r="r" b="b"/>
              <a:pathLst>
                <a:path w="79" h="58">
                  <a:moveTo>
                    <a:pt x="0" y="58"/>
                  </a:moveTo>
                  <a:lnTo>
                    <a:pt x="79" y="58"/>
                  </a:lnTo>
                  <a:lnTo>
                    <a:pt x="75" y="51"/>
                  </a:lnTo>
                  <a:lnTo>
                    <a:pt x="70" y="44"/>
                  </a:lnTo>
                  <a:lnTo>
                    <a:pt x="67" y="37"/>
                  </a:lnTo>
                  <a:lnTo>
                    <a:pt x="62" y="29"/>
                  </a:lnTo>
                  <a:lnTo>
                    <a:pt x="58" y="22"/>
                  </a:lnTo>
                  <a:lnTo>
                    <a:pt x="53" y="15"/>
                  </a:lnTo>
                  <a:lnTo>
                    <a:pt x="47" y="7"/>
                  </a:lnTo>
                  <a:lnTo>
                    <a:pt x="43" y="0"/>
                  </a:lnTo>
                  <a:lnTo>
                    <a:pt x="41" y="11"/>
                  </a:lnTo>
                  <a:lnTo>
                    <a:pt x="37" y="19"/>
                  </a:lnTo>
                  <a:lnTo>
                    <a:pt x="31" y="27"/>
                  </a:lnTo>
                  <a:lnTo>
                    <a:pt x="25" y="33"/>
                  </a:lnTo>
                  <a:lnTo>
                    <a:pt x="17" y="40"/>
                  </a:lnTo>
                  <a:lnTo>
                    <a:pt x="10" y="45"/>
                  </a:lnTo>
                  <a:lnTo>
                    <a:pt x="5" y="51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99823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4" name="Freeform 14"/>
            <p:cNvSpPr>
              <a:spLocks/>
            </p:cNvSpPr>
            <p:nvPr/>
          </p:nvSpPr>
          <p:spPr bwMode="auto">
            <a:xfrm>
              <a:off x="7612063" y="652463"/>
              <a:ext cx="250825" cy="258763"/>
            </a:xfrm>
            <a:custGeom>
              <a:avLst/>
              <a:gdLst/>
              <a:ahLst/>
              <a:cxnLst>
                <a:cxn ang="0">
                  <a:pos x="312" y="238"/>
                </a:cxn>
                <a:cxn ang="0">
                  <a:pos x="309" y="237"/>
                </a:cxn>
                <a:cxn ang="0">
                  <a:pos x="300" y="231"/>
                </a:cxn>
                <a:cxn ang="0">
                  <a:pos x="287" y="223"/>
                </a:cxn>
                <a:cxn ang="0">
                  <a:pos x="271" y="213"/>
                </a:cxn>
                <a:cxn ang="0">
                  <a:pos x="252" y="200"/>
                </a:cxn>
                <a:cxn ang="0">
                  <a:pos x="229" y="186"/>
                </a:cxn>
                <a:cxn ang="0">
                  <a:pos x="205" y="169"/>
                </a:cxn>
                <a:cxn ang="0">
                  <a:pos x="178" y="152"/>
                </a:cxn>
                <a:cxn ang="0">
                  <a:pos x="152" y="133"/>
                </a:cxn>
                <a:cxn ang="0">
                  <a:pos x="125" y="114"/>
                </a:cxn>
                <a:cxn ang="0">
                  <a:pos x="99" y="94"/>
                </a:cxn>
                <a:cxn ang="0">
                  <a:pos x="73" y="73"/>
                </a:cxn>
                <a:cxn ang="0">
                  <a:pos x="50" y="54"/>
                </a:cxn>
                <a:cxn ang="0">
                  <a:pos x="31" y="35"/>
                </a:cxn>
                <a:cxn ang="0">
                  <a:pos x="13" y="17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1" y="16"/>
                </a:cxn>
                <a:cxn ang="0">
                  <a:pos x="4" y="34"/>
                </a:cxn>
                <a:cxn ang="0">
                  <a:pos x="11" y="58"/>
                </a:cxn>
                <a:cxn ang="0">
                  <a:pos x="21" y="77"/>
                </a:cxn>
                <a:cxn ang="0">
                  <a:pos x="34" y="95"/>
                </a:cxn>
                <a:cxn ang="0">
                  <a:pos x="48" y="113"/>
                </a:cxn>
                <a:cxn ang="0">
                  <a:pos x="63" y="131"/>
                </a:cxn>
                <a:cxn ang="0">
                  <a:pos x="80" y="148"/>
                </a:cxn>
                <a:cxn ang="0">
                  <a:pos x="97" y="167"/>
                </a:cxn>
                <a:cxn ang="0">
                  <a:pos x="116" y="184"/>
                </a:cxn>
                <a:cxn ang="0">
                  <a:pos x="134" y="200"/>
                </a:cxn>
                <a:cxn ang="0">
                  <a:pos x="154" y="217"/>
                </a:cxn>
                <a:cxn ang="0">
                  <a:pos x="173" y="234"/>
                </a:cxn>
                <a:cxn ang="0">
                  <a:pos x="193" y="251"/>
                </a:cxn>
                <a:cxn ang="0">
                  <a:pos x="213" y="266"/>
                </a:cxn>
                <a:cxn ang="0">
                  <a:pos x="231" y="282"/>
                </a:cxn>
                <a:cxn ang="0">
                  <a:pos x="249" y="297"/>
                </a:cxn>
                <a:cxn ang="0">
                  <a:pos x="267" y="312"/>
                </a:cxn>
                <a:cxn ang="0">
                  <a:pos x="284" y="326"/>
                </a:cxn>
                <a:cxn ang="0">
                  <a:pos x="291" y="322"/>
                </a:cxn>
                <a:cxn ang="0">
                  <a:pos x="298" y="318"/>
                </a:cxn>
                <a:cxn ang="0">
                  <a:pos x="305" y="312"/>
                </a:cxn>
                <a:cxn ang="0">
                  <a:pos x="309" y="303"/>
                </a:cxn>
                <a:cxn ang="0">
                  <a:pos x="313" y="291"/>
                </a:cxn>
                <a:cxn ang="0">
                  <a:pos x="315" y="277"/>
                </a:cxn>
                <a:cxn ang="0">
                  <a:pos x="315" y="259"/>
                </a:cxn>
                <a:cxn ang="0">
                  <a:pos x="312" y="238"/>
                </a:cxn>
              </a:cxnLst>
              <a:rect l="0" t="0" r="r" b="b"/>
              <a:pathLst>
                <a:path w="315" h="326">
                  <a:moveTo>
                    <a:pt x="312" y="238"/>
                  </a:moveTo>
                  <a:lnTo>
                    <a:pt x="309" y="237"/>
                  </a:lnTo>
                  <a:lnTo>
                    <a:pt x="300" y="231"/>
                  </a:lnTo>
                  <a:lnTo>
                    <a:pt x="287" y="223"/>
                  </a:lnTo>
                  <a:lnTo>
                    <a:pt x="271" y="213"/>
                  </a:lnTo>
                  <a:lnTo>
                    <a:pt x="252" y="200"/>
                  </a:lnTo>
                  <a:lnTo>
                    <a:pt x="229" y="186"/>
                  </a:lnTo>
                  <a:lnTo>
                    <a:pt x="205" y="169"/>
                  </a:lnTo>
                  <a:lnTo>
                    <a:pt x="178" y="152"/>
                  </a:lnTo>
                  <a:lnTo>
                    <a:pt x="152" y="133"/>
                  </a:lnTo>
                  <a:lnTo>
                    <a:pt x="125" y="114"/>
                  </a:lnTo>
                  <a:lnTo>
                    <a:pt x="99" y="94"/>
                  </a:lnTo>
                  <a:lnTo>
                    <a:pt x="73" y="73"/>
                  </a:lnTo>
                  <a:lnTo>
                    <a:pt x="50" y="54"/>
                  </a:lnTo>
                  <a:lnTo>
                    <a:pt x="31" y="35"/>
                  </a:lnTo>
                  <a:lnTo>
                    <a:pt x="13" y="17"/>
                  </a:lnTo>
                  <a:lnTo>
                    <a:pt x="0" y="0"/>
                  </a:lnTo>
                  <a:lnTo>
                    <a:pt x="0" y="4"/>
                  </a:lnTo>
                  <a:lnTo>
                    <a:pt x="1" y="16"/>
                  </a:lnTo>
                  <a:lnTo>
                    <a:pt x="4" y="34"/>
                  </a:lnTo>
                  <a:lnTo>
                    <a:pt x="11" y="58"/>
                  </a:lnTo>
                  <a:lnTo>
                    <a:pt x="21" y="77"/>
                  </a:lnTo>
                  <a:lnTo>
                    <a:pt x="34" y="95"/>
                  </a:lnTo>
                  <a:lnTo>
                    <a:pt x="48" y="113"/>
                  </a:lnTo>
                  <a:lnTo>
                    <a:pt x="63" y="131"/>
                  </a:lnTo>
                  <a:lnTo>
                    <a:pt x="80" y="148"/>
                  </a:lnTo>
                  <a:lnTo>
                    <a:pt x="97" y="167"/>
                  </a:lnTo>
                  <a:lnTo>
                    <a:pt x="116" y="184"/>
                  </a:lnTo>
                  <a:lnTo>
                    <a:pt x="134" y="200"/>
                  </a:lnTo>
                  <a:lnTo>
                    <a:pt x="154" y="217"/>
                  </a:lnTo>
                  <a:lnTo>
                    <a:pt x="173" y="234"/>
                  </a:lnTo>
                  <a:lnTo>
                    <a:pt x="193" y="251"/>
                  </a:lnTo>
                  <a:lnTo>
                    <a:pt x="213" y="266"/>
                  </a:lnTo>
                  <a:lnTo>
                    <a:pt x="231" y="282"/>
                  </a:lnTo>
                  <a:lnTo>
                    <a:pt x="249" y="297"/>
                  </a:lnTo>
                  <a:lnTo>
                    <a:pt x="267" y="312"/>
                  </a:lnTo>
                  <a:lnTo>
                    <a:pt x="284" y="326"/>
                  </a:lnTo>
                  <a:lnTo>
                    <a:pt x="291" y="322"/>
                  </a:lnTo>
                  <a:lnTo>
                    <a:pt x="298" y="318"/>
                  </a:lnTo>
                  <a:lnTo>
                    <a:pt x="305" y="312"/>
                  </a:lnTo>
                  <a:lnTo>
                    <a:pt x="309" y="303"/>
                  </a:lnTo>
                  <a:lnTo>
                    <a:pt x="313" y="291"/>
                  </a:lnTo>
                  <a:lnTo>
                    <a:pt x="315" y="277"/>
                  </a:lnTo>
                  <a:lnTo>
                    <a:pt x="315" y="259"/>
                  </a:lnTo>
                  <a:lnTo>
                    <a:pt x="312" y="2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5" name="Freeform 15"/>
            <p:cNvSpPr>
              <a:spLocks/>
            </p:cNvSpPr>
            <p:nvPr/>
          </p:nvSpPr>
          <p:spPr bwMode="auto">
            <a:xfrm>
              <a:off x="7621588" y="700088"/>
              <a:ext cx="217488" cy="212725"/>
            </a:xfrm>
            <a:custGeom>
              <a:avLst/>
              <a:gdLst/>
              <a:ahLst/>
              <a:cxnLst>
                <a:cxn ang="0">
                  <a:pos x="244" y="268"/>
                </a:cxn>
                <a:cxn ang="0">
                  <a:pos x="247" y="268"/>
                </a:cxn>
                <a:cxn ang="0">
                  <a:pos x="253" y="269"/>
                </a:cxn>
                <a:cxn ang="0">
                  <a:pos x="263" y="269"/>
                </a:cxn>
                <a:cxn ang="0">
                  <a:pos x="273" y="268"/>
                </a:cxn>
                <a:cxn ang="0">
                  <a:pos x="256" y="254"/>
                </a:cxn>
                <a:cxn ang="0">
                  <a:pos x="238" y="239"/>
                </a:cxn>
                <a:cxn ang="0">
                  <a:pos x="220" y="224"/>
                </a:cxn>
                <a:cxn ang="0">
                  <a:pos x="202" y="208"/>
                </a:cxn>
                <a:cxn ang="0">
                  <a:pos x="182" y="193"/>
                </a:cxn>
                <a:cxn ang="0">
                  <a:pos x="162" y="176"/>
                </a:cxn>
                <a:cxn ang="0">
                  <a:pos x="143" y="159"/>
                </a:cxn>
                <a:cxn ang="0">
                  <a:pos x="123" y="142"/>
                </a:cxn>
                <a:cxn ang="0">
                  <a:pos x="105" y="126"/>
                </a:cxn>
                <a:cxn ang="0">
                  <a:pos x="86" y="109"/>
                </a:cxn>
                <a:cxn ang="0">
                  <a:pos x="69" y="90"/>
                </a:cxn>
                <a:cxn ang="0">
                  <a:pos x="52" y="73"/>
                </a:cxn>
                <a:cxn ang="0">
                  <a:pos x="37" y="55"/>
                </a:cxn>
                <a:cxn ang="0">
                  <a:pos x="23" y="37"/>
                </a:cxn>
                <a:cxn ang="0">
                  <a:pos x="10" y="19"/>
                </a:cxn>
                <a:cxn ang="0">
                  <a:pos x="0" y="0"/>
                </a:cxn>
                <a:cxn ang="0">
                  <a:pos x="5" y="13"/>
                </a:cxn>
                <a:cxn ang="0">
                  <a:pos x="10" y="26"/>
                </a:cxn>
                <a:cxn ang="0">
                  <a:pos x="17" y="41"/>
                </a:cxn>
                <a:cxn ang="0">
                  <a:pos x="27" y="56"/>
                </a:cxn>
                <a:cxn ang="0">
                  <a:pos x="37" y="72"/>
                </a:cxn>
                <a:cxn ang="0">
                  <a:pos x="48" y="89"/>
                </a:cxn>
                <a:cxn ang="0">
                  <a:pos x="61" y="106"/>
                </a:cxn>
                <a:cxn ang="0">
                  <a:pos x="76" y="125"/>
                </a:cxn>
                <a:cxn ang="0">
                  <a:pos x="92" y="143"/>
                </a:cxn>
                <a:cxn ang="0">
                  <a:pos x="109" y="162"/>
                </a:cxn>
                <a:cxn ang="0">
                  <a:pos x="128" y="180"/>
                </a:cxn>
                <a:cxn ang="0">
                  <a:pos x="149" y="199"/>
                </a:cxn>
                <a:cxn ang="0">
                  <a:pos x="171" y="217"/>
                </a:cxn>
                <a:cxn ang="0">
                  <a:pos x="194" y="234"/>
                </a:cxn>
                <a:cxn ang="0">
                  <a:pos x="218" y="252"/>
                </a:cxn>
                <a:cxn ang="0">
                  <a:pos x="244" y="268"/>
                </a:cxn>
              </a:cxnLst>
              <a:rect l="0" t="0" r="r" b="b"/>
              <a:pathLst>
                <a:path w="273" h="269">
                  <a:moveTo>
                    <a:pt x="244" y="268"/>
                  </a:moveTo>
                  <a:lnTo>
                    <a:pt x="247" y="268"/>
                  </a:lnTo>
                  <a:lnTo>
                    <a:pt x="253" y="269"/>
                  </a:lnTo>
                  <a:lnTo>
                    <a:pt x="263" y="269"/>
                  </a:lnTo>
                  <a:lnTo>
                    <a:pt x="273" y="268"/>
                  </a:lnTo>
                  <a:lnTo>
                    <a:pt x="256" y="254"/>
                  </a:lnTo>
                  <a:lnTo>
                    <a:pt x="238" y="239"/>
                  </a:lnTo>
                  <a:lnTo>
                    <a:pt x="220" y="224"/>
                  </a:lnTo>
                  <a:lnTo>
                    <a:pt x="202" y="208"/>
                  </a:lnTo>
                  <a:lnTo>
                    <a:pt x="182" y="193"/>
                  </a:lnTo>
                  <a:lnTo>
                    <a:pt x="162" y="176"/>
                  </a:lnTo>
                  <a:lnTo>
                    <a:pt x="143" y="159"/>
                  </a:lnTo>
                  <a:lnTo>
                    <a:pt x="123" y="142"/>
                  </a:lnTo>
                  <a:lnTo>
                    <a:pt x="105" y="126"/>
                  </a:lnTo>
                  <a:lnTo>
                    <a:pt x="86" y="109"/>
                  </a:lnTo>
                  <a:lnTo>
                    <a:pt x="69" y="90"/>
                  </a:lnTo>
                  <a:lnTo>
                    <a:pt x="52" y="73"/>
                  </a:lnTo>
                  <a:lnTo>
                    <a:pt x="37" y="55"/>
                  </a:lnTo>
                  <a:lnTo>
                    <a:pt x="23" y="37"/>
                  </a:lnTo>
                  <a:lnTo>
                    <a:pt x="10" y="19"/>
                  </a:lnTo>
                  <a:lnTo>
                    <a:pt x="0" y="0"/>
                  </a:lnTo>
                  <a:lnTo>
                    <a:pt x="5" y="13"/>
                  </a:lnTo>
                  <a:lnTo>
                    <a:pt x="10" y="26"/>
                  </a:lnTo>
                  <a:lnTo>
                    <a:pt x="17" y="41"/>
                  </a:lnTo>
                  <a:lnTo>
                    <a:pt x="27" y="56"/>
                  </a:lnTo>
                  <a:lnTo>
                    <a:pt x="37" y="72"/>
                  </a:lnTo>
                  <a:lnTo>
                    <a:pt x="48" y="89"/>
                  </a:lnTo>
                  <a:lnTo>
                    <a:pt x="61" y="106"/>
                  </a:lnTo>
                  <a:lnTo>
                    <a:pt x="76" y="125"/>
                  </a:lnTo>
                  <a:lnTo>
                    <a:pt x="92" y="143"/>
                  </a:lnTo>
                  <a:lnTo>
                    <a:pt x="109" y="162"/>
                  </a:lnTo>
                  <a:lnTo>
                    <a:pt x="128" y="180"/>
                  </a:lnTo>
                  <a:lnTo>
                    <a:pt x="149" y="199"/>
                  </a:lnTo>
                  <a:lnTo>
                    <a:pt x="171" y="217"/>
                  </a:lnTo>
                  <a:lnTo>
                    <a:pt x="194" y="234"/>
                  </a:lnTo>
                  <a:lnTo>
                    <a:pt x="218" y="252"/>
                  </a:lnTo>
                  <a:lnTo>
                    <a:pt x="244" y="268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6" name="Freeform 16"/>
            <p:cNvSpPr>
              <a:spLocks/>
            </p:cNvSpPr>
            <p:nvPr/>
          </p:nvSpPr>
          <p:spPr bwMode="auto">
            <a:xfrm>
              <a:off x="7896226" y="835025"/>
              <a:ext cx="69850" cy="193675"/>
            </a:xfrm>
            <a:custGeom>
              <a:avLst/>
              <a:gdLst/>
              <a:ahLst/>
              <a:cxnLst>
                <a:cxn ang="0">
                  <a:pos x="2" y="106"/>
                </a:cxn>
                <a:cxn ang="0">
                  <a:pos x="0" y="143"/>
                </a:cxn>
                <a:cxn ang="0">
                  <a:pos x="3" y="176"/>
                </a:cxn>
                <a:cxn ang="0">
                  <a:pos x="8" y="211"/>
                </a:cxn>
                <a:cxn ang="0">
                  <a:pos x="7" y="244"/>
                </a:cxn>
                <a:cxn ang="0">
                  <a:pos x="12" y="243"/>
                </a:cxn>
                <a:cxn ang="0">
                  <a:pos x="19" y="242"/>
                </a:cxn>
                <a:cxn ang="0">
                  <a:pos x="25" y="241"/>
                </a:cxn>
                <a:cxn ang="0">
                  <a:pos x="31" y="240"/>
                </a:cxn>
                <a:cxn ang="0">
                  <a:pos x="31" y="240"/>
                </a:cxn>
                <a:cxn ang="0">
                  <a:pos x="31" y="239"/>
                </a:cxn>
                <a:cxn ang="0">
                  <a:pos x="30" y="239"/>
                </a:cxn>
                <a:cxn ang="0">
                  <a:pos x="30" y="239"/>
                </a:cxn>
                <a:cxn ang="0">
                  <a:pos x="31" y="233"/>
                </a:cxn>
                <a:cxn ang="0">
                  <a:pos x="34" y="217"/>
                </a:cxn>
                <a:cxn ang="0">
                  <a:pos x="38" y="195"/>
                </a:cxn>
                <a:cxn ang="0">
                  <a:pos x="43" y="167"/>
                </a:cxn>
                <a:cxn ang="0">
                  <a:pos x="50" y="138"/>
                </a:cxn>
                <a:cxn ang="0">
                  <a:pos x="57" y="111"/>
                </a:cxn>
                <a:cxn ang="0">
                  <a:pos x="63" y="88"/>
                </a:cxn>
                <a:cxn ang="0">
                  <a:pos x="70" y="71"/>
                </a:cxn>
                <a:cxn ang="0">
                  <a:pos x="77" y="56"/>
                </a:cxn>
                <a:cxn ang="0">
                  <a:pos x="84" y="39"/>
                </a:cxn>
                <a:cxn ang="0">
                  <a:pos x="87" y="20"/>
                </a:cxn>
                <a:cxn ang="0">
                  <a:pos x="87" y="0"/>
                </a:cxn>
                <a:cxn ang="0">
                  <a:pos x="71" y="8"/>
                </a:cxn>
                <a:cxn ang="0">
                  <a:pos x="57" y="17"/>
                </a:cxn>
                <a:cxn ang="0">
                  <a:pos x="43" y="28"/>
                </a:cxn>
                <a:cxn ang="0">
                  <a:pos x="32" y="39"/>
                </a:cxn>
                <a:cxn ang="0">
                  <a:pos x="22" y="53"/>
                </a:cxn>
                <a:cxn ang="0">
                  <a:pos x="14" y="69"/>
                </a:cxn>
                <a:cxn ang="0">
                  <a:pos x="7" y="86"/>
                </a:cxn>
                <a:cxn ang="0">
                  <a:pos x="2" y="106"/>
                </a:cxn>
              </a:cxnLst>
              <a:rect l="0" t="0" r="r" b="b"/>
              <a:pathLst>
                <a:path w="87" h="244">
                  <a:moveTo>
                    <a:pt x="2" y="106"/>
                  </a:moveTo>
                  <a:lnTo>
                    <a:pt x="0" y="143"/>
                  </a:lnTo>
                  <a:lnTo>
                    <a:pt x="3" y="176"/>
                  </a:lnTo>
                  <a:lnTo>
                    <a:pt x="8" y="211"/>
                  </a:lnTo>
                  <a:lnTo>
                    <a:pt x="7" y="244"/>
                  </a:lnTo>
                  <a:lnTo>
                    <a:pt x="12" y="243"/>
                  </a:lnTo>
                  <a:lnTo>
                    <a:pt x="19" y="242"/>
                  </a:lnTo>
                  <a:lnTo>
                    <a:pt x="25" y="241"/>
                  </a:lnTo>
                  <a:lnTo>
                    <a:pt x="31" y="240"/>
                  </a:lnTo>
                  <a:lnTo>
                    <a:pt x="31" y="240"/>
                  </a:lnTo>
                  <a:lnTo>
                    <a:pt x="31" y="239"/>
                  </a:lnTo>
                  <a:lnTo>
                    <a:pt x="30" y="239"/>
                  </a:lnTo>
                  <a:lnTo>
                    <a:pt x="30" y="239"/>
                  </a:lnTo>
                  <a:lnTo>
                    <a:pt x="31" y="233"/>
                  </a:lnTo>
                  <a:lnTo>
                    <a:pt x="34" y="217"/>
                  </a:lnTo>
                  <a:lnTo>
                    <a:pt x="38" y="195"/>
                  </a:lnTo>
                  <a:lnTo>
                    <a:pt x="43" y="167"/>
                  </a:lnTo>
                  <a:lnTo>
                    <a:pt x="50" y="138"/>
                  </a:lnTo>
                  <a:lnTo>
                    <a:pt x="57" y="111"/>
                  </a:lnTo>
                  <a:lnTo>
                    <a:pt x="63" y="88"/>
                  </a:lnTo>
                  <a:lnTo>
                    <a:pt x="70" y="71"/>
                  </a:lnTo>
                  <a:lnTo>
                    <a:pt x="77" y="56"/>
                  </a:lnTo>
                  <a:lnTo>
                    <a:pt x="84" y="39"/>
                  </a:lnTo>
                  <a:lnTo>
                    <a:pt x="87" y="20"/>
                  </a:lnTo>
                  <a:lnTo>
                    <a:pt x="87" y="0"/>
                  </a:lnTo>
                  <a:lnTo>
                    <a:pt x="71" y="8"/>
                  </a:lnTo>
                  <a:lnTo>
                    <a:pt x="57" y="17"/>
                  </a:lnTo>
                  <a:lnTo>
                    <a:pt x="43" y="28"/>
                  </a:lnTo>
                  <a:lnTo>
                    <a:pt x="32" y="39"/>
                  </a:lnTo>
                  <a:lnTo>
                    <a:pt x="22" y="53"/>
                  </a:lnTo>
                  <a:lnTo>
                    <a:pt x="14" y="69"/>
                  </a:lnTo>
                  <a:lnTo>
                    <a:pt x="7" y="86"/>
                  </a:lnTo>
                  <a:lnTo>
                    <a:pt x="2" y="106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7" name="Freeform 17"/>
            <p:cNvSpPr>
              <a:spLocks/>
            </p:cNvSpPr>
            <p:nvPr/>
          </p:nvSpPr>
          <p:spPr bwMode="auto">
            <a:xfrm>
              <a:off x="7773988" y="798513"/>
              <a:ext cx="192088" cy="231775"/>
            </a:xfrm>
            <a:custGeom>
              <a:avLst/>
              <a:gdLst/>
              <a:ahLst/>
              <a:cxnLst>
                <a:cxn ang="0">
                  <a:pos x="58" y="22"/>
                </a:cxn>
                <a:cxn ang="0">
                  <a:pos x="56" y="25"/>
                </a:cxn>
                <a:cxn ang="0">
                  <a:pos x="50" y="34"/>
                </a:cxn>
                <a:cxn ang="0">
                  <a:pos x="42" y="47"/>
                </a:cxn>
                <a:cxn ang="0">
                  <a:pos x="32" y="63"/>
                </a:cxn>
                <a:cxn ang="0">
                  <a:pos x="23" y="81"/>
                </a:cxn>
                <a:cxn ang="0">
                  <a:pos x="14" y="97"/>
                </a:cxn>
                <a:cxn ang="0">
                  <a:pos x="6" y="113"/>
                </a:cxn>
                <a:cxn ang="0">
                  <a:pos x="1" y="124"/>
                </a:cxn>
                <a:cxn ang="0">
                  <a:pos x="0" y="135"/>
                </a:cxn>
                <a:cxn ang="0">
                  <a:pos x="1" y="145"/>
                </a:cxn>
                <a:cxn ang="0">
                  <a:pos x="4" y="157"/>
                </a:cxn>
                <a:cxn ang="0">
                  <a:pos x="8" y="168"/>
                </a:cxn>
                <a:cxn ang="0">
                  <a:pos x="13" y="180"/>
                </a:cxn>
                <a:cxn ang="0">
                  <a:pos x="19" y="191"/>
                </a:cxn>
                <a:cxn ang="0">
                  <a:pos x="24" y="202"/>
                </a:cxn>
                <a:cxn ang="0">
                  <a:pos x="30" y="213"/>
                </a:cxn>
                <a:cxn ang="0">
                  <a:pos x="36" y="229"/>
                </a:cxn>
                <a:cxn ang="0">
                  <a:pos x="37" y="247"/>
                </a:cxn>
                <a:cxn ang="0">
                  <a:pos x="36" y="262"/>
                </a:cxn>
                <a:cxn ang="0">
                  <a:pos x="32" y="276"/>
                </a:cxn>
                <a:cxn ang="0">
                  <a:pos x="49" y="282"/>
                </a:cxn>
                <a:cxn ang="0">
                  <a:pos x="65" y="286"/>
                </a:cxn>
                <a:cxn ang="0">
                  <a:pos x="82" y="289"/>
                </a:cxn>
                <a:cxn ang="0">
                  <a:pos x="98" y="291"/>
                </a:cxn>
                <a:cxn ang="0">
                  <a:pos x="114" y="293"/>
                </a:cxn>
                <a:cxn ang="0">
                  <a:pos x="130" y="293"/>
                </a:cxn>
                <a:cxn ang="0">
                  <a:pos x="146" y="291"/>
                </a:cxn>
                <a:cxn ang="0">
                  <a:pos x="163" y="290"/>
                </a:cxn>
                <a:cxn ang="0">
                  <a:pos x="164" y="257"/>
                </a:cxn>
                <a:cxn ang="0">
                  <a:pos x="159" y="222"/>
                </a:cxn>
                <a:cxn ang="0">
                  <a:pos x="156" y="189"/>
                </a:cxn>
                <a:cxn ang="0">
                  <a:pos x="158" y="152"/>
                </a:cxn>
                <a:cxn ang="0">
                  <a:pos x="163" y="132"/>
                </a:cxn>
                <a:cxn ang="0">
                  <a:pos x="170" y="115"/>
                </a:cxn>
                <a:cxn ang="0">
                  <a:pos x="178" y="99"/>
                </a:cxn>
                <a:cxn ang="0">
                  <a:pos x="188" y="85"/>
                </a:cxn>
                <a:cxn ang="0">
                  <a:pos x="199" y="74"/>
                </a:cxn>
                <a:cxn ang="0">
                  <a:pos x="213" y="63"/>
                </a:cxn>
                <a:cxn ang="0">
                  <a:pos x="227" y="54"/>
                </a:cxn>
                <a:cxn ang="0">
                  <a:pos x="243" y="46"/>
                </a:cxn>
                <a:cxn ang="0">
                  <a:pos x="242" y="39"/>
                </a:cxn>
                <a:cxn ang="0">
                  <a:pos x="240" y="32"/>
                </a:cxn>
                <a:cxn ang="0">
                  <a:pos x="236" y="25"/>
                </a:cxn>
                <a:cxn ang="0">
                  <a:pos x="232" y="19"/>
                </a:cxn>
                <a:cxn ang="0">
                  <a:pos x="226" y="14"/>
                </a:cxn>
                <a:cxn ang="0">
                  <a:pos x="219" y="9"/>
                </a:cxn>
                <a:cxn ang="0">
                  <a:pos x="211" y="6"/>
                </a:cxn>
                <a:cxn ang="0">
                  <a:pos x="202" y="2"/>
                </a:cxn>
                <a:cxn ang="0">
                  <a:pos x="190" y="1"/>
                </a:cxn>
                <a:cxn ang="0">
                  <a:pos x="178" y="0"/>
                </a:cxn>
                <a:cxn ang="0">
                  <a:pos x="163" y="0"/>
                </a:cxn>
                <a:cxn ang="0">
                  <a:pos x="145" y="1"/>
                </a:cxn>
                <a:cxn ang="0">
                  <a:pos x="127" y="4"/>
                </a:cxn>
                <a:cxn ang="0">
                  <a:pos x="106" y="9"/>
                </a:cxn>
                <a:cxn ang="0">
                  <a:pos x="83" y="15"/>
                </a:cxn>
                <a:cxn ang="0">
                  <a:pos x="58" y="22"/>
                </a:cxn>
              </a:cxnLst>
              <a:rect l="0" t="0" r="r" b="b"/>
              <a:pathLst>
                <a:path w="243" h="293">
                  <a:moveTo>
                    <a:pt x="58" y="22"/>
                  </a:moveTo>
                  <a:lnTo>
                    <a:pt x="56" y="25"/>
                  </a:lnTo>
                  <a:lnTo>
                    <a:pt x="50" y="34"/>
                  </a:lnTo>
                  <a:lnTo>
                    <a:pt x="42" y="47"/>
                  </a:lnTo>
                  <a:lnTo>
                    <a:pt x="32" y="63"/>
                  </a:lnTo>
                  <a:lnTo>
                    <a:pt x="23" y="81"/>
                  </a:lnTo>
                  <a:lnTo>
                    <a:pt x="14" y="97"/>
                  </a:lnTo>
                  <a:lnTo>
                    <a:pt x="6" y="113"/>
                  </a:lnTo>
                  <a:lnTo>
                    <a:pt x="1" y="124"/>
                  </a:lnTo>
                  <a:lnTo>
                    <a:pt x="0" y="135"/>
                  </a:lnTo>
                  <a:lnTo>
                    <a:pt x="1" y="145"/>
                  </a:lnTo>
                  <a:lnTo>
                    <a:pt x="4" y="157"/>
                  </a:lnTo>
                  <a:lnTo>
                    <a:pt x="8" y="168"/>
                  </a:lnTo>
                  <a:lnTo>
                    <a:pt x="13" y="180"/>
                  </a:lnTo>
                  <a:lnTo>
                    <a:pt x="19" y="191"/>
                  </a:lnTo>
                  <a:lnTo>
                    <a:pt x="24" y="202"/>
                  </a:lnTo>
                  <a:lnTo>
                    <a:pt x="30" y="213"/>
                  </a:lnTo>
                  <a:lnTo>
                    <a:pt x="36" y="229"/>
                  </a:lnTo>
                  <a:lnTo>
                    <a:pt x="37" y="247"/>
                  </a:lnTo>
                  <a:lnTo>
                    <a:pt x="36" y="262"/>
                  </a:lnTo>
                  <a:lnTo>
                    <a:pt x="32" y="276"/>
                  </a:lnTo>
                  <a:lnTo>
                    <a:pt x="49" y="282"/>
                  </a:lnTo>
                  <a:lnTo>
                    <a:pt x="65" y="286"/>
                  </a:lnTo>
                  <a:lnTo>
                    <a:pt x="82" y="289"/>
                  </a:lnTo>
                  <a:lnTo>
                    <a:pt x="98" y="291"/>
                  </a:lnTo>
                  <a:lnTo>
                    <a:pt x="114" y="293"/>
                  </a:lnTo>
                  <a:lnTo>
                    <a:pt x="130" y="293"/>
                  </a:lnTo>
                  <a:lnTo>
                    <a:pt x="146" y="291"/>
                  </a:lnTo>
                  <a:lnTo>
                    <a:pt x="163" y="290"/>
                  </a:lnTo>
                  <a:lnTo>
                    <a:pt x="164" y="257"/>
                  </a:lnTo>
                  <a:lnTo>
                    <a:pt x="159" y="222"/>
                  </a:lnTo>
                  <a:lnTo>
                    <a:pt x="156" y="189"/>
                  </a:lnTo>
                  <a:lnTo>
                    <a:pt x="158" y="152"/>
                  </a:lnTo>
                  <a:lnTo>
                    <a:pt x="163" y="132"/>
                  </a:lnTo>
                  <a:lnTo>
                    <a:pt x="170" y="115"/>
                  </a:lnTo>
                  <a:lnTo>
                    <a:pt x="178" y="99"/>
                  </a:lnTo>
                  <a:lnTo>
                    <a:pt x="188" y="85"/>
                  </a:lnTo>
                  <a:lnTo>
                    <a:pt x="199" y="74"/>
                  </a:lnTo>
                  <a:lnTo>
                    <a:pt x="213" y="63"/>
                  </a:lnTo>
                  <a:lnTo>
                    <a:pt x="227" y="54"/>
                  </a:lnTo>
                  <a:lnTo>
                    <a:pt x="243" y="46"/>
                  </a:lnTo>
                  <a:lnTo>
                    <a:pt x="242" y="39"/>
                  </a:lnTo>
                  <a:lnTo>
                    <a:pt x="240" y="32"/>
                  </a:lnTo>
                  <a:lnTo>
                    <a:pt x="236" y="25"/>
                  </a:lnTo>
                  <a:lnTo>
                    <a:pt x="232" y="19"/>
                  </a:lnTo>
                  <a:lnTo>
                    <a:pt x="226" y="14"/>
                  </a:lnTo>
                  <a:lnTo>
                    <a:pt x="219" y="9"/>
                  </a:lnTo>
                  <a:lnTo>
                    <a:pt x="211" y="6"/>
                  </a:lnTo>
                  <a:lnTo>
                    <a:pt x="202" y="2"/>
                  </a:lnTo>
                  <a:lnTo>
                    <a:pt x="190" y="1"/>
                  </a:lnTo>
                  <a:lnTo>
                    <a:pt x="178" y="0"/>
                  </a:lnTo>
                  <a:lnTo>
                    <a:pt x="163" y="0"/>
                  </a:lnTo>
                  <a:lnTo>
                    <a:pt x="145" y="1"/>
                  </a:lnTo>
                  <a:lnTo>
                    <a:pt x="127" y="4"/>
                  </a:lnTo>
                  <a:lnTo>
                    <a:pt x="106" y="9"/>
                  </a:lnTo>
                  <a:lnTo>
                    <a:pt x="83" y="15"/>
                  </a:lnTo>
                  <a:lnTo>
                    <a:pt x="58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8" name="Freeform 18"/>
            <p:cNvSpPr>
              <a:spLocks/>
            </p:cNvSpPr>
            <p:nvPr/>
          </p:nvSpPr>
          <p:spPr bwMode="auto">
            <a:xfrm>
              <a:off x="7823201" y="1144588"/>
              <a:ext cx="117475" cy="185738"/>
            </a:xfrm>
            <a:custGeom>
              <a:avLst/>
              <a:gdLst/>
              <a:ahLst/>
              <a:cxnLst>
                <a:cxn ang="0">
                  <a:pos x="98" y="221"/>
                </a:cxn>
                <a:cxn ang="0">
                  <a:pos x="104" y="222"/>
                </a:cxn>
                <a:cxn ang="0">
                  <a:pos x="111" y="223"/>
                </a:cxn>
                <a:cxn ang="0">
                  <a:pos x="117" y="226"/>
                </a:cxn>
                <a:cxn ang="0">
                  <a:pos x="122" y="227"/>
                </a:cxn>
                <a:cxn ang="0">
                  <a:pos x="129" y="228"/>
                </a:cxn>
                <a:cxn ang="0">
                  <a:pos x="135" y="230"/>
                </a:cxn>
                <a:cxn ang="0">
                  <a:pos x="142" y="231"/>
                </a:cxn>
                <a:cxn ang="0">
                  <a:pos x="149" y="233"/>
                </a:cxn>
                <a:cxn ang="0">
                  <a:pos x="147" y="231"/>
                </a:cxn>
                <a:cxn ang="0">
                  <a:pos x="140" y="227"/>
                </a:cxn>
                <a:cxn ang="0">
                  <a:pos x="129" y="219"/>
                </a:cxn>
                <a:cxn ang="0">
                  <a:pos x="117" y="210"/>
                </a:cxn>
                <a:cxn ang="0">
                  <a:pos x="103" y="197"/>
                </a:cxn>
                <a:cxn ang="0">
                  <a:pos x="87" y="184"/>
                </a:cxn>
                <a:cxn ang="0">
                  <a:pos x="72" y="168"/>
                </a:cxn>
                <a:cxn ang="0">
                  <a:pos x="57" y="152"/>
                </a:cxn>
                <a:cxn ang="0">
                  <a:pos x="44" y="135"/>
                </a:cxn>
                <a:cxn ang="0">
                  <a:pos x="33" y="117"/>
                </a:cxn>
                <a:cxn ang="0">
                  <a:pos x="26" y="99"/>
                </a:cxn>
                <a:cxn ang="0">
                  <a:pos x="22" y="80"/>
                </a:cxn>
                <a:cxn ang="0">
                  <a:pos x="25" y="63"/>
                </a:cxn>
                <a:cxn ang="0">
                  <a:pos x="33" y="46"/>
                </a:cxn>
                <a:cxn ang="0">
                  <a:pos x="46" y="30"/>
                </a:cxn>
                <a:cxn ang="0">
                  <a:pos x="68" y="15"/>
                </a:cxn>
                <a:cxn ang="0">
                  <a:pos x="67" y="15"/>
                </a:cxn>
                <a:cxn ang="0">
                  <a:pos x="65" y="12"/>
                </a:cxn>
                <a:cxn ang="0">
                  <a:pos x="60" y="11"/>
                </a:cxn>
                <a:cxn ang="0">
                  <a:pos x="55" y="9"/>
                </a:cxn>
                <a:cxn ang="0">
                  <a:pos x="48" y="5"/>
                </a:cxn>
                <a:cxn ang="0">
                  <a:pos x="38" y="3"/>
                </a:cxn>
                <a:cxn ang="0">
                  <a:pos x="29" y="1"/>
                </a:cxn>
                <a:cxn ang="0">
                  <a:pos x="19" y="0"/>
                </a:cxn>
                <a:cxn ang="0">
                  <a:pos x="17" y="10"/>
                </a:cxn>
                <a:cxn ang="0">
                  <a:pos x="15" y="20"/>
                </a:cxn>
                <a:cxn ang="0">
                  <a:pos x="13" y="30"/>
                </a:cxn>
                <a:cxn ang="0">
                  <a:pos x="12" y="39"/>
                </a:cxn>
                <a:cxn ang="0">
                  <a:pos x="3" y="68"/>
                </a:cxn>
                <a:cxn ang="0">
                  <a:pos x="0" y="95"/>
                </a:cxn>
                <a:cxn ang="0">
                  <a:pos x="6" y="121"/>
                </a:cxn>
                <a:cxn ang="0">
                  <a:pos x="17" y="144"/>
                </a:cxn>
                <a:cxn ang="0">
                  <a:pos x="32" y="166"/>
                </a:cxn>
                <a:cxn ang="0">
                  <a:pos x="51" y="185"/>
                </a:cxn>
                <a:cxn ang="0">
                  <a:pos x="74" y="204"/>
                </a:cxn>
                <a:cxn ang="0">
                  <a:pos x="98" y="221"/>
                </a:cxn>
              </a:cxnLst>
              <a:rect l="0" t="0" r="r" b="b"/>
              <a:pathLst>
                <a:path w="149" h="233">
                  <a:moveTo>
                    <a:pt x="98" y="221"/>
                  </a:moveTo>
                  <a:lnTo>
                    <a:pt x="104" y="222"/>
                  </a:lnTo>
                  <a:lnTo>
                    <a:pt x="111" y="223"/>
                  </a:lnTo>
                  <a:lnTo>
                    <a:pt x="117" y="226"/>
                  </a:lnTo>
                  <a:lnTo>
                    <a:pt x="122" y="227"/>
                  </a:lnTo>
                  <a:lnTo>
                    <a:pt x="129" y="228"/>
                  </a:lnTo>
                  <a:lnTo>
                    <a:pt x="135" y="230"/>
                  </a:lnTo>
                  <a:lnTo>
                    <a:pt x="142" y="231"/>
                  </a:lnTo>
                  <a:lnTo>
                    <a:pt x="149" y="233"/>
                  </a:lnTo>
                  <a:lnTo>
                    <a:pt x="147" y="231"/>
                  </a:lnTo>
                  <a:lnTo>
                    <a:pt x="140" y="227"/>
                  </a:lnTo>
                  <a:lnTo>
                    <a:pt x="129" y="219"/>
                  </a:lnTo>
                  <a:lnTo>
                    <a:pt x="117" y="210"/>
                  </a:lnTo>
                  <a:lnTo>
                    <a:pt x="103" y="197"/>
                  </a:lnTo>
                  <a:lnTo>
                    <a:pt x="87" y="184"/>
                  </a:lnTo>
                  <a:lnTo>
                    <a:pt x="72" y="168"/>
                  </a:lnTo>
                  <a:lnTo>
                    <a:pt x="57" y="152"/>
                  </a:lnTo>
                  <a:lnTo>
                    <a:pt x="44" y="135"/>
                  </a:lnTo>
                  <a:lnTo>
                    <a:pt x="33" y="117"/>
                  </a:lnTo>
                  <a:lnTo>
                    <a:pt x="26" y="99"/>
                  </a:lnTo>
                  <a:lnTo>
                    <a:pt x="22" y="80"/>
                  </a:lnTo>
                  <a:lnTo>
                    <a:pt x="25" y="63"/>
                  </a:lnTo>
                  <a:lnTo>
                    <a:pt x="33" y="46"/>
                  </a:lnTo>
                  <a:lnTo>
                    <a:pt x="46" y="30"/>
                  </a:lnTo>
                  <a:lnTo>
                    <a:pt x="68" y="15"/>
                  </a:lnTo>
                  <a:lnTo>
                    <a:pt x="67" y="15"/>
                  </a:lnTo>
                  <a:lnTo>
                    <a:pt x="65" y="12"/>
                  </a:lnTo>
                  <a:lnTo>
                    <a:pt x="60" y="11"/>
                  </a:lnTo>
                  <a:lnTo>
                    <a:pt x="55" y="9"/>
                  </a:lnTo>
                  <a:lnTo>
                    <a:pt x="48" y="5"/>
                  </a:lnTo>
                  <a:lnTo>
                    <a:pt x="38" y="3"/>
                  </a:lnTo>
                  <a:lnTo>
                    <a:pt x="29" y="1"/>
                  </a:lnTo>
                  <a:lnTo>
                    <a:pt x="19" y="0"/>
                  </a:lnTo>
                  <a:lnTo>
                    <a:pt x="17" y="10"/>
                  </a:lnTo>
                  <a:lnTo>
                    <a:pt x="15" y="20"/>
                  </a:lnTo>
                  <a:lnTo>
                    <a:pt x="13" y="30"/>
                  </a:lnTo>
                  <a:lnTo>
                    <a:pt x="12" y="39"/>
                  </a:lnTo>
                  <a:lnTo>
                    <a:pt x="3" y="68"/>
                  </a:lnTo>
                  <a:lnTo>
                    <a:pt x="0" y="95"/>
                  </a:lnTo>
                  <a:lnTo>
                    <a:pt x="6" y="121"/>
                  </a:lnTo>
                  <a:lnTo>
                    <a:pt x="17" y="144"/>
                  </a:lnTo>
                  <a:lnTo>
                    <a:pt x="32" y="166"/>
                  </a:lnTo>
                  <a:lnTo>
                    <a:pt x="51" y="185"/>
                  </a:lnTo>
                  <a:lnTo>
                    <a:pt x="74" y="204"/>
                  </a:lnTo>
                  <a:lnTo>
                    <a:pt x="98" y="221"/>
                  </a:lnTo>
                  <a:close/>
                </a:path>
              </a:pathLst>
            </a:custGeom>
            <a:solidFill>
              <a:srgbClr val="CC99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9" name="Freeform 19"/>
            <p:cNvSpPr>
              <a:spLocks/>
            </p:cNvSpPr>
            <p:nvPr/>
          </p:nvSpPr>
          <p:spPr bwMode="auto">
            <a:xfrm>
              <a:off x="7758113" y="1144588"/>
              <a:ext cx="142875" cy="176213"/>
            </a:xfrm>
            <a:custGeom>
              <a:avLst/>
              <a:gdLst/>
              <a:ahLst/>
              <a:cxnLst>
                <a:cxn ang="0">
                  <a:pos x="92" y="40"/>
                </a:cxn>
                <a:cxn ang="0">
                  <a:pos x="93" y="31"/>
                </a:cxn>
                <a:cxn ang="0">
                  <a:pos x="95" y="21"/>
                </a:cxn>
                <a:cxn ang="0">
                  <a:pos x="97" y="11"/>
                </a:cxn>
                <a:cxn ang="0">
                  <a:pos x="99" y="1"/>
                </a:cxn>
                <a:cxn ang="0">
                  <a:pos x="88" y="0"/>
                </a:cxn>
                <a:cxn ang="0">
                  <a:pos x="78" y="0"/>
                </a:cxn>
                <a:cxn ang="0">
                  <a:pos x="67" y="1"/>
                </a:cxn>
                <a:cxn ang="0">
                  <a:pos x="55" y="3"/>
                </a:cxn>
                <a:cxn ang="0">
                  <a:pos x="44" y="6"/>
                </a:cxn>
                <a:cxn ang="0">
                  <a:pos x="31" y="12"/>
                </a:cxn>
                <a:cxn ang="0">
                  <a:pos x="19" y="19"/>
                </a:cxn>
                <a:cxn ang="0">
                  <a:pos x="7" y="28"/>
                </a:cxn>
                <a:cxn ang="0">
                  <a:pos x="6" y="30"/>
                </a:cxn>
                <a:cxn ang="0">
                  <a:pos x="4" y="34"/>
                </a:cxn>
                <a:cxn ang="0">
                  <a:pos x="3" y="41"/>
                </a:cxn>
                <a:cxn ang="0">
                  <a:pos x="1" y="50"/>
                </a:cxn>
                <a:cxn ang="0">
                  <a:pos x="0" y="61"/>
                </a:cxn>
                <a:cxn ang="0">
                  <a:pos x="1" y="73"/>
                </a:cxn>
                <a:cxn ang="0">
                  <a:pos x="2" y="87"/>
                </a:cxn>
                <a:cxn ang="0">
                  <a:pos x="7" y="102"/>
                </a:cxn>
                <a:cxn ang="0">
                  <a:pos x="14" y="118"/>
                </a:cxn>
                <a:cxn ang="0">
                  <a:pos x="23" y="134"/>
                </a:cxn>
                <a:cxn ang="0">
                  <a:pos x="37" y="151"/>
                </a:cxn>
                <a:cxn ang="0">
                  <a:pos x="55" y="166"/>
                </a:cxn>
                <a:cxn ang="0">
                  <a:pos x="77" y="182"/>
                </a:cxn>
                <a:cxn ang="0">
                  <a:pos x="105" y="197"/>
                </a:cxn>
                <a:cxn ang="0">
                  <a:pos x="139" y="209"/>
                </a:cxn>
                <a:cxn ang="0">
                  <a:pos x="178" y="222"/>
                </a:cxn>
                <a:cxn ang="0">
                  <a:pos x="154" y="205"/>
                </a:cxn>
                <a:cxn ang="0">
                  <a:pos x="131" y="186"/>
                </a:cxn>
                <a:cxn ang="0">
                  <a:pos x="112" y="167"/>
                </a:cxn>
                <a:cxn ang="0">
                  <a:pos x="97" y="145"/>
                </a:cxn>
                <a:cxn ang="0">
                  <a:pos x="86" y="122"/>
                </a:cxn>
                <a:cxn ang="0">
                  <a:pos x="80" y="96"/>
                </a:cxn>
                <a:cxn ang="0">
                  <a:pos x="83" y="69"/>
                </a:cxn>
                <a:cxn ang="0">
                  <a:pos x="92" y="40"/>
                </a:cxn>
              </a:cxnLst>
              <a:rect l="0" t="0" r="r" b="b"/>
              <a:pathLst>
                <a:path w="178" h="222">
                  <a:moveTo>
                    <a:pt x="92" y="40"/>
                  </a:moveTo>
                  <a:lnTo>
                    <a:pt x="93" y="31"/>
                  </a:lnTo>
                  <a:lnTo>
                    <a:pt x="95" y="21"/>
                  </a:lnTo>
                  <a:lnTo>
                    <a:pt x="97" y="11"/>
                  </a:lnTo>
                  <a:lnTo>
                    <a:pt x="99" y="1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67" y="1"/>
                  </a:lnTo>
                  <a:lnTo>
                    <a:pt x="55" y="3"/>
                  </a:lnTo>
                  <a:lnTo>
                    <a:pt x="44" y="6"/>
                  </a:lnTo>
                  <a:lnTo>
                    <a:pt x="31" y="12"/>
                  </a:lnTo>
                  <a:lnTo>
                    <a:pt x="19" y="19"/>
                  </a:lnTo>
                  <a:lnTo>
                    <a:pt x="7" y="28"/>
                  </a:lnTo>
                  <a:lnTo>
                    <a:pt x="6" y="30"/>
                  </a:lnTo>
                  <a:lnTo>
                    <a:pt x="4" y="34"/>
                  </a:lnTo>
                  <a:lnTo>
                    <a:pt x="3" y="41"/>
                  </a:lnTo>
                  <a:lnTo>
                    <a:pt x="1" y="50"/>
                  </a:lnTo>
                  <a:lnTo>
                    <a:pt x="0" y="61"/>
                  </a:lnTo>
                  <a:lnTo>
                    <a:pt x="1" y="73"/>
                  </a:lnTo>
                  <a:lnTo>
                    <a:pt x="2" y="87"/>
                  </a:lnTo>
                  <a:lnTo>
                    <a:pt x="7" y="102"/>
                  </a:lnTo>
                  <a:lnTo>
                    <a:pt x="14" y="118"/>
                  </a:lnTo>
                  <a:lnTo>
                    <a:pt x="23" y="134"/>
                  </a:lnTo>
                  <a:lnTo>
                    <a:pt x="37" y="151"/>
                  </a:lnTo>
                  <a:lnTo>
                    <a:pt x="55" y="166"/>
                  </a:lnTo>
                  <a:lnTo>
                    <a:pt x="77" y="182"/>
                  </a:lnTo>
                  <a:lnTo>
                    <a:pt x="105" y="197"/>
                  </a:lnTo>
                  <a:lnTo>
                    <a:pt x="139" y="209"/>
                  </a:lnTo>
                  <a:lnTo>
                    <a:pt x="178" y="222"/>
                  </a:lnTo>
                  <a:lnTo>
                    <a:pt x="154" y="205"/>
                  </a:lnTo>
                  <a:lnTo>
                    <a:pt x="131" y="186"/>
                  </a:lnTo>
                  <a:lnTo>
                    <a:pt x="112" y="167"/>
                  </a:lnTo>
                  <a:lnTo>
                    <a:pt x="97" y="145"/>
                  </a:lnTo>
                  <a:lnTo>
                    <a:pt x="86" y="122"/>
                  </a:lnTo>
                  <a:lnTo>
                    <a:pt x="80" y="96"/>
                  </a:lnTo>
                  <a:lnTo>
                    <a:pt x="83" y="69"/>
                  </a:lnTo>
                  <a:lnTo>
                    <a:pt x="92" y="40"/>
                  </a:lnTo>
                  <a:close/>
                </a:path>
              </a:pathLst>
            </a:custGeom>
            <a:solidFill>
              <a:srgbClr val="F2BF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40" name="Freeform 20"/>
            <p:cNvSpPr>
              <a:spLocks/>
            </p:cNvSpPr>
            <p:nvPr/>
          </p:nvSpPr>
          <p:spPr bwMode="auto">
            <a:xfrm>
              <a:off x="7729538" y="1143000"/>
              <a:ext cx="71438" cy="190500"/>
            </a:xfrm>
            <a:custGeom>
              <a:avLst/>
              <a:gdLst/>
              <a:ahLst/>
              <a:cxnLst>
                <a:cxn ang="0">
                  <a:pos x="49" y="216"/>
                </a:cxn>
                <a:cxn ang="0">
                  <a:pos x="54" y="219"/>
                </a:cxn>
                <a:cxn ang="0">
                  <a:pos x="59" y="222"/>
                </a:cxn>
                <a:cxn ang="0">
                  <a:pos x="63" y="225"/>
                </a:cxn>
                <a:cxn ang="0">
                  <a:pos x="69" y="227"/>
                </a:cxn>
                <a:cxn ang="0">
                  <a:pos x="74" y="231"/>
                </a:cxn>
                <a:cxn ang="0">
                  <a:pos x="79" y="234"/>
                </a:cxn>
                <a:cxn ang="0">
                  <a:pos x="84" y="237"/>
                </a:cxn>
                <a:cxn ang="0">
                  <a:pos x="90" y="240"/>
                </a:cxn>
                <a:cxn ang="0">
                  <a:pos x="84" y="232"/>
                </a:cxn>
                <a:cxn ang="0">
                  <a:pos x="69" y="210"/>
                </a:cxn>
                <a:cxn ang="0">
                  <a:pos x="51" y="180"/>
                </a:cxn>
                <a:cxn ang="0">
                  <a:pos x="35" y="143"/>
                </a:cxn>
                <a:cxn ang="0">
                  <a:pos x="24" y="106"/>
                </a:cxn>
                <a:cxn ang="0">
                  <a:pos x="26" y="72"/>
                </a:cxn>
                <a:cxn ang="0">
                  <a:pos x="45" y="45"/>
                </a:cxn>
                <a:cxn ang="0">
                  <a:pos x="85" y="29"/>
                </a:cxn>
                <a:cxn ang="0">
                  <a:pos x="84" y="28"/>
                </a:cxn>
                <a:cxn ang="0">
                  <a:pos x="83" y="27"/>
                </a:cxn>
                <a:cxn ang="0">
                  <a:pos x="79" y="23"/>
                </a:cxn>
                <a:cxn ang="0">
                  <a:pos x="75" y="20"/>
                </a:cxn>
                <a:cxn ang="0">
                  <a:pos x="70" y="15"/>
                </a:cxn>
                <a:cxn ang="0">
                  <a:pos x="63" y="11"/>
                </a:cxn>
                <a:cxn ang="0">
                  <a:pos x="55" y="5"/>
                </a:cxn>
                <a:cxn ang="0">
                  <a:pos x="47" y="0"/>
                </a:cxn>
                <a:cxn ang="0">
                  <a:pos x="43" y="8"/>
                </a:cxn>
                <a:cxn ang="0">
                  <a:pos x="38" y="18"/>
                </a:cxn>
                <a:cxn ang="0">
                  <a:pos x="35" y="26"/>
                </a:cxn>
                <a:cxn ang="0">
                  <a:pos x="30" y="33"/>
                </a:cxn>
                <a:cxn ang="0">
                  <a:pos x="13" y="54"/>
                </a:cxn>
                <a:cxn ang="0">
                  <a:pos x="3" y="78"/>
                </a:cxn>
                <a:cxn ang="0">
                  <a:pos x="0" y="101"/>
                </a:cxn>
                <a:cxn ang="0">
                  <a:pos x="2" y="124"/>
                </a:cxn>
                <a:cxn ang="0">
                  <a:pos x="9" y="148"/>
                </a:cxn>
                <a:cxn ang="0">
                  <a:pos x="20" y="171"/>
                </a:cxn>
                <a:cxn ang="0">
                  <a:pos x="33" y="194"/>
                </a:cxn>
                <a:cxn ang="0">
                  <a:pos x="49" y="216"/>
                </a:cxn>
              </a:cxnLst>
              <a:rect l="0" t="0" r="r" b="b"/>
              <a:pathLst>
                <a:path w="90" h="240">
                  <a:moveTo>
                    <a:pt x="49" y="216"/>
                  </a:moveTo>
                  <a:lnTo>
                    <a:pt x="54" y="219"/>
                  </a:lnTo>
                  <a:lnTo>
                    <a:pt x="59" y="222"/>
                  </a:lnTo>
                  <a:lnTo>
                    <a:pt x="63" y="225"/>
                  </a:lnTo>
                  <a:lnTo>
                    <a:pt x="69" y="227"/>
                  </a:lnTo>
                  <a:lnTo>
                    <a:pt x="74" y="231"/>
                  </a:lnTo>
                  <a:lnTo>
                    <a:pt x="79" y="234"/>
                  </a:lnTo>
                  <a:lnTo>
                    <a:pt x="84" y="237"/>
                  </a:lnTo>
                  <a:lnTo>
                    <a:pt x="90" y="240"/>
                  </a:lnTo>
                  <a:lnTo>
                    <a:pt x="84" y="232"/>
                  </a:lnTo>
                  <a:lnTo>
                    <a:pt x="69" y="210"/>
                  </a:lnTo>
                  <a:lnTo>
                    <a:pt x="51" y="180"/>
                  </a:lnTo>
                  <a:lnTo>
                    <a:pt x="35" y="143"/>
                  </a:lnTo>
                  <a:lnTo>
                    <a:pt x="24" y="106"/>
                  </a:lnTo>
                  <a:lnTo>
                    <a:pt x="26" y="72"/>
                  </a:lnTo>
                  <a:lnTo>
                    <a:pt x="45" y="45"/>
                  </a:lnTo>
                  <a:lnTo>
                    <a:pt x="85" y="29"/>
                  </a:lnTo>
                  <a:lnTo>
                    <a:pt x="84" y="28"/>
                  </a:lnTo>
                  <a:lnTo>
                    <a:pt x="83" y="27"/>
                  </a:lnTo>
                  <a:lnTo>
                    <a:pt x="79" y="23"/>
                  </a:lnTo>
                  <a:lnTo>
                    <a:pt x="75" y="20"/>
                  </a:lnTo>
                  <a:lnTo>
                    <a:pt x="70" y="15"/>
                  </a:lnTo>
                  <a:lnTo>
                    <a:pt x="63" y="11"/>
                  </a:lnTo>
                  <a:lnTo>
                    <a:pt x="55" y="5"/>
                  </a:lnTo>
                  <a:lnTo>
                    <a:pt x="47" y="0"/>
                  </a:lnTo>
                  <a:lnTo>
                    <a:pt x="43" y="8"/>
                  </a:lnTo>
                  <a:lnTo>
                    <a:pt x="38" y="18"/>
                  </a:lnTo>
                  <a:lnTo>
                    <a:pt x="35" y="26"/>
                  </a:lnTo>
                  <a:lnTo>
                    <a:pt x="30" y="33"/>
                  </a:lnTo>
                  <a:lnTo>
                    <a:pt x="13" y="54"/>
                  </a:lnTo>
                  <a:lnTo>
                    <a:pt x="3" y="78"/>
                  </a:lnTo>
                  <a:lnTo>
                    <a:pt x="0" y="101"/>
                  </a:lnTo>
                  <a:lnTo>
                    <a:pt x="2" y="124"/>
                  </a:lnTo>
                  <a:lnTo>
                    <a:pt x="9" y="148"/>
                  </a:lnTo>
                  <a:lnTo>
                    <a:pt x="20" y="171"/>
                  </a:lnTo>
                  <a:lnTo>
                    <a:pt x="33" y="194"/>
                  </a:lnTo>
                  <a:lnTo>
                    <a:pt x="49" y="216"/>
                  </a:lnTo>
                  <a:close/>
                </a:path>
              </a:pathLst>
            </a:custGeom>
            <a:solidFill>
              <a:srgbClr val="CC99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41" name="Freeform 21"/>
            <p:cNvSpPr>
              <a:spLocks/>
            </p:cNvSpPr>
            <p:nvPr/>
          </p:nvSpPr>
          <p:spPr bwMode="auto">
            <a:xfrm>
              <a:off x="7680326" y="1133475"/>
              <a:ext cx="88900" cy="179388"/>
            </a:xfrm>
            <a:custGeom>
              <a:avLst/>
              <a:gdLst/>
              <a:ahLst/>
              <a:cxnLst>
                <a:cxn ang="0">
                  <a:pos x="92" y="44"/>
                </a:cxn>
                <a:cxn ang="0">
                  <a:pos x="97" y="37"/>
                </a:cxn>
                <a:cxn ang="0">
                  <a:pos x="100" y="29"/>
                </a:cxn>
                <a:cxn ang="0">
                  <a:pos x="105" y="19"/>
                </a:cxn>
                <a:cxn ang="0">
                  <a:pos x="109" y="11"/>
                </a:cxn>
                <a:cxn ang="0">
                  <a:pos x="101" y="8"/>
                </a:cxn>
                <a:cxn ang="0">
                  <a:pos x="91" y="4"/>
                </a:cxn>
                <a:cxn ang="0">
                  <a:pos x="82" y="2"/>
                </a:cxn>
                <a:cxn ang="0">
                  <a:pos x="71" y="1"/>
                </a:cxn>
                <a:cxn ang="0">
                  <a:pos x="60" y="0"/>
                </a:cxn>
                <a:cxn ang="0">
                  <a:pos x="47" y="1"/>
                </a:cxn>
                <a:cxn ang="0">
                  <a:pos x="34" y="3"/>
                </a:cxn>
                <a:cxn ang="0">
                  <a:pos x="22" y="8"/>
                </a:cxn>
                <a:cxn ang="0">
                  <a:pos x="18" y="12"/>
                </a:cxn>
                <a:cxn ang="0">
                  <a:pos x="10" y="25"/>
                </a:cxn>
                <a:cxn ang="0">
                  <a:pos x="3" y="45"/>
                </a:cxn>
                <a:cxn ang="0">
                  <a:pos x="0" y="71"/>
                </a:cxn>
                <a:cxn ang="0">
                  <a:pos x="4" y="103"/>
                </a:cxn>
                <a:cxn ang="0">
                  <a:pos x="22" y="142"/>
                </a:cxn>
                <a:cxn ang="0">
                  <a:pos x="56" y="182"/>
                </a:cxn>
                <a:cxn ang="0">
                  <a:pos x="111" y="227"/>
                </a:cxn>
                <a:cxn ang="0">
                  <a:pos x="95" y="205"/>
                </a:cxn>
                <a:cxn ang="0">
                  <a:pos x="82" y="182"/>
                </a:cxn>
                <a:cxn ang="0">
                  <a:pos x="71" y="159"/>
                </a:cxn>
                <a:cxn ang="0">
                  <a:pos x="64" y="135"/>
                </a:cxn>
                <a:cxn ang="0">
                  <a:pos x="62" y="112"/>
                </a:cxn>
                <a:cxn ang="0">
                  <a:pos x="65" y="89"/>
                </a:cxn>
                <a:cxn ang="0">
                  <a:pos x="75" y="65"/>
                </a:cxn>
                <a:cxn ang="0">
                  <a:pos x="92" y="44"/>
                </a:cxn>
              </a:cxnLst>
              <a:rect l="0" t="0" r="r" b="b"/>
              <a:pathLst>
                <a:path w="111" h="227">
                  <a:moveTo>
                    <a:pt x="92" y="44"/>
                  </a:moveTo>
                  <a:lnTo>
                    <a:pt x="97" y="37"/>
                  </a:lnTo>
                  <a:lnTo>
                    <a:pt x="100" y="29"/>
                  </a:lnTo>
                  <a:lnTo>
                    <a:pt x="105" y="19"/>
                  </a:lnTo>
                  <a:lnTo>
                    <a:pt x="109" y="11"/>
                  </a:lnTo>
                  <a:lnTo>
                    <a:pt x="101" y="8"/>
                  </a:lnTo>
                  <a:lnTo>
                    <a:pt x="91" y="4"/>
                  </a:lnTo>
                  <a:lnTo>
                    <a:pt x="82" y="2"/>
                  </a:lnTo>
                  <a:lnTo>
                    <a:pt x="71" y="1"/>
                  </a:lnTo>
                  <a:lnTo>
                    <a:pt x="60" y="0"/>
                  </a:lnTo>
                  <a:lnTo>
                    <a:pt x="47" y="1"/>
                  </a:lnTo>
                  <a:lnTo>
                    <a:pt x="34" y="3"/>
                  </a:lnTo>
                  <a:lnTo>
                    <a:pt x="22" y="8"/>
                  </a:lnTo>
                  <a:lnTo>
                    <a:pt x="18" y="12"/>
                  </a:lnTo>
                  <a:lnTo>
                    <a:pt x="10" y="25"/>
                  </a:lnTo>
                  <a:lnTo>
                    <a:pt x="3" y="45"/>
                  </a:lnTo>
                  <a:lnTo>
                    <a:pt x="0" y="71"/>
                  </a:lnTo>
                  <a:lnTo>
                    <a:pt x="4" y="103"/>
                  </a:lnTo>
                  <a:lnTo>
                    <a:pt x="22" y="142"/>
                  </a:lnTo>
                  <a:lnTo>
                    <a:pt x="56" y="182"/>
                  </a:lnTo>
                  <a:lnTo>
                    <a:pt x="111" y="227"/>
                  </a:lnTo>
                  <a:lnTo>
                    <a:pt x="95" y="205"/>
                  </a:lnTo>
                  <a:lnTo>
                    <a:pt x="82" y="182"/>
                  </a:lnTo>
                  <a:lnTo>
                    <a:pt x="71" y="159"/>
                  </a:lnTo>
                  <a:lnTo>
                    <a:pt x="64" y="135"/>
                  </a:lnTo>
                  <a:lnTo>
                    <a:pt x="62" y="112"/>
                  </a:lnTo>
                  <a:lnTo>
                    <a:pt x="65" y="89"/>
                  </a:lnTo>
                  <a:lnTo>
                    <a:pt x="75" y="65"/>
                  </a:lnTo>
                  <a:lnTo>
                    <a:pt x="92" y="44"/>
                  </a:lnTo>
                  <a:close/>
                </a:path>
              </a:pathLst>
            </a:custGeom>
            <a:solidFill>
              <a:srgbClr val="F2BF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42" name="Freeform 22"/>
            <p:cNvSpPr>
              <a:spLocks/>
            </p:cNvSpPr>
            <p:nvPr/>
          </p:nvSpPr>
          <p:spPr bwMode="auto">
            <a:xfrm>
              <a:off x="7758113" y="747713"/>
              <a:ext cx="71438" cy="90488"/>
            </a:xfrm>
            <a:custGeom>
              <a:avLst/>
              <a:gdLst/>
              <a:ahLst/>
              <a:cxnLst>
                <a:cxn ang="0">
                  <a:pos x="51" y="114"/>
                </a:cxn>
                <a:cxn ang="0">
                  <a:pos x="50" y="112"/>
                </a:cxn>
                <a:cxn ang="0">
                  <a:pos x="47" y="106"/>
                </a:cxn>
                <a:cxn ang="0">
                  <a:pos x="42" y="97"/>
                </a:cxn>
                <a:cxn ang="0">
                  <a:pos x="37" y="84"/>
                </a:cxn>
                <a:cxn ang="0">
                  <a:pos x="28" y="69"/>
                </a:cxn>
                <a:cxn ang="0">
                  <a:pos x="20" y="52"/>
                </a:cxn>
                <a:cxn ang="0">
                  <a:pos x="10" y="33"/>
                </a:cxn>
                <a:cxn ang="0">
                  <a:pos x="0" y="12"/>
                </a:cxn>
                <a:cxn ang="0">
                  <a:pos x="3" y="9"/>
                </a:cxn>
                <a:cxn ang="0">
                  <a:pos x="11" y="5"/>
                </a:cxn>
                <a:cxn ang="0">
                  <a:pos x="23" y="1"/>
                </a:cxn>
                <a:cxn ang="0">
                  <a:pos x="37" y="0"/>
                </a:cxn>
                <a:cxn ang="0">
                  <a:pos x="51" y="4"/>
                </a:cxn>
                <a:cxn ang="0">
                  <a:pos x="66" y="15"/>
                </a:cxn>
                <a:cxn ang="0">
                  <a:pos x="79" y="38"/>
                </a:cxn>
                <a:cxn ang="0">
                  <a:pos x="89" y="73"/>
                </a:cxn>
                <a:cxn ang="0">
                  <a:pos x="89" y="74"/>
                </a:cxn>
                <a:cxn ang="0">
                  <a:pos x="88" y="78"/>
                </a:cxn>
                <a:cxn ang="0">
                  <a:pos x="86" y="82"/>
                </a:cxn>
                <a:cxn ang="0">
                  <a:pos x="84" y="88"/>
                </a:cxn>
                <a:cxn ang="0">
                  <a:pos x="79" y="94"/>
                </a:cxn>
                <a:cxn ang="0">
                  <a:pos x="72" y="101"/>
                </a:cxn>
                <a:cxn ang="0">
                  <a:pos x="63" y="107"/>
                </a:cxn>
                <a:cxn ang="0">
                  <a:pos x="51" y="114"/>
                </a:cxn>
              </a:cxnLst>
              <a:rect l="0" t="0" r="r" b="b"/>
              <a:pathLst>
                <a:path w="89" h="114">
                  <a:moveTo>
                    <a:pt x="51" y="114"/>
                  </a:moveTo>
                  <a:lnTo>
                    <a:pt x="50" y="112"/>
                  </a:lnTo>
                  <a:lnTo>
                    <a:pt x="47" y="106"/>
                  </a:lnTo>
                  <a:lnTo>
                    <a:pt x="42" y="97"/>
                  </a:lnTo>
                  <a:lnTo>
                    <a:pt x="37" y="84"/>
                  </a:lnTo>
                  <a:lnTo>
                    <a:pt x="28" y="69"/>
                  </a:lnTo>
                  <a:lnTo>
                    <a:pt x="20" y="52"/>
                  </a:lnTo>
                  <a:lnTo>
                    <a:pt x="10" y="33"/>
                  </a:lnTo>
                  <a:lnTo>
                    <a:pt x="0" y="12"/>
                  </a:lnTo>
                  <a:lnTo>
                    <a:pt x="3" y="9"/>
                  </a:lnTo>
                  <a:lnTo>
                    <a:pt x="11" y="5"/>
                  </a:lnTo>
                  <a:lnTo>
                    <a:pt x="23" y="1"/>
                  </a:lnTo>
                  <a:lnTo>
                    <a:pt x="37" y="0"/>
                  </a:lnTo>
                  <a:lnTo>
                    <a:pt x="51" y="4"/>
                  </a:lnTo>
                  <a:lnTo>
                    <a:pt x="66" y="15"/>
                  </a:lnTo>
                  <a:lnTo>
                    <a:pt x="79" y="38"/>
                  </a:lnTo>
                  <a:lnTo>
                    <a:pt x="89" y="73"/>
                  </a:lnTo>
                  <a:lnTo>
                    <a:pt x="89" y="74"/>
                  </a:lnTo>
                  <a:lnTo>
                    <a:pt x="88" y="78"/>
                  </a:lnTo>
                  <a:lnTo>
                    <a:pt x="86" y="82"/>
                  </a:lnTo>
                  <a:lnTo>
                    <a:pt x="84" y="88"/>
                  </a:lnTo>
                  <a:lnTo>
                    <a:pt x="79" y="94"/>
                  </a:lnTo>
                  <a:lnTo>
                    <a:pt x="72" y="101"/>
                  </a:lnTo>
                  <a:lnTo>
                    <a:pt x="63" y="107"/>
                  </a:lnTo>
                  <a:lnTo>
                    <a:pt x="51" y="114"/>
                  </a:lnTo>
                  <a:close/>
                </a:path>
              </a:pathLst>
            </a:custGeom>
            <a:solidFill>
              <a:srgbClr val="F2BF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43" name="Freeform 23"/>
            <p:cNvSpPr>
              <a:spLocks/>
            </p:cNvSpPr>
            <p:nvPr/>
          </p:nvSpPr>
          <p:spPr bwMode="auto">
            <a:xfrm>
              <a:off x="7734301" y="722313"/>
              <a:ext cx="155575" cy="130175"/>
            </a:xfrm>
            <a:custGeom>
              <a:avLst/>
              <a:gdLst/>
              <a:ahLst/>
              <a:cxnLst>
                <a:cxn ang="0">
                  <a:pos x="1" y="54"/>
                </a:cxn>
                <a:cxn ang="0">
                  <a:pos x="1" y="53"/>
                </a:cxn>
                <a:cxn ang="0">
                  <a:pos x="2" y="49"/>
                </a:cxn>
                <a:cxn ang="0">
                  <a:pos x="4" y="43"/>
                </a:cxn>
                <a:cxn ang="0">
                  <a:pos x="9" y="36"/>
                </a:cxn>
                <a:cxn ang="0">
                  <a:pos x="16" y="28"/>
                </a:cxn>
                <a:cxn ang="0">
                  <a:pos x="27" y="19"/>
                </a:cxn>
                <a:cxn ang="0">
                  <a:pos x="42" y="11"/>
                </a:cxn>
                <a:cxn ang="0">
                  <a:pos x="62" y="4"/>
                </a:cxn>
                <a:cxn ang="0">
                  <a:pos x="83" y="0"/>
                </a:cxn>
                <a:cxn ang="0">
                  <a:pos x="100" y="4"/>
                </a:cxn>
                <a:cxn ang="0">
                  <a:pos x="115" y="11"/>
                </a:cxn>
                <a:cxn ang="0">
                  <a:pos x="128" y="20"/>
                </a:cxn>
                <a:cxn ang="0">
                  <a:pos x="138" y="32"/>
                </a:cxn>
                <a:cxn ang="0">
                  <a:pos x="146" y="45"/>
                </a:cxn>
                <a:cxn ang="0">
                  <a:pos x="152" y="57"/>
                </a:cxn>
                <a:cxn ang="0">
                  <a:pos x="156" y="67"/>
                </a:cxn>
                <a:cxn ang="0">
                  <a:pos x="161" y="76"/>
                </a:cxn>
                <a:cxn ang="0">
                  <a:pos x="167" y="83"/>
                </a:cxn>
                <a:cxn ang="0">
                  <a:pos x="172" y="90"/>
                </a:cxn>
                <a:cxn ang="0">
                  <a:pos x="179" y="96"/>
                </a:cxn>
                <a:cxn ang="0">
                  <a:pos x="185" y="100"/>
                </a:cxn>
                <a:cxn ang="0">
                  <a:pos x="191" y="104"/>
                </a:cxn>
                <a:cxn ang="0">
                  <a:pos x="194" y="106"/>
                </a:cxn>
                <a:cxn ang="0">
                  <a:pos x="195" y="107"/>
                </a:cxn>
                <a:cxn ang="0">
                  <a:pos x="163" y="112"/>
                </a:cxn>
                <a:cxn ang="0">
                  <a:pos x="162" y="113"/>
                </a:cxn>
                <a:cxn ang="0">
                  <a:pos x="164" y="126"/>
                </a:cxn>
                <a:cxn ang="0">
                  <a:pos x="163" y="136"/>
                </a:cxn>
                <a:cxn ang="0">
                  <a:pos x="159" y="145"/>
                </a:cxn>
                <a:cxn ang="0">
                  <a:pos x="153" y="152"/>
                </a:cxn>
                <a:cxn ang="0">
                  <a:pos x="146" y="157"/>
                </a:cxn>
                <a:cxn ang="0">
                  <a:pos x="140" y="160"/>
                </a:cxn>
                <a:cxn ang="0">
                  <a:pos x="136" y="163"/>
                </a:cxn>
                <a:cxn ang="0">
                  <a:pos x="134" y="164"/>
                </a:cxn>
                <a:cxn ang="0">
                  <a:pos x="141" y="155"/>
                </a:cxn>
                <a:cxn ang="0">
                  <a:pos x="144" y="142"/>
                </a:cxn>
                <a:cxn ang="0">
                  <a:pos x="143" y="133"/>
                </a:cxn>
                <a:cxn ang="0">
                  <a:pos x="141" y="128"/>
                </a:cxn>
                <a:cxn ang="0">
                  <a:pos x="134" y="113"/>
                </a:cxn>
                <a:cxn ang="0">
                  <a:pos x="124" y="100"/>
                </a:cxn>
                <a:cxn ang="0">
                  <a:pos x="114" y="92"/>
                </a:cxn>
                <a:cxn ang="0">
                  <a:pos x="109" y="89"/>
                </a:cxn>
                <a:cxn ang="0">
                  <a:pos x="108" y="88"/>
                </a:cxn>
                <a:cxn ang="0">
                  <a:pos x="105" y="85"/>
                </a:cxn>
                <a:cxn ang="0">
                  <a:pos x="100" y="83"/>
                </a:cxn>
                <a:cxn ang="0">
                  <a:pos x="94" y="80"/>
                </a:cxn>
                <a:cxn ang="0">
                  <a:pos x="87" y="75"/>
                </a:cxn>
                <a:cxn ang="0">
                  <a:pos x="79" y="72"/>
                </a:cxn>
                <a:cxn ang="0">
                  <a:pos x="71" y="69"/>
                </a:cxn>
                <a:cxn ang="0">
                  <a:pos x="63" y="67"/>
                </a:cxn>
                <a:cxn ang="0">
                  <a:pos x="50" y="67"/>
                </a:cxn>
                <a:cxn ang="0">
                  <a:pos x="40" y="70"/>
                </a:cxn>
                <a:cxn ang="0">
                  <a:pos x="32" y="74"/>
                </a:cxn>
                <a:cxn ang="0">
                  <a:pos x="30" y="76"/>
                </a:cxn>
                <a:cxn ang="0">
                  <a:pos x="29" y="76"/>
                </a:cxn>
                <a:cxn ang="0">
                  <a:pos x="24" y="76"/>
                </a:cxn>
                <a:cxn ang="0">
                  <a:pos x="19" y="76"/>
                </a:cxn>
                <a:cxn ang="0">
                  <a:pos x="12" y="75"/>
                </a:cxn>
                <a:cxn ang="0">
                  <a:pos x="7" y="74"/>
                </a:cxn>
                <a:cxn ang="0">
                  <a:pos x="2" y="69"/>
                </a:cxn>
                <a:cxn ang="0">
                  <a:pos x="0" y="64"/>
                </a:cxn>
                <a:cxn ang="0">
                  <a:pos x="1" y="54"/>
                </a:cxn>
              </a:cxnLst>
              <a:rect l="0" t="0" r="r" b="b"/>
              <a:pathLst>
                <a:path w="195" h="164">
                  <a:moveTo>
                    <a:pt x="1" y="54"/>
                  </a:moveTo>
                  <a:lnTo>
                    <a:pt x="1" y="53"/>
                  </a:lnTo>
                  <a:lnTo>
                    <a:pt x="2" y="49"/>
                  </a:lnTo>
                  <a:lnTo>
                    <a:pt x="4" y="43"/>
                  </a:lnTo>
                  <a:lnTo>
                    <a:pt x="9" y="36"/>
                  </a:lnTo>
                  <a:lnTo>
                    <a:pt x="16" y="28"/>
                  </a:lnTo>
                  <a:lnTo>
                    <a:pt x="27" y="19"/>
                  </a:lnTo>
                  <a:lnTo>
                    <a:pt x="42" y="11"/>
                  </a:lnTo>
                  <a:lnTo>
                    <a:pt x="62" y="4"/>
                  </a:lnTo>
                  <a:lnTo>
                    <a:pt x="83" y="0"/>
                  </a:lnTo>
                  <a:lnTo>
                    <a:pt x="100" y="4"/>
                  </a:lnTo>
                  <a:lnTo>
                    <a:pt x="115" y="11"/>
                  </a:lnTo>
                  <a:lnTo>
                    <a:pt x="128" y="20"/>
                  </a:lnTo>
                  <a:lnTo>
                    <a:pt x="138" y="32"/>
                  </a:lnTo>
                  <a:lnTo>
                    <a:pt x="146" y="45"/>
                  </a:lnTo>
                  <a:lnTo>
                    <a:pt x="152" y="57"/>
                  </a:lnTo>
                  <a:lnTo>
                    <a:pt x="156" y="67"/>
                  </a:lnTo>
                  <a:lnTo>
                    <a:pt x="161" y="76"/>
                  </a:lnTo>
                  <a:lnTo>
                    <a:pt x="167" y="83"/>
                  </a:lnTo>
                  <a:lnTo>
                    <a:pt x="172" y="90"/>
                  </a:lnTo>
                  <a:lnTo>
                    <a:pt x="179" y="96"/>
                  </a:lnTo>
                  <a:lnTo>
                    <a:pt x="185" y="100"/>
                  </a:lnTo>
                  <a:lnTo>
                    <a:pt x="191" y="104"/>
                  </a:lnTo>
                  <a:lnTo>
                    <a:pt x="194" y="106"/>
                  </a:lnTo>
                  <a:lnTo>
                    <a:pt x="195" y="107"/>
                  </a:lnTo>
                  <a:lnTo>
                    <a:pt x="163" y="112"/>
                  </a:lnTo>
                  <a:lnTo>
                    <a:pt x="162" y="113"/>
                  </a:lnTo>
                  <a:lnTo>
                    <a:pt x="164" y="126"/>
                  </a:lnTo>
                  <a:lnTo>
                    <a:pt x="163" y="136"/>
                  </a:lnTo>
                  <a:lnTo>
                    <a:pt x="159" y="145"/>
                  </a:lnTo>
                  <a:lnTo>
                    <a:pt x="153" y="152"/>
                  </a:lnTo>
                  <a:lnTo>
                    <a:pt x="146" y="157"/>
                  </a:lnTo>
                  <a:lnTo>
                    <a:pt x="140" y="160"/>
                  </a:lnTo>
                  <a:lnTo>
                    <a:pt x="136" y="163"/>
                  </a:lnTo>
                  <a:lnTo>
                    <a:pt x="134" y="164"/>
                  </a:lnTo>
                  <a:lnTo>
                    <a:pt x="141" y="155"/>
                  </a:lnTo>
                  <a:lnTo>
                    <a:pt x="144" y="142"/>
                  </a:lnTo>
                  <a:lnTo>
                    <a:pt x="143" y="133"/>
                  </a:lnTo>
                  <a:lnTo>
                    <a:pt x="141" y="128"/>
                  </a:lnTo>
                  <a:lnTo>
                    <a:pt x="134" y="113"/>
                  </a:lnTo>
                  <a:lnTo>
                    <a:pt x="124" y="100"/>
                  </a:lnTo>
                  <a:lnTo>
                    <a:pt x="114" y="92"/>
                  </a:lnTo>
                  <a:lnTo>
                    <a:pt x="109" y="89"/>
                  </a:lnTo>
                  <a:lnTo>
                    <a:pt x="108" y="88"/>
                  </a:lnTo>
                  <a:lnTo>
                    <a:pt x="105" y="85"/>
                  </a:lnTo>
                  <a:lnTo>
                    <a:pt x="100" y="83"/>
                  </a:lnTo>
                  <a:lnTo>
                    <a:pt x="94" y="80"/>
                  </a:lnTo>
                  <a:lnTo>
                    <a:pt x="87" y="75"/>
                  </a:lnTo>
                  <a:lnTo>
                    <a:pt x="79" y="72"/>
                  </a:lnTo>
                  <a:lnTo>
                    <a:pt x="71" y="69"/>
                  </a:lnTo>
                  <a:lnTo>
                    <a:pt x="63" y="67"/>
                  </a:lnTo>
                  <a:lnTo>
                    <a:pt x="50" y="67"/>
                  </a:lnTo>
                  <a:lnTo>
                    <a:pt x="40" y="70"/>
                  </a:lnTo>
                  <a:lnTo>
                    <a:pt x="32" y="74"/>
                  </a:lnTo>
                  <a:lnTo>
                    <a:pt x="30" y="76"/>
                  </a:lnTo>
                  <a:lnTo>
                    <a:pt x="29" y="76"/>
                  </a:lnTo>
                  <a:lnTo>
                    <a:pt x="24" y="76"/>
                  </a:lnTo>
                  <a:lnTo>
                    <a:pt x="19" y="76"/>
                  </a:lnTo>
                  <a:lnTo>
                    <a:pt x="12" y="75"/>
                  </a:lnTo>
                  <a:lnTo>
                    <a:pt x="7" y="74"/>
                  </a:lnTo>
                  <a:lnTo>
                    <a:pt x="2" y="69"/>
                  </a:lnTo>
                  <a:lnTo>
                    <a:pt x="0" y="64"/>
                  </a:lnTo>
                  <a:lnTo>
                    <a:pt x="1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44" name="Freeform 24"/>
            <p:cNvSpPr>
              <a:spLocks/>
            </p:cNvSpPr>
            <p:nvPr/>
          </p:nvSpPr>
          <p:spPr bwMode="auto">
            <a:xfrm>
              <a:off x="7681913" y="1017588"/>
              <a:ext cx="217488" cy="173038"/>
            </a:xfrm>
            <a:custGeom>
              <a:avLst/>
              <a:gdLst/>
              <a:ahLst/>
              <a:cxnLst>
                <a:cxn ang="0">
                  <a:pos x="274" y="14"/>
                </a:cxn>
                <a:cxn ang="0">
                  <a:pos x="258" y="15"/>
                </a:cxn>
                <a:cxn ang="0">
                  <a:pos x="242" y="17"/>
                </a:cxn>
                <a:cxn ang="0">
                  <a:pos x="227" y="17"/>
                </a:cxn>
                <a:cxn ang="0">
                  <a:pos x="211" y="15"/>
                </a:cxn>
                <a:cxn ang="0">
                  <a:pos x="195" y="13"/>
                </a:cxn>
                <a:cxn ang="0">
                  <a:pos x="180" y="10"/>
                </a:cxn>
                <a:cxn ang="0">
                  <a:pos x="164" y="6"/>
                </a:cxn>
                <a:cxn ang="0">
                  <a:pos x="147" y="0"/>
                </a:cxn>
                <a:cxn ang="0">
                  <a:pos x="146" y="5"/>
                </a:cxn>
                <a:cxn ang="0">
                  <a:pos x="145" y="9"/>
                </a:cxn>
                <a:cxn ang="0">
                  <a:pos x="143" y="12"/>
                </a:cxn>
                <a:cxn ang="0">
                  <a:pos x="142" y="14"/>
                </a:cxn>
                <a:cxn ang="0">
                  <a:pos x="134" y="24"/>
                </a:cxn>
                <a:cxn ang="0">
                  <a:pos x="120" y="36"/>
                </a:cxn>
                <a:cxn ang="0">
                  <a:pos x="101" y="51"/>
                </a:cxn>
                <a:cxn ang="0">
                  <a:pos x="81" y="70"/>
                </a:cxn>
                <a:cxn ang="0">
                  <a:pos x="58" y="89"/>
                </a:cxn>
                <a:cxn ang="0">
                  <a:pos x="36" y="110"/>
                </a:cxn>
                <a:cxn ang="0">
                  <a:pos x="16" y="131"/>
                </a:cxn>
                <a:cxn ang="0">
                  <a:pos x="0" y="152"/>
                </a:cxn>
                <a:cxn ang="0">
                  <a:pos x="4" y="153"/>
                </a:cxn>
                <a:cxn ang="0">
                  <a:pos x="14" y="155"/>
                </a:cxn>
                <a:cxn ang="0">
                  <a:pos x="30" y="160"/>
                </a:cxn>
                <a:cxn ang="0">
                  <a:pos x="52" y="166"/>
                </a:cxn>
                <a:cxn ang="0">
                  <a:pos x="77" y="176"/>
                </a:cxn>
                <a:cxn ang="0">
                  <a:pos x="106" y="187"/>
                </a:cxn>
                <a:cxn ang="0">
                  <a:pos x="138" y="201"/>
                </a:cxn>
                <a:cxn ang="0">
                  <a:pos x="172" y="217"/>
                </a:cxn>
                <a:cxn ang="0">
                  <a:pos x="191" y="195"/>
                </a:cxn>
                <a:cxn ang="0">
                  <a:pos x="210" y="172"/>
                </a:cxn>
                <a:cxn ang="0">
                  <a:pos x="226" y="148"/>
                </a:cxn>
                <a:cxn ang="0">
                  <a:pos x="241" y="123"/>
                </a:cxn>
                <a:cxn ang="0">
                  <a:pos x="252" y="97"/>
                </a:cxn>
                <a:cxn ang="0">
                  <a:pos x="263" y="70"/>
                </a:cxn>
                <a:cxn ang="0">
                  <a:pos x="270" y="42"/>
                </a:cxn>
                <a:cxn ang="0">
                  <a:pos x="274" y="14"/>
                </a:cxn>
              </a:cxnLst>
              <a:rect l="0" t="0" r="r" b="b"/>
              <a:pathLst>
                <a:path w="274" h="217">
                  <a:moveTo>
                    <a:pt x="274" y="14"/>
                  </a:moveTo>
                  <a:lnTo>
                    <a:pt x="258" y="15"/>
                  </a:lnTo>
                  <a:lnTo>
                    <a:pt x="242" y="17"/>
                  </a:lnTo>
                  <a:lnTo>
                    <a:pt x="227" y="17"/>
                  </a:lnTo>
                  <a:lnTo>
                    <a:pt x="211" y="15"/>
                  </a:lnTo>
                  <a:lnTo>
                    <a:pt x="195" y="13"/>
                  </a:lnTo>
                  <a:lnTo>
                    <a:pt x="180" y="10"/>
                  </a:lnTo>
                  <a:lnTo>
                    <a:pt x="164" y="6"/>
                  </a:lnTo>
                  <a:lnTo>
                    <a:pt x="147" y="0"/>
                  </a:lnTo>
                  <a:lnTo>
                    <a:pt x="146" y="5"/>
                  </a:lnTo>
                  <a:lnTo>
                    <a:pt x="145" y="9"/>
                  </a:lnTo>
                  <a:lnTo>
                    <a:pt x="143" y="12"/>
                  </a:lnTo>
                  <a:lnTo>
                    <a:pt x="142" y="14"/>
                  </a:lnTo>
                  <a:lnTo>
                    <a:pt x="134" y="24"/>
                  </a:lnTo>
                  <a:lnTo>
                    <a:pt x="120" y="36"/>
                  </a:lnTo>
                  <a:lnTo>
                    <a:pt x="101" y="51"/>
                  </a:lnTo>
                  <a:lnTo>
                    <a:pt x="81" y="70"/>
                  </a:lnTo>
                  <a:lnTo>
                    <a:pt x="58" y="89"/>
                  </a:lnTo>
                  <a:lnTo>
                    <a:pt x="36" y="110"/>
                  </a:lnTo>
                  <a:lnTo>
                    <a:pt x="16" y="131"/>
                  </a:lnTo>
                  <a:lnTo>
                    <a:pt x="0" y="152"/>
                  </a:lnTo>
                  <a:lnTo>
                    <a:pt x="4" y="153"/>
                  </a:lnTo>
                  <a:lnTo>
                    <a:pt x="14" y="155"/>
                  </a:lnTo>
                  <a:lnTo>
                    <a:pt x="30" y="160"/>
                  </a:lnTo>
                  <a:lnTo>
                    <a:pt x="52" y="166"/>
                  </a:lnTo>
                  <a:lnTo>
                    <a:pt x="77" y="176"/>
                  </a:lnTo>
                  <a:lnTo>
                    <a:pt x="106" y="187"/>
                  </a:lnTo>
                  <a:lnTo>
                    <a:pt x="138" y="201"/>
                  </a:lnTo>
                  <a:lnTo>
                    <a:pt x="172" y="217"/>
                  </a:lnTo>
                  <a:lnTo>
                    <a:pt x="191" y="195"/>
                  </a:lnTo>
                  <a:lnTo>
                    <a:pt x="210" y="172"/>
                  </a:lnTo>
                  <a:lnTo>
                    <a:pt x="226" y="148"/>
                  </a:lnTo>
                  <a:lnTo>
                    <a:pt x="241" y="123"/>
                  </a:lnTo>
                  <a:lnTo>
                    <a:pt x="252" y="97"/>
                  </a:lnTo>
                  <a:lnTo>
                    <a:pt x="263" y="70"/>
                  </a:lnTo>
                  <a:lnTo>
                    <a:pt x="270" y="42"/>
                  </a:lnTo>
                  <a:lnTo>
                    <a:pt x="274" y="14"/>
                  </a:lnTo>
                  <a:close/>
                </a:path>
              </a:pathLst>
            </a:custGeom>
            <a:solidFill>
              <a:srgbClr val="7268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45" name="Freeform 25"/>
            <p:cNvSpPr>
              <a:spLocks/>
            </p:cNvSpPr>
            <p:nvPr/>
          </p:nvSpPr>
          <p:spPr bwMode="auto">
            <a:xfrm>
              <a:off x="7818438" y="1025525"/>
              <a:ext cx="104775" cy="177800"/>
            </a:xfrm>
            <a:custGeom>
              <a:avLst/>
              <a:gdLst/>
              <a:ahLst/>
              <a:cxnLst>
                <a:cxn ang="0">
                  <a:pos x="102" y="4"/>
                </a:cxn>
                <a:cxn ang="0">
                  <a:pos x="98" y="32"/>
                </a:cxn>
                <a:cxn ang="0">
                  <a:pos x="91" y="60"/>
                </a:cxn>
                <a:cxn ang="0">
                  <a:pos x="80" y="87"/>
                </a:cxn>
                <a:cxn ang="0">
                  <a:pos x="69" y="113"/>
                </a:cxn>
                <a:cxn ang="0">
                  <a:pos x="54" y="138"/>
                </a:cxn>
                <a:cxn ang="0">
                  <a:pos x="38" y="162"/>
                </a:cxn>
                <a:cxn ang="0">
                  <a:pos x="19" y="185"/>
                </a:cxn>
                <a:cxn ang="0">
                  <a:pos x="0" y="207"/>
                </a:cxn>
                <a:cxn ang="0">
                  <a:pos x="8" y="212"/>
                </a:cxn>
                <a:cxn ang="0">
                  <a:pos x="16" y="215"/>
                </a:cxn>
                <a:cxn ang="0">
                  <a:pos x="23" y="219"/>
                </a:cxn>
                <a:cxn ang="0">
                  <a:pos x="31" y="223"/>
                </a:cxn>
                <a:cxn ang="0">
                  <a:pos x="35" y="218"/>
                </a:cxn>
                <a:cxn ang="0">
                  <a:pos x="49" y="203"/>
                </a:cxn>
                <a:cxn ang="0">
                  <a:pos x="68" y="180"/>
                </a:cxn>
                <a:cxn ang="0">
                  <a:pos x="88" y="150"/>
                </a:cxn>
                <a:cxn ang="0">
                  <a:pos x="108" y="115"/>
                </a:cxn>
                <a:cxn ang="0">
                  <a:pos x="124" y="77"/>
                </a:cxn>
                <a:cxn ang="0">
                  <a:pos x="132" y="39"/>
                </a:cxn>
                <a:cxn ang="0">
                  <a:pos x="130" y="0"/>
                </a:cxn>
                <a:cxn ang="0">
                  <a:pos x="123" y="1"/>
                </a:cxn>
                <a:cxn ang="0">
                  <a:pos x="116" y="2"/>
                </a:cxn>
                <a:cxn ang="0">
                  <a:pos x="109" y="3"/>
                </a:cxn>
                <a:cxn ang="0">
                  <a:pos x="102" y="4"/>
                </a:cxn>
              </a:cxnLst>
              <a:rect l="0" t="0" r="r" b="b"/>
              <a:pathLst>
                <a:path w="132" h="223">
                  <a:moveTo>
                    <a:pt x="102" y="4"/>
                  </a:moveTo>
                  <a:lnTo>
                    <a:pt x="98" y="32"/>
                  </a:lnTo>
                  <a:lnTo>
                    <a:pt x="91" y="60"/>
                  </a:lnTo>
                  <a:lnTo>
                    <a:pt x="80" y="87"/>
                  </a:lnTo>
                  <a:lnTo>
                    <a:pt x="69" y="113"/>
                  </a:lnTo>
                  <a:lnTo>
                    <a:pt x="54" y="138"/>
                  </a:lnTo>
                  <a:lnTo>
                    <a:pt x="38" y="162"/>
                  </a:lnTo>
                  <a:lnTo>
                    <a:pt x="19" y="185"/>
                  </a:lnTo>
                  <a:lnTo>
                    <a:pt x="0" y="207"/>
                  </a:lnTo>
                  <a:lnTo>
                    <a:pt x="8" y="212"/>
                  </a:lnTo>
                  <a:lnTo>
                    <a:pt x="16" y="215"/>
                  </a:lnTo>
                  <a:lnTo>
                    <a:pt x="23" y="219"/>
                  </a:lnTo>
                  <a:lnTo>
                    <a:pt x="31" y="223"/>
                  </a:lnTo>
                  <a:lnTo>
                    <a:pt x="35" y="218"/>
                  </a:lnTo>
                  <a:lnTo>
                    <a:pt x="49" y="203"/>
                  </a:lnTo>
                  <a:lnTo>
                    <a:pt x="68" y="180"/>
                  </a:lnTo>
                  <a:lnTo>
                    <a:pt x="88" y="150"/>
                  </a:lnTo>
                  <a:lnTo>
                    <a:pt x="108" y="115"/>
                  </a:lnTo>
                  <a:lnTo>
                    <a:pt x="124" y="77"/>
                  </a:lnTo>
                  <a:lnTo>
                    <a:pt x="132" y="39"/>
                  </a:lnTo>
                  <a:lnTo>
                    <a:pt x="130" y="0"/>
                  </a:lnTo>
                  <a:lnTo>
                    <a:pt x="123" y="1"/>
                  </a:lnTo>
                  <a:lnTo>
                    <a:pt x="116" y="2"/>
                  </a:lnTo>
                  <a:lnTo>
                    <a:pt x="109" y="3"/>
                  </a:lnTo>
                  <a:lnTo>
                    <a:pt x="102" y="4"/>
                  </a:lnTo>
                  <a:close/>
                </a:path>
              </a:pathLst>
            </a:custGeom>
            <a:solidFill>
              <a:srgbClr val="564C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46" name="Freeform 26"/>
            <p:cNvSpPr>
              <a:spLocks/>
            </p:cNvSpPr>
            <p:nvPr/>
          </p:nvSpPr>
          <p:spPr bwMode="auto">
            <a:xfrm>
              <a:off x="7869238" y="815975"/>
              <a:ext cx="7938" cy="952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7"/>
                </a:cxn>
                <a:cxn ang="0">
                  <a:pos x="10" y="8"/>
                </a:cxn>
                <a:cxn ang="0">
                  <a:pos x="8" y="9"/>
                </a:cxn>
                <a:cxn ang="0">
                  <a:pos x="7" y="10"/>
                </a:cxn>
                <a:cxn ang="0">
                  <a:pos x="5" y="10"/>
                </a:cxn>
                <a:cxn ang="0">
                  <a:pos x="3" y="10"/>
                </a:cxn>
                <a:cxn ang="0">
                  <a:pos x="1" y="9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6" y="0"/>
                </a:cxn>
                <a:cxn ang="0">
                  <a:pos x="8" y="1"/>
                </a:cxn>
                <a:cxn ang="0">
                  <a:pos x="9" y="2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10" y="7"/>
                  </a:lnTo>
                  <a:lnTo>
                    <a:pt x="10" y="8"/>
                  </a:lnTo>
                  <a:lnTo>
                    <a:pt x="8" y="9"/>
                  </a:lnTo>
                  <a:lnTo>
                    <a:pt x="7" y="10"/>
                  </a:lnTo>
                  <a:lnTo>
                    <a:pt x="5" y="10"/>
                  </a:lnTo>
                  <a:lnTo>
                    <a:pt x="3" y="10"/>
                  </a:lnTo>
                  <a:lnTo>
                    <a:pt x="1" y="9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3"/>
                  </a:lnTo>
                  <a:lnTo>
                    <a:pt x="2" y="1"/>
                  </a:lnTo>
                  <a:lnTo>
                    <a:pt x="3" y="0"/>
                  </a:lnTo>
                  <a:lnTo>
                    <a:pt x="6" y="0"/>
                  </a:lnTo>
                  <a:lnTo>
                    <a:pt x="8" y="1"/>
                  </a:lnTo>
                  <a:lnTo>
                    <a:pt x="9" y="2"/>
                  </a:lnTo>
                  <a:lnTo>
                    <a:pt x="10" y="4"/>
                  </a:lnTo>
                  <a:close/>
                </a:path>
              </a:pathLst>
            </a:custGeom>
            <a:solidFill>
              <a:srgbClr val="007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47" name="Freeform 27"/>
            <p:cNvSpPr>
              <a:spLocks/>
            </p:cNvSpPr>
            <p:nvPr/>
          </p:nvSpPr>
          <p:spPr bwMode="auto">
            <a:xfrm>
              <a:off x="7864476" y="838200"/>
              <a:ext cx="7938" cy="7938"/>
            </a:xfrm>
            <a:custGeom>
              <a:avLst/>
              <a:gdLst/>
              <a:ahLst/>
              <a:cxnLst>
                <a:cxn ang="0">
                  <a:pos x="11" y="3"/>
                </a:cxn>
                <a:cxn ang="0">
                  <a:pos x="11" y="5"/>
                </a:cxn>
                <a:cxn ang="0">
                  <a:pos x="11" y="6"/>
                </a:cxn>
                <a:cxn ang="0">
                  <a:pos x="8" y="8"/>
                </a:cxn>
                <a:cxn ang="0">
                  <a:pos x="7" y="9"/>
                </a:cxn>
                <a:cxn ang="0">
                  <a:pos x="5" y="9"/>
                </a:cxn>
                <a:cxn ang="0">
                  <a:pos x="3" y="9"/>
                </a:cxn>
                <a:cxn ang="0">
                  <a:pos x="2" y="8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0" y="1"/>
                </a:cxn>
                <a:cxn ang="0">
                  <a:pos x="11" y="3"/>
                </a:cxn>
              </a:cxnLst>
              <a:rect l="0" t="0" r="r" b="b"/>
              <a:pathLst>
                <a:path w="11" h="9">
                  <a:moveTo>
                    <a:pt x="11" y="3"/>
                  </a:moveTo>
                  <a:lnTo>
                    <a:pt x="11" y="5"/>
                  </a:lnTo>
                  <a:lnTo>
                    <a:pt x="11" y="6"/>
                  </a:lnTo>
                  <a:lnTo>
                    <a:pt x="8" y="8"/>
                  </a:lnTo>
                  <a:lnTo>
                    <a:pt x="7" y="9"/>
                  </a:lnTo>
                  <a:lnTo>
                    <a:pt x="5" y="9"/>
                  </a:lnTo>
                  <a:lnTo>
                    <a:pt x="3" y="9"/>
                  </a:lnTo>
                  <a:lnTo>
                    <a:pt x="2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007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48" name="Freeform 28"/>
            <p:cNvSpPr>
              <a:spLocks/>
            </p:cNvSpPr>
            <p:nvPr/>
          </p:nvSpPr>
          <p:spPr bwMode="auto">
            <a:xfrm>
              <a:off x="7853363" y="854075"/>
              <a:ext cx="7938" cy="7938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11" y="6"/>
                </a:cxn>
                <a:cxn ang="0">
                  <a:pos x="11" y="8"/>
                </a:cxn>
                <a:cxn ang="0">
                  <a:pos x="8" y="9"/>
                </a:cxn>
                <a:cxn ang="0">
                  <a:pos x="7" y="11"/>
                </a:cxn>
                <a:cxn ang="0">
                  <a:pos x="5" y="11"/>
                </a:cxn>
                <a:cxn ang="0">
                  <a:pos x="3" y="11"/>
                </a:cxn>
                <a:cxn ang="0">
                  <a:pos x="2" y="9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10" y="2"/>
                </a:cxn>
                <a:cxn ang="0">
                  <a:pos x="11" y="4"/>
                </a:cxn>
              </a:cxnLst>
              <a:rect l="0" t="0" r="r" b="b"/>
              <a:pathLst>
                <a:path w="11" h="11">
                  <a:moveTo>
                    <a:pt x="11" y="4"/>
                  </a:moveTo>
                  <a:lnTo>
                    <a:pt x="11" y="6"/>
                  </a:lnTo>
                  <a:lnTo>
                    <a:pt x="11" y="8"/>
                  </a:lnTo>
                  <a:lnTo>
                    <a:pt x="8" y="9"/>
                  </a:lnTo>
                  <a:lnTo>
                    <a:pt x="7" y="11"/>
                  </a:lnTo>
                  <a:lnTo>
                    <a:pt x="5" y="11"/>
                  </a:lnTo>
                  <a:lnTo>
                    <a:pt x="3" y="11"/>
                  </a:lnTo>
                  <a:lnTo>
                    <a:pt x="2" y="9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4"/>
                  </a:lnTo>
                  <a:lnTo>
                    <a:pt x="3" y="1"/>
                  </a:lnTo>
                  <a:lnTo>
                    <a:pt x="4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10" y="2"/>
                  </a:lnTo>
                  <a:lnTo>
                    <a:pt x="11" y="4"/>
                  </a:lnTo>
                  <a:close/>
                </a:path>
              </a:pathLst>
            </a:custGeom>
            <a:solidFill>
              <a:srgbClr val="007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49" name="Freeform 29"/>
            <p:cNvSpPr>
              <a:spLocks/>
            </p:cNvSpPr>
            <p:nvPr/>
          </p:nvSpPr>
          <p:spPr bwMode="auto">
            <a:xfrm>
              <a:off x="7831138" y="862013"/>
              <a:ext cx="7938" cy="793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6"/>
                </a:cxn>
                <a:cxn ang="0">
                  <a:pos x="10" y="7"/>
                </a:cxn>
                <a:cxn ang="0">
                  <a:pos x="9" y="10"/>
                </a:cxn>
                <a:cxn ang="0">
                  <a:pos x="7" y="11"/>
                </a:cxn>
                <a:cxn ang="0">
                  <a:pos x="4" y="11"/>
                </a:cxn>
                <a:cxn ang="0">
                  <a:pos x="3" y="10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0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9" y="2"/>
                </a:cxn>
                <a:cxn ang="0">
                  <a:pos x="10" y="4"/>
                </a:cxn>
              </a:cxnLst>
              <a:rect l="0" t="0" r="r" b="b"/>
              <a:pathLst>
                <a:path w="10" h="11">
                  <a:moveTo>
                    <a:pt x="10" y="4"/>
                  </a:moveTo>
                  <a:lnTo>
                    <a:pt x="10" y="6"/>
                  </a:lnTo>
                  <a:lnTo>
                    <a:pt x="10" y="7"/>
                  </a:lnTo>
                  <a:lnTo>
                    <a:pt x="9" y="10"/>
                  </a:lnTo>
                  <a:lnTo>
                    <a:pt x="7" y="11"/>
                  </a:lnTo>
                  <a:lnTo>
                    <a:pt x="4" y="11"/>
                  </a:lnTo>
                  <a:lnTo>
                    <a:pt x="3" y="10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9" y="2"/>
                  </a:lnTo>
                  <a:lnTo>
                    <a:pt x="10" y="4"/>
                  </a:lnTo>
                  <a:close/>
                </a:path>
              </a:pathLst>
            </a:custGeom>
            <a:solidFill>
              <a:srgbClr val="007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0" name="Freeform 30"/>
            <p:cNvSpPr>
              <a:spLocks/>
            </p:cNvSpPr>
            <p:nvPr/>
          </p:nvSpPr>
          <p:spPr bwMode="auto">
            <a:xfrm>
              <a:off x="7810501" y="854075"/>
              <a:ext cx="7938" cy="7938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11" y="6"/>
                </a:cxn>
                <a:cxn ang="0">
                  <a:pos x="11" y="8"/>
                </a:cxn>
                <a:cxn ang="0">
                  <a:pos x="10" y="9"/>
                </a:cxn>
                <a:cxn ang="0">
                  <a:pos x="7" y="11"/>
                </a:cxn>
                <a:cxn ang="0">
                  <a:pos x="5" y="11"/>
                </a:cxn>
                <a:cxn ang="0">
                  <a:pos x="4" y="11"/>
                </a:cxn>
                <a:cxn ang="0">
                  <a:pos x="2" y="9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2" y="4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9" y="0"/>
                </a:cxn>
                <a:cxn ang="0">
                  <a:pos x="10" y="2"/>
                </a:cxn>
                <a:cxn ang="0">
                  <a:pos x="11" y="4"/>
                </a:cxn>
              </a:cxnLst>
              <a:rect l="0" t="0" r="r" b="b"/>
              <a:pathLst>
                <a:path w="11" h="11">
                  <a:moveTo>
                    <a:pt x="11" y="4"/>
                  </a:moveTo>
                  <a:lnTo>
                    <a:pt x="11" y="6"/>
                  </a:lnTo>
                  <a:lnTo>
                    <a:pt x="11" y="8"/>
                  </a:lnTo>
                  <a:lnTo>
                    <a:pt x="10" y="9"/>
                  </a:lnTo>
                  <a:lnTo>
                    <a:pt x="7" y="11"/>
                  </a:lnTo>
                  <a:lnTo>
                    <a:pt x="5" y="11"/>
                  </a:lnTo>
                  <a:lnTo>
                    <a:pt x="4" y="11"/>
                  </a:lnTo>
                  <a:lnTo>
                    <a:pt x="2" y="9"/>
                  </a:lnTo>
                  <a:lnTo>
                    <a:pt x="0" y="7"/>
                  </a:lnTo>
                  <a:lnTo>
                    <a:pt x="0" y="5"/>
                  </a:lnTo>
                  <a:lnTo>
                    <a:pt x="2" y="4"/>
                  </a:lnTo>
                  <a:lnTo>
                    <a:pt x="3" y="1"/>
                  </a:lnTo>
                  <a:lnTo>
                    <a:pt x="4" y="0"/>
                  </a:lnTo>
                  <a:lnTo>
                    <a:pt x="6" y="0"/>
                  </a:lnTo>
                  <a:lnTo>
                    <a:pt x="9" y="0"/>
                  </a:lnTo>
                  <a:lnTo>
                    <a:pt x="10" y="2"/>
                  </a:lnTo>
                  <a:lnTo>
                    <a:pt x="11" y="4"/>
                  </a:lnTo>
                  <a:close/>
                </a:path>
              </a:pathLst>
            </a:custGeom>
            <a:solidFill>
              <a:srgbClr val="007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1" name="Freeform 31"/>
            <p:cNvSpPr>
              <a:spLocks/>
            </p:cNvSpPr>
            <p:nvPr/>
          </p:nvSpPr>
          <p:spPr bwMode="auto">
            <a:xfrm>
              <a:off x="7805738" y="836613"/>
              <a:ext cx="9525" cy="793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6"/>
                </a:cxn>
                <a:cxn ang="0">
                  <a:pos x="10" y="8"/>
                </a:cxn>
                <a:cxn ang="0">
                  <a:pos x="8" y="9"/>
                </a:cxn>
                <a:cxn ang="0">
                  <a:pos x="7" y="10"/>
                </a:cxn>
                <a:cxn ang="0">
                  <a:pos x="4" y="10"/>
                </a:cxn>
                <a:cxn ang="0">
                  <a:pos x="2" y="10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5" y="0"/>
                </a:cxn>
                <a:cxn ang="0">
                  <a:pos x="8" y="0"/>
                </a:cxn>
                <a:cxn ang="0">
                  <a:pos x="9" y="2"/>
                </a:cxn>
                <a:cxn ang="0">
                  <a:pos x="10" y="4"/>
                </a:cxn>
              </a:cxnLst>
              <a:rect l="0" t="0" r="r" b="b"/>
              <a:pathLst>
                <a:path w="10" h="10">
                  <a:moveTo>
                    <a:pt x="10" y="4"/>
                  </a:moveTo>
                  <a:lnTo>
                    <a:pt x="10" y="6"/>
                  </a:lnTo>
                  <a:lnTo>
                    <a:pt x="10" y="8"/>
                  </a:lnTo>
                  <a:lnTo>
                    <a:pt x="8" y="9"/>
                  </a:lnTo>
                  <a:lnTo>
                    <a:pt x="7" y="10"/>
                  </a:lnTo>
                  <a:lnTo>
                    <a:pt x="4" y="10"/>
                  </a:lnTo>
                  <a:lnTo>
                    <a:pt x="2" y="10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4"/>
                  </a:lnTo>
                  <a:lnTo>
                    <a:pt x="2" y="1"/>
                  </a:lnTo>
                  <a:lnTo>
                    <a:pt x="3" y="0"/>
                  </a:lnTo>
                  <a:lnTo>
                    <a:pt x="5" y="0"/>
                  </a:lnTo>
                  <a:lnTo>
                    <a:pt x="8" y="0"/>
                  </a:lnTo>
                  <a:lnTo>
                    <a:pt x="9" y="2"/>
                  </a:lnTo>
                  <a:lnTo>
                    <a:pt x="10" y="4"/>
                  </a:lnTo>
                  <a:close/>
                </a:path>
              </a:pathLst>
            </a:custGeom>
            <a:solidFill>
              <a:srgbClr val="007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2" name="Freeform 32"/>
            <p:cNvSpPr>
              <a:spLocks/>
            </p:cNvSpPr>
            <p:nvPr/>
          </p:nvSpPr>
          <p:spPr bwMode="auto">
            <a:xfrm>
              <a:off x="7815263" y="792163"/>
              <a:ext cx="26988" cy="47625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14" y="60"/>
                </a:cxn>
                <a:cxn ang="0">
                  <a:pos x="18" y="58"/>
                </a:cxn>
                <a:cxn ang="0">
                  <a:pos x="28" y="51"/>
                </a:cxn>
                <a:cxn ang="0">
                  <a:pos x="36" y="40"/>
                </a:cxn>
                <a:cxn ang="0">
                  <a:pos x="35" y="28"/>
                </a:cxn>
                <a:cxn ang="0">
                  <a:pos x="32" y="24"/>
                </a:cxn>
                <a:cxn ang="0">
                  <a:pos x="27" y="17"/>
                </a:cxn>
                <a:cxn ang="0">
                  <a:pos x="18" y="8"/>
                </a:cxn>
                <a:cxn ang="0">
                  <a:pos x="8" y="0"/>
                </a:cxn>
                <a:cxn ang="0">
                  <a:pos x="0" y="34"/>
                </a:cxn>
              </a:cxnLst>
              <a:rect l="0" t="0" r="r" b="b"/>
              <a:pathLst>
                <a:path w="36" h="60">
                  <a:moveTo>
                    <a:pt x="0" y="34"/>
                  </a:moveTo>
                  <a:lnTo>
                    <a:pt x="14" y="60"/>
                  </a:lnTo>
                  <a:lnTo>
                    <a:pt x="18" y="58"/>
                  </a:lnTo>
                  <a:lnTo>
                    <a:pt x="28" y="51"/>
                  </a:lnTo>
                  <a:lnTo>
                    <a:pt x="36" y="40"/>
                  </a:lnTo>
                  <a:lnTo>
                    <a:pt x="35" y="28"/>
                  </a:lnTo>
                  <a:lnTo>
                    <a:pt x="32" y="24"/>
                  </a:lnTo>
                  <a:lnTo>
                    <a:pt x="27" y="17"/>
                  </a:lnTo>
                  <a:lnTo>
                    <a:pt x="18" y="8"/>
                  </a:lnTo>
                  <a:lnTo>
                    <a:pt x="8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F2BF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3" name="Freeform 33"/>
            <p:cNvSpPr>
              <a:spLocks/>
            </p:cNvSpPr>
            <p:nvPr/>
          </p:nvSpPr>
          <p:spPr bwMode="auto">
            <a:xfrm>
              <a:off x="7038976" y="533400"/>
              <a:ext cx="84138" cy="255588"/>
            </a:xfrm>
            <a:custGeom>
              <a:avLst/>
              <a:gdLst/>
              <a:ahLst/>
              <a:cxnLst>
                <a:cxn ang="0">
                  <a:pos x="106" y="0"/>
                </a:cxn>
                <a:cxn ang="0">
                  <a:pos x="96" y="40"/>
                </a:cxn>
                <a:cxn ang="0">
                  <a:pos x="82" y="83"/>
                </a:cxn>
                <a:cxn ang="0">
                  <a:pos x="65" y="125"/>
                </a:cxn>
                <a:cxn ang="0">
                  <a:pos x="47" y="165"/>
                </a:cxn>
                <a:cxn ang="0">
                  <a:pos x="29" y="199"/>
                </a:cxn>
                <a:cxn ang="0">
                  <a:pos x="15" y="227"/>
                </a:cxn>
                <a:cxn ang="0">
                  <a:pos x="5" y="244"/>
                </a:cxn>
                <a:cxn ang="0">
                  <a:pos x="2" y="251"/>
                </a:cxn>
                <a:cxn ang="0">
                  <a:pos x="0" y="266"/>
                </a:cxn>
                <a:cxn ang="0">
                  <a:pos x="2" y="282"/>
                </a:cxn>
                <a:cxn ang="0">
                  <a:pos x="5" y="301"/>
                </a:cxn>
                <a:cxn ang="0">
                  <a:pos x="11" y="320"/>
                </a:cxn>
                <a:cxn ang="0">
                  <a:pos x="38" y="284"/>
                </a:cxn>
                <a:cxn ang="0">
                  <a:pos x="60" y="246"/>
                </a:cxn>
                <a:cxn ang="0">
                  <a:pos x="78" y="207"/>
                </a:cxn>
                <a:cxn ang="0">
                  <a:pos x="90" y="167"/>
                </a:cxn>
                <a:cxn ang="0">
                  <a:pos x="98" y="125"/>
                </a:cxn>
                <a:cxn ang="0">
                  <a:pos x="103" y="84"/>
                </a:cxn>
                <a:cxn ang="0">
                  <a:pos x="105" y="41"/>
                </a:cxn>
                <a:cxn ang="0">
                  <a:pos x="106" y="0"/>
                </a:cxn>
              </a:cxnLst>
              <a:rect l="0" t="0" r="r" b="b"/>
              <a:pathLst>
                <a:path w="106" h="320">
                  <a:moveTo>
                    <a:pt x="106" y="0"/>
                  </a:moveTo>
                  <a:lnTo>
                    <a:pt x="96" y="40"/>
                  </a:lnTo>
                  <a:lnTo>
                    <a:pt x="82" y="83"/>
                  </a:lnTo>
                  <a:lnTo>
                    <a:pt x="65" y="125"/>
                  </a:lnTo>
                  <a:lnTo>
                    <a:pt x="47" y="165"/>
                  </a:lnTo>
                  <a:lnTo>
                    <a:pt x="29" y="199"/>
                  </a:lnTo>
                  <a:lnTo>
                    <a:pt x="15" y="227"/>
                  </a:lnTo>
                  <a:lnTo>
                    <a:pt x="5" y="244"/>
                  </a:lnTo>
                  <a:lnTo>
                    <a:pt x="2" y="251"/>
                  </a:lnTo>
                  <a:lnTo>
                    <a:pt x="0" y="266"/>
                  </a:lnTo>
                  <a:lnTo>
                    <a:pt x="2" y="282"/>
                  </a:lnTo>
                  <a:lnTo>
                    <a:pt x="5" y="301"/>
                  </a:lnTo>
                  <a:lnTo>
                    <a:pt x="11" y="320"/>
                  </a:lnTo>
                  <a:lnTo>
                    <a:pt x="38" y="284"/>
                  </a:lnTo>
                  <a:lnTo>
                    <a:pt x="60" y="246"/>
                  </a:lnTo>
                  <a:lnTo>
                    <a:pt x="78" y="207"/>
                  </a:lnTo>
                  <a:lnTo>
                    <a:pt x="90" y="167"/>
                  </a:lnTo>
                  <a:lnTo>
                    <a:pt x="98" y="125"/>
                  </a:lnTo>
                  <a:lnTo>
                    <a:pt x="103" y="84"/>
                  </a:lnTo>
                  <a:lnTo>
                    <a:pt x="105" y="41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4" name="Freeform 34"/>
            <p:cNvSpPr>
              <a:spLocks/>
            </p:cNvSpPr>
            <p:nvPr/>
          </p:nvSpPr>
          <p:spPr bwMode="auto">
            <a:xfrm>
              <a:off x="7046913" y="517525"/>
              <a:ext cx="90488" cy="315913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98" y="5"/>
                </a:cxn>
                <a:cxn ang="0">
                  <a:pos x="98" y="10"/>
                </a:cxn>
                <a:cxn ang="0">
                  <a:pos x="97" y="15"/>
                </a:cxn>
                <a:cxn ang="0">
                  <a:pos x="95" y="21"/>
                </a:cxn>
                <a:cxn ang="0">
                  <a:pos x="94" y="62"/>
                </a:cxn>
                <a:cxn ang="0">
                  <a:pos x="92" y="105"/>
                </a:cxn>
                <a:cxn ang="0">
                  <a:pos x="87" y="146"/>
                </a:cxn>
                <a:cxn ang="0">
                  <a:pos x="79" y="188"/>
                </a:cxn>
                <a:cxn ang="0">
                  <a:pos x="67" y="228"/>
                </a:cxn>
                <a:cxn ang="0">
                  <a:pos x="49" y="267"/>
                </a:cxn>
                <a:cxn ang="0">
                  <a:pos x="27" y="305"/>
                </a:cxn>
                <a:cxn ang="0">
                  <a:pos x="0" y="341"/>
                </a:cxn>
                <a:cxn ang="0">
                  <a:pos x="8" y="363"/>
                </a:cxn>
                <a:cxn ang="0">
                  <a:pos x="15" y="381"/>
                </a:cxn>
                <a:cxn ang="0">
                  <a:pos x="21" y="394"/>
                </a:cxn>
                <a:cxn ang="0">
                  <a:pos x="23" y="399"/>
                </a:cxn>
                <a:cxn ang="0">
                  <a:pos x="68" y="331"/>
                </a:cxn>
                <a:cxn ang="0">
                  <a:pos x="95" y="262"/>
                </a:cxn>
                <a:cxn ang="0">
                  <a:pos x="110" y="194"/>
                </a:cxn>
                <a:cxn ang="0">
                  <a:pos x="115" y="132"/>
                </a:cxn>
                <a:cxn ang="0">
                  <a:pos x="113" y="79"/>
                </a:cxn>
                <a:cxn ang="0">
                  <a:pos x="107" y="37"/>
                </a:cxn>
                <a:cxn ang="0">
                  <a:pos x="101" y="10"/>
                </a:cxn>
                <a:cxn ang="0">
                  <a:pos x="99" y="0"/>
                </a:cxn>
              </a:cxnLst>
              <a:rect l="0" t="0" r="r" b="b"/>
              <a:pathLst>
                <a:path w="115" h="399">
                  <a:moveTo>
                    <a:pt x="99" y="0"/>
                  </a:moveTo>
                  <a:lnTo>
                    <a:pt x="98" y="5"/>
                  </a:lnTo>
                  <a:lnTo>
                    <a:pt x="98" y="10"/>
                  </a:lnTo>
                  <a:lnTo>
                    <a:pt x="97" y="15"/>
                  </a:lnTo>
                  <a:lnTo>
                    <a:pt x="95" y="21"/>
                  </a:lnTo>
                  <a:lnTo>
                    <a:pt x="94" y="62"/>
                  </a:lnTo>
                  <a:lnTo>
                    <a:pt x="92" y="105"/>
                  </a:lnTo>
                  <a:lnTo>
                    <a:pt x="87" y="146"/>
                  </a:lnTo>
                  <a:lnTo>
                    <a:pt x="79" y="188"/>
                  </a:lnTo>
                  <a:lnTo>
                    <a:pt x="67" y="228"/>
                  </a:lnTo>
                  <a:lnTo>
                    <a:pt x="49" y="267"/>
                  </a:lnTo>
                  <a:lnTo>
                    <a:pt x="27" y="305"/>
                  </a:lnTo>
                  <a:lnTo>
                    <a:pt x="0" y="341"/>
                  </a:lnTo>
                  <a:lnTo>
                    <a:pt x="8" y="363"/>
                  </a:lnTo>
                  <a:lnTo>
                    <a:pt x="15" y="381"/>
                  </a:lnTo>
                  <a:lnTo>
                    <a:pt x="21" y="394"/>
                  </a:lnTo>
                  <a:lnTo>
                    <a:pt x="23" y="399"/>
                  </a:lnTo>
                  <a:lnTo>
                    <a:pt x="68" y="331"/>
                  </a:lnTo>
                  <a:lnTo>
                    <a:pt x="95" y="262"/>
                  </a:lnTo>
                  <a:lnTo>
                    <a:pt x="110" y="194"/>
                  </a:lnTo>
                  <a:lnTo>
                    <a:pt x="115" y="132"/>
                  </a:lnTo>
                  <a:lnTo>
                    <a:pt x="113" y="79"/>
                  </a:lnTo>
                  <a:lnTo>
                    <a:pt x="107" y="37"/>
                  </a:lnTo>
                  <a:lnTo>
                    <a:pt x="101" y="10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5" name="Freeform 35"/>
            <p:cNvSpPr>
              <a:spLocks/>
            </p:cNvSpPr>
            <p:nvPr/>
          </p:nvSpPr>
          <p:spPr bwMode="auto">
            <a:xfrm>
              <a:off x="6858001" y="754063"/>
              <a:ext cx="123825" cy="230188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2" y="10"/>
                </a:cxn>
                <a:cxn ang="0">
                  <a:pos x="15" y="20"/>
                </a:cxn>
                <a:cxn ang="0">
                  <a:pos x="8" y="32"/>
                </a:cxn>
                <a:cxn ang="0">
                  <a:pos x="3" y="44"/>
                </a:cxn>
                <a:cxn ang="0">
                  <a:pos x="0" y="65"/>
                </a:cxn>
                <a:cxn ang="0">
                  <a:pos x="1" y="87"/>
                </a:cxn>
                <a:cxn ang="0">
                  <a:pos x="5" y="108"/>
                </a:cxn>
                <a:cxn ang="0">
                  <a:pos x="15" y="127"/>
                </a:cxn>
                <a:cxn ang="0">
                  <a:pos x="24" y="147"/>
                </a:cxn>
                <a:cxn ang="0">
                  <a:pos x="34" y="163"/>
                </a:cxn>
                <a:cxn ang="0">
                  <a:pos x="45" y="177"/>
                </a:cxn>
                <a:cxn ang="0">
                  <a:pos x="53" y="187"/>
                </a:cxn>
                <a:cxn ang="0">
                  <a:pos x="61" y="198"/>
                </a:cxn>
                <a:cxn ang="0">
                  <a:pos x="69" y="209"/>
                </a:cxn>
                <a:cxn ang="0">
                  <a:pos x="79" y="223"/>
                </a:cxn>
                <a:cxn ang="0">
                  <a:pos x="88" y="237"/>
                </a:cxn>
                <a:cxn ang="0">
                  <a:pos x="98" y="249"/>
                </a:cxn>
                <a:cxn ang="0">
                  <a:pos x="104" y="262"/>
                </a:cxn>
                <a:cxn ang="0">
                  <a:pos x="110" y="273"/>
                </a:cxn>
                <a:cxn ang="0">
                  <a:pos x="114" y="279"/>
                </a:cxn>
                <a:cxn ang="0">
                  <a:pos x="114" y="281"/>
                </a:cxn>
                <a:cxn ang="0">
                  <a:pos x="114" y="283"/>
                </a:cxn>
                <a:cxn ang="0">
                  <a:pos x="114" y="285"/>
                </a:cxn>
                <a:cxn ang="0">
                  <a:pos x="114" y="288"/>
                </a:cxn>
                <a:cxn ang="0">
                  <a:pos x="119" y="289"/>
                </a:cxn>
                <a:cxn ang="0">
                  <a:pos x="125" y="289"/>
                </a:cxn>
                <a:cxn ang="0">
                  <a:pos x="130" y="290"/>
                </a:cxn>
                <a:cxn ang="0">
                  <a:pos x="136" y="290"/>
                </a:cxn>
                <a:cxn ang="0">
                  <a:pos x="140" y="290"/>
                </a:cxn>
                <a:cxn ang="0">
                  <a:pos x="146" y="290"/>
                </a:cxn>
                <a:cxn ang="0">
                  <a:pos x="150" y="290"/>
                </a:cxn>
                <a:cxn ang="0">
                  <a:pos x="155" y="290"/>
                </a:cxn>
                <a:cxn ang="0">
                  <a:pos x="150" y="271"/>
                </a:cxn>
                <a:cxn ang="0">
                  <a:pos x="148" y="254"/>
                </a:cxn>
                <a:cxn ang="0">
                  <a:pos x="145" y="237"/>
                </a:cxn>
                <a:cxn ang="0">
                  <a:pos x="140" y="218"/>
                </a:cxn>
                <a:cxn ang="0">
                  <a:pos x="132" y="199"/>
                </a:cxn>
                <a:cxn ang="0">
                  <a:pos x="119" y="175"/>
                </a:cxn>
                <a:cxn ang="0">
                  <a:pos x="100" y="147"/>
                </a:cxn>
                <a:cxn ang="0">
                  <a:pos x="73" y="113"/>
                </a:cxn>
                <a:cxn ang="0">
                  <a:pos x="64" y="97"/>
                </a:cxn>
                <a:cxn ang="0">
                  <a:pos x="54" y="82"/>
                </a:cxn>
                <a:cxn ang="0">
                  <a:pos x="43" y="67"/>
                </a:cxn>
                <a:cxn ang="0">
                  <a:pos x="34" y="54"/>
                </a:cxn>
                <a:cxn ang="0">
                  <a:pos x="27" y="41"/>
                </a:cxn>
                <a:cxn ang="0">
                  <a:pos x="24" y="27"/>
                </a:cxn>
                <a:cxn ang="0">
                  <a:pos x="24" y="14"/>
                </a:cxn>
                <a:cxn ang="0">
                  <a:pos x="30" y="0"/>
                </a:cxn>
              </a:cxnLst>
              <a:rect l="0" t="0" r="r" b="b"/>
              <a:pathLst>
                <a:path w="155" h="290">
                  <a:moveTo>
                    <a:pt x="30" y="0"/>
                  </a:moveTo>
                  <a:lnTo>
                    <a:pt x="22" y="10"/>
                  </a:lnTo>
                  <a:lnTo>
                    <a:pt x="15" y="20"/>
                  </a:lnTo>
                  <a:lnTo>
                    <a:pt x="8" y="32"/>
                  </a:lnTo>
                  <a:lnTo>
                    <a:pt x="3" y="44"/>
                  </a:lnTo>
                  <a:lnTo>
                    <a:pt x="0" y="65"/>
                  </a:lnTo>
                  <a:lnTo>
                    <a:pt x="1" y="87"/>
                  </a:lnTo>
                  <a:lnTo>
                    <a:pt x="5" y="108"/>
                  </a:lnTo>
                  <a:lnTo>
                    <a:pt x="15" y="127"/>
                  </a:lnTo>
                  <a:lnTo>
                    <a:pt x="24" y="147"/>
                  </a:lnTo>
                  <a:lnTo>
                    <a:pt x="34" y="163"/>
                  </a:lnTo>
                  <a:lnTo>
                    <a:pt x="45" y="177"/>
                  </a:lnTo>
                  <a:lnTo>
                    <a:pt x="53" y="187"/>
                  </a:lnTo>
                  <a:lnTo>
                    <a:pt x="61" y="198"/>
                  </a:lnTo>
                  <a:lnTo>
                    <a:pt x="69" y="209"/>
                  </a:lnTo>
                  <a:lnTo>
                    <a:pt x="79" y="223"/>
                  </a:lnTo>
                  <a:lnTo>
                    <a:pt x="88" y="237"/>
                  </a:lnTo>
                  <a:lnTo>
                    <a:pt x="98" y="249"/>
                  </a:lnTo>
                  <a:lnTo>
                    <a:pt x="104" y="262"/>
                  </a:lnTo>
                  <a:lnTo>
                    <a:pt x="110" y="273"/>
                  </a:lnTo>
                  <a:lnTo>
                    <a:pt x="114" y="279"/>
                  </a:lnTo>
                  <a:lnTo>
                    <a:pt x="114" y="281"/>
                  </a:lnTo>
                  <a:lnTo>
                    <a:pt x="114" y="283"/>
                  </a:lnTo>
                  <a:lnTo>
                    <a:pt x="114" y="285"/>
                  </a:lnTo>
                  <a:lnTo>
                    <a:pt x="114" y="288"/>
                  </a:lnTo>
                  <a:lnTo>
                    <a:pt x="119" y="289"/>
                  </a:lnTo>
                  <a:lnTo>
                    <a:pt x="125" y="289"/>
                  </a:lnTo>
                  <a:lnTo>
                    <a:pt x="130" y="290"/>
                  </a:lnTo>
                  <a:lnTo>
                    <a:pt x="136" y="290"/>
                  </a:lnTo>
                  <a:lnTo>
                    <a:pt x="140" y="290"/>
                  </a:lnTo>
                  <a:lnTo>
                    <a:pt x="146" y="290"/>
                  </a:lnTo>
                  <a:lnTo>
                    <a:pt x="150" y="290"/>
                  </a:lnTo>
                  <a:lnTo>
                    <a:pt x="155" y="290"/>
                  </a:lnTo>
                  <a:lnTo>
                    <a:pt x="150" y="271"/>
                  </a:lnTo>
                  <a:lnTo>
                    <a:pt x="148" y="254"/>
                  </a:lnTo>
                  <a:lnTo>
                    <a:pt x="145" y="237"/>
                  </a:lnTo>
                  <a:lnTo>
                    <a:pt x="140" y="218"/>
                  </a:lnTo>
                  <a:lnTo>
                    <a:pt x="132" y="199"/>
                  </a:lnTo>
                  <a:lnTo>
                    <a:pt x="119" y="175"/>
                  </a:lnTo>
                  <a:lnTo>
                    <a:pt x="100" y="147"/>
                  </a:lnTo>
                  <a:lnTo>
                    <a:pt x="73" y="113"/>
                  </a:lnTo>
                  <a:lnTo>
                    <a:pt x="64" y="97"/>
                  </a:lnTo>
                  <a:lnTo>
                    <a:pt x="54" y="82"/>
                  </a:lnTo>
                  <a:lnTo>
                    <a:pt x="43" y="67"/>
                  </a:lnTo>
                  <a:lnTo>
                    <a:pt x="34" y="54"/>
                  </a:lnTo>
                  <a:lnTo>
                    <a:pt x="27" y="41"/>
                  </a:lnTo>
                  <a:lnTo>
                    <a:pt x="24" y="27"/>
                  </a:lnTo>
                  <a:lnTo>
                    <a:pt x="24" y="1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6" name="Freeform 36"/>
            <p:cNvSpPr>
              <a:spLocks/>
            </p:cNvSpPr>
            <p:nvPr/>
          </p:nvSpPr>
          <p:spPr bwMode="auto">
            <a:xfrm>
              <a:off x="6877051" y="698500"/>
              <a:ext cx="209550" cy="285750"/>
            </a:xfrm>
            <a:custGeom>
              <a:avLst/>
              <a:gdLst/>
              <a:ahLst/>
              <a:cxnLst>
                <a:cxn ang="0">
                  <a:pos x="177" y="0"/>
                </a:cxn>
                <a:cxn ang="0">
                  <a:pos x="148" y="1"/>
                </a:cxn>
                <a:cxn ang="0">
                  <a:pos x="122" y="5"/>
                </a:cxn>
                <a:cxn ang="0">
                  <a:pos x="100" y="10"/>
                </a:cxn>
                <a:cxn ang="0">
                  <a:pos x="83" y="17"/>
                </a:cxn>
                <a:cxn ang="0">
                  <a:pos x="68" y="23"/>
                </a:cxn>
                <a:cxn ang="0">
                  <a:pos x="57" y="29"/>
                </a:cxn>
                <a:cxn ang="0">
                  <a:pos x="52" y="33"/>
                </a:cxn>
                <a:cxn ang="0">
                  <a:pos x="49" y="35"/>
                </a:cxn>
                <a:cxn ang="0">
                  <a:pos x="48" y="36"/>
                </a:cxn>
                <a:cxn ang="0">
                  <a:pos x="46" y="37"/>
                </a:cxn>
                <a:cxn ang="0">
                  <a:pos x="41" y="40"/>
                </a:cxn>
                <a:cxn ang="0">
                  <a:pos x="36" y="44"/>
                </a:cxn>
                <a:cxn ang="0">
                  <a:pos x="29" y="50"/>
                </a:cxn>
                <a:cxn ang="0">
                  <a:pos x="22" y="55"/>
                </a:cxn>
                <a:cxn ang="0">
                  <a:pos x="14" y="63"/>
                </a:cxn>
                <a:cxn ang="0">
                  <a:pos x="6" y="71"/>
                </a:cxn>
                <a:cxn ang="0">
                  <a:pos x="0" y="85"/>
                </a:cxn>
                <a:cxn ang="0">
                  <a:pos x="0" y="101"/>
                </a:cxn>
                <a:cxn ang="0">
                  <a:pos x="4" y="118"/>
                </a:cxn>
                <a:cxn ang="0">
                  <a:pos x="11" y="134"/>
                </a:cxn>
                <a:cxn ang="0">
                  <a:pos x="21" y="149"/>
                </a:cxn>
                <a:cxn ang="0">
                  <a:pos x="30" y="163"/>
                </a:cxn>
                <a:cxn ang="0">
                  <a:pos x="40" y="175"/>
                </a:cxn>
                <a:cxn ang="0">
                  <a:pos x="49" y="184"/>
                </a:cxn>
                <a:cxn ang="0">
                  <a:pos x="63" y="205"/>
                </a:cxn>
                <a:cxn ang="0">
                  <a:pos x="75" y="223"/>
                </a:cxn>
                <a:cxn ang="0">
                  <a:pos x="86" y="239"/>
                </a:cxn>
                <a:cxn ang="0">
                  <a:pos x="97" y="255"/>
                </a:cxn>
                <a:cxn ang="0">
                  <a:pos x="106" y="274"/>
                </a:cxn>
                <a:cxn ang="0">
                  <a:pos x="115" y="296"/>
                </a:cxn>
                <a:cxn ang="0">
                  <a:pos x="123" y="325"/>
                </a:cxn>
                <a:cxn ang="0">
                  <a:pos x="131" y="361"/>
                </a:cxn>
                <a:cxn ang="0">
                  <a:pos x="145" y="360"/>
                </a:cxn>
                <a:cxn ang="0">
                  <a:pos x="158" y="357"/>
                </a:cxn>
                <a:cxn ang="0">
                  <a:pos x="170" y="355"/>
                </a:cxn>
                <a:cxn ang="0">
                  <a:pos x="183" y="350"/>
                </a:cxn>
                <a:cxn ang="0">
                  <a:pos x="194" y="346"/>
                </a:cxn>
                <a:cxn ang="0">
                  <a:pos x="206" y="340"/>
                </a:cxn>
                <a:cxn ang="0">
                  <a:pos x="217" y="333"/>
                </a:cxn>
                <a:cxn ang="0">
                  <a:pos x="228" y="326"/>
                </a:cxn>
                <a:cxn ang="0">
                  <a:pos x="227" y="320"/>
                </a:cxn>
                <a:cxn ang="0">
                  <a:pos x="227" y="316"/>
                </a:cxn>
                <a:cxn ang="0">
                  <a:pos x="227" y="310"/>
                </a:cxn>
                <a:cxn ang="0">
                  <a:pos x="226" y="304"/>
                </a:cxn>
                <a:cxn ang="0">
                  <a:pos x="226" y="286"/>
                </a:cxn>
                <a:cxn ang="0">
                  <a:pos x="227" y="267"/>
                </a:cxn>
                <a:cxn ang="0">
                  <a:pos x="229" y="248"/>
                </a:cxn>
                <a:cxn ang="0">
                  <a:pos x="234" y="227"/>
                </a:cxn>
                <a:cxn ang="0">
                  <a:pos x="238" y="209"/>
                </a:cxn>
                <a:cxn ang="0">
                  <a:pos x="244" y="189"/>
                </a:cxn>
                <a:cxn ang="0">
                  <a:pos x="250" y="172"/>
                </a:cxn>
                <a:cxn ang="0">
                  <a:pos x="257" y="154"/>
                </a:cxn>
                <a:cxn ang="0">
                  <a:pos x="261" y="136"/>
                </a:cxn>
                <a:cxn ang="0">
                  <a:pos x="264" y="113"/>
                </a:cxn>
                <a:cxn ang="0">
                  <a:pos x="261" y="88"/>
                </a:cxn>
                <a:cxn ang="0">
                  <a:pos x="254" y="62"/>
                </a:cxn>
                <a:cxn ang="0">
                  <a:pos x="243" y="39"/>
                </a:cxn>
                <a:cxn ang="0">
                  <a:pos x="227" y="20"/>
                </a:cxn>
                <a:cxn ang="0">
                  <a:pos x="205" y="6"/>
                </a:cxn>
                <a:cxn ang="0">
                  <a:pos x="177" y="0"/>
                </a:cxn>
              </a:cxnLst>
              <a:rect l="0" t="0" r="r" b="b"/>
              <a:pathLst>
                <a:path w="264" h="361">
                  <a:moveTo>
                    <a:pt x="177" y="0"/>
                  </a:moveTo>
                  <a:lnTo>
                    <a:pt x="148" y="1"/>
                  </a:lnTo>
                  <a:lnTo>
                    <a:pt x="122" y="5"/>
                  </a:lnTo>
                  <a:lnTo>
                    <a:pt x="100" y="10"/>
                  </a:lnTo>
                  <a:lnTo>
                    <a:pt x="83" y="17"/>
                  </a:lnTo>
                  <a:lnTo>
                    <a:pt x="68" y="23"/>
                  </a:lnTo>
                  <a:lnTo>
                    <a:pt x="57" y="29"/>
                  </a:lnTo>
                  <a:lnTo>
                    <a:pt x="52" y="33"/>
                  </a:lnTo>
                  <a:lnTo>
                    <a:pt x="49" y="35"/>
                  </a:lnTo>
                  <a:lnTo>
                    <a:pt x="48" y="36"/>
                  </a:lnTo>
                  <a:lnTo>
                    <a:pt x="46" y="37"/>
                  </a:lnTo>
                  <a:lnTo>
                    <a:pt x="41" y="40"/>
                  </a:lnTo>
                  <a:lnTo>
                    <a:pt x="36" y="44"/>
                  </a:lnTo>
                  <a:lnTo>
                    <a:pt x="29" y="50"/>
                  </a:lnTo>
                  <a:lnTo>
                    <a:pt x="22" y="55"/>
                  </a:lnTo>
                  <a:lnTo>
                    <a:pt x="14" y="63"/>
                  </a:lnTo>
                  <a:lnTo>
                    <a:pt x="6" y="71"/>
                  </a:lnTo>
                  <a:lnTo>
                    <a:pt x="0" y="85"/>
                  </a:lnTo>
                  <a:lnTo>
                    <a:pt x="0" y="101"/>
                  </a:lnTo>
                  <a:lnTo>
                    <a:pt x="4" y="118"/>
                  </a:lnTo>
                  <a:lnTo>
                    <a:pt x="11" y="134"/>
                  </a:lnTo>
                  <a:lnTo>
                    <a:pt x="21" y="149"/>
                  </a:lnTo>
                  <a:lnTo>
                    <a:pt x="30" y="163"/>
                  </a:lnTo>
                  <a:lnTo>
                    <a:pt x="40" y="175"/>
                  </a:lnTo>
                  <a:lnTo>
                    <a:pt x="49" y="184"/>
                  </a:lnTo>
                  <a:lnTo>
                    <a:pt x="63" y="205"/>
                  </a:lnTo>
                  <a:lnTo>
                    <a:pt x="75" y="223"/>
                  </a:lnTo>
                  <a:lnTo>
                    <a:pt x="86" y="239"/>
                  </a:lnTo>
                  <a:lnTo>
                    <a:pt x="97" y="255"/>
                  </a:lnTo>
                  <a:lnTo>
                    <a:pt x="106" y="274"/>
                  </a:lnTo>
                  <a:lnTo>
                    <a:pt x="115" y="296"/>
                  </a:lnTo>
                  <a:lnTo>
                    <a:pt x="123" y="325"/>
                  </a:lnTo>
                  <a:lnTo>
                    <a:pt x="131" y="361"/>
                  </a:lnTo>
                  <a:lnTo>
                    <a:pt x="145" y="360"/>
                  </a:lnTo>
                  <a:lnTo>
                    <a:pt x="158" y="357"/>
                  </a:lnTo>
                  <a:lnTo>
                    <a:pt x="170" y="355"/>
                  </a:lnTo>
                  <a:lnTo>
                    <a:pt x="183" y="350"/>
                  </a:lnTo>
                  <a:lnTo>
                    <a:pt x="194" y="346"/>
                  </a:lnTo>
                  <a:lnTo>
                    <a:pt x="206" y="340"/>
                  </a:lnTo>
                  <a:lnTo>
                    <a:pt x="217" y="333"/>
                  </a:lnTo>
                  <a:lnTo>
                    <a:pt x="228" y="326"/>
                  </a:lnTo>
                  <a:lnTo>
                    <a:pt x="227" y="320"/>
                  </a:lnTo>
                  <a:lnTo>
                    <a:pt x="227" y="316"/>
                  </a:lnTo>
                  <a:lnTo>
                    <a:pt x="227" y="310"/>
                  </a:lnTo>
                  <a:lnTo>
                    <a:pt x="226" y="304"/>
                  </a:lnTo>
                  <a:lnTo>
                    <a:pt x="226" y="286"/>
                  </a:lnTo>
                  <a:lnTo>
                    <a:pt x="227" y="267"/>
                  </a:lnTo>
                  <a:lnTo>
                    <a:pt x="229" y="248"/>
                  </a:lnTo>
                  <a:lnTo>
                    <a:pt x="234" y="227"/>
                  </a:lnTo>
                  <a:lnTo>
                    <a:pt x="238" y="209"/>
                  </a:lnTo>
                  <a:lnTo>
                    <a:pt x="244" y="189"/>
                  </a:lnTo>
                  <a:lnTo>
                    <a:pt x="250" y="172"/>
                  </a:lnTo>
                  <a:lnTo>
                    <a:pt x="257" y="154"/>
                  </a:lnTo>
                  <a:lnTo>
                    <a:pt x="261" y="136"/>
                  </a:lnTo>
                  <a:lnTo>
                    <a:pt x="264" y="113"/>
                  </a:lnTo>
                  <a:lnTo>
                    <a:pt x="261" y="88"/>
                  </a:lnTo>
                  <a:lnTo>
                    <a:pt x="254" y="62"/>
                  </a:lnTo>
                  <a:lnTo>
                    <a:pt x="243" y="39"/>
                  </a:lnTo>
                  <a:lnTo>
                    <a:pt x="227" y="20"/>
                  </a:lnTo>
                  <a:lnTo>
                    <a:pt x="205" y="6"/>
                  </a:lnTo>
                  <a:lnTo>
                    <a:pt x="17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7" name="Freeform 37"/>
            <p:cNvSpPr>
              <a:spLocks/>
            </p:cNvSpPr>
            <p:nvPr/>
          </p:nvSpPr>
          <p:spPr bwMode="auto">
            <a:xfrm>
              <a:off x="6973888" y="725488"/>
              <a:ext cx="71438" cy="24765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3" y="18"/>
                </a:cxn>
                <a:cxn ang="0">
                  <a:pos x="15" y="17"/>
                </a:cxn>
                <a:cxn ang="0">
                  <a:pos x="18" y="22"/>
                </a:cxn>
                <a:cxn ang="0">
                  <a:pos x="28" y="32"/>
                </a:cxn>
                <a:cxn ang="0">
                  <a:pos x="39" y="50"/>
                </a:cxn>
                <a:cxn ang="0">
                  <a:pos x="52" y="74"/>
                </a:cxn>
                <a:cxn ang="0">
                  <a:pos x="61" y="101"/>
                </a:cxn>
                <a:cxn ang="0">
                  <a:pos x="67" y="131"/>
                </a:cxn>
                <a:cxn ang="0">
                  <a:pos x="66" y="165"/>
                </a:cxn>
                <a:cxn ang="0">
                  <a:pos x="54" y="198"/>
                </a:cxn>
                <a:cxn ang="0">
                  <a:pos x="52" y="200"/>
                </a:cxn>
                <a:cxn ang="0">
                  <a:pos x="47" y="205"/>
                </a:cxn>
                <a:cxn ang="0">
                  <a:pos x="41" y="213"/>
                </a:cxn>
                <a:cxn ang="0">
                  <a:pos x="34" y="225"/>
                </a:cxn>
                <a:cxn ang="0">
                  <a:pos x="29" y="238"/>
                </a:cxn>
                <a:cxn ang="0">
                  <a:pos x="25" y="255"/>
                </a:cxn>
                <a:cxn ang="0">
                  <a:pos x="24" y="272"/>
                </a:cxn>
                <a:cxn ang="0">
                  <a:pos x="28" y="290"/>
                </a:cxn>
                <a:cxn ang="0">
                  <a:pos x="66" y="311"/>
                </a:cxn>
                <a:cxn ang="0">
                  <a:pos x="89" y="283"/>
                </a:cxn>
                <a:cxn ang="0">
                  <a:pos x="84" y="276"/>
                </a:cxn>
                <a:cxn ang="0">
                  <a:pos x="77" y="256"/>
                </a:cxn>
                <a:cxn ang="0">
                  <a:pos x="75" y="226"/>
                </a:cxn>
                <a:cxn ang="0">
                  <a:pos x="86" y="189"/>
                </a:cxn>
                <a:cxn ang="0">
                  <a:pos x="87" y="184"/>
                </a:cxn>
                <a:cxn ang="0">
                  <a:pos x="89" y="172"/>
                </a:cxn>
                <a:cxn ang="0">
                  <a:pos x="89" y="152"/>
                </a:cxn>
                <a:cxn ang="0">
                  <a:pos x="86" y="128"/>
                </a:cxn>
                <a:cxn ang="0">
                  <a:pos x="79" y="99"/>
                </a:cxn>
                <a:cxn ang="0">
                  <a:pos x="68" y="70"/>
                </a:cxn>
                <a:cxn ang="0">
                  <a:pos x="47" y="40"/>
                </a:cxn>
                <a:cxn ang="0">
                  <a:pos x="18" y="11"/>
                </a:cxn>
                <a:cxn ang="0">
                  <a:pos x="15" y="2"/>
                </a:cxn>
                <a:cxn ang="0">
                  <a:pos x="7" y="0"/>
                </a:cxn>
                <a:cxn ang="0">
                  <a:pos x="0" y="6"/>
                </a:cxn>
              </a:cxnLst>
              <a:rect l="0" t="0" r="r" b="b"/>
              <a:pathLst>
                <a:path w="89" h="311">
                  <a:moveTo>
                    <a:pt x="0" y="6"/>
                  </a:moveTo>
                  <a:lnTo>
                    <a:pt x="3" y="18"/>
                  </a:lnTo>
                  <a:lnTo>
                    <a:pt x="15" y="17"/>
                  </a:lnTo>
                  <a:lnTo>
                    <a:pt x="18" y="22"/>
                  </a:lnTo>
                  <a:lnTo>
                    <a:pt x="28" y="32"/>
                  </a:lnTo>
                  <a:lnTo>
                    <a:pt x="39" y="50"/>
                  </a:lnTo>
                  <a:lnTo>
                    <a:pt x="52" y="74"/>
                  </a:lnTo>
                  <a:lnTo>
                    <a:pt x="61" y="101"/>
                  </a:lnTo>
                  <a:lnTo>
                    <a:pt x="67" y="131"/>
                  </a:lnTo>
                  <a:lnTo>
                    <a:pt x="66" y="165"/>
                  </a:lnTo>
                  <a:lnTo>
                    <a:pt x="54" y="198"/>
                  </a:lnTo>
                  <a:lnTo>
                    <a:pt x="52" y="200"/>
                  </a:lnTo>
                  <a:lnTo>
                    <a:pt x="47" y="205"/>
                  </a:lnTo>
                  <a:lnTo>
                    <a:pt x="41" y="213"/>
                  </a:lnTo>
                  <a:lnTo>
                    <a:pt x="34" y="225"/>
                  </a:lnTo>
                  <a:lnTo>
                    <a:pt x="29" y="238"/>
                  </a:lnTo>
                  <a:lnTo>
                    <a:pt x="25" y="255"/>
                  </a:lnTo>
                  <a:lnTo>
                    <a:pt x="24" y="272"/>
                  </a:lnTo>
                  <a:lnTo>
                    <a:pt x="28" y="290"/>
                  </a:lnTo>
                  <a:lnTo>
                    <a:pt x="66" y="311"/>
                  </a:lnTo>
                  <a:lnTo>
                    <a:pt x="89" y="283"/>
                  </a:lnTo>
                  <a:lnTo>
                    <a:pt x="84" y="276"/>
                  </a:lnTo>
                  <a:lnTo>
                    <a:pt x="77" y="256"/>
                  </a:lnTo>
                  <a:lnTo>
                    <a:pt x="75" y="226"/>
                  </a:lnTo>
                  <a:lnTo>
                    <a:pt x="86" y="189"/>
                  </a:lnTo>
                  <a:lnTo>
                    <a:pt x="87" y="184"/>
                  </a:lnTo>
                  <a:lnTo>
                    <a:pt x="89" y="172"/>
                  </a:lnTo>
                  <a:lnTo>
                    <a:pt x="89" y="152"/>
                  </a:lnTo>
                  <a:lnTo>
                    <a:pt x="86" y="128"/>
                  </a:lnTo>
                  <a:lnTo>
                    <a:pt x="79" y="99"/>
                  </a:lnTo>
                  <a:lnTo>
                    <a:pt x="68" y="70"/>
                  </a:lnTo>
                  <a:lnTo>
                    <a:pt x="47" y="40"/>
                  </a:lnTo>
                  <a:lnTo>
                    <a:pt x="18" y="11"/>
                  </a:lnTo>
                  <a:lnTo>
                    <a:pt x="15" y="2"/>
                  </a:lnTo>
                  <a:lnTo>
                    <a:pt x="7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93F1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8" name="Freeform 38"/>
            <p:cNvSpPr>
              <a:spLocks/>
            </p:cNvSpPr>
            <p:nvPr/>
          </p:nvSpPr>
          <p:spPr bwMode="auto">
            <a:xfrm>
              <a:off x="6907213" y="957263"/>
              <a:ext cx="225425" cy="296863"/>
            </a:xfrm>
            <a:custGeom>
              <a:avLst/>
              <a:gdLst/>
              <a:ahLst/>
              <a:cxnLst>
                <a:cxn ang="0">
                  <a:pos x="204" y="39"/>
                </a:cxn>
                <a:cxn ang="0">
                  <a:pos x="194" y="20"/>
                </a:cxn>
                <a:cxn ang="0">
                  <a:pos x="179" y="7"/>
                </a:cxn>
                <a:cxn ang="0">
                  <a:pos x="158" y="19"/>
                </a:cxn>
                <a:cxn ang="0">
                  <a:pos x="135" y="28"/>
                </a:cxn>
                <a:cxn ang="0">
                  <a:pos x="108" y="34"/>
                </a:cxn>
                <a:cxn ang="0">
                  <a:pos x="93" y="35"/>
                </a:cxn>
                <a:cxn ang="0">
                  <a:pos x="88" y="35"/>
                </a:cxn>
                <a:cxn ang="0">
                  <a:pos x="86" y="75"/>
                </a:cxn>
                <a:cxn ang="0">
                  <a:pos x="77" y="154"/>
                </a:cxn>
                <a:cxn ang="0">
                  <a:pos x="56" y="230"/>
                </a:cxn>
                <a:cxn ang="0">
                  <a:pos x="22" y="298"/>
                </a:cxn>
                <a:cxn ang="0">
                  <a:pos x="11" y="322"/>
                </a:cxn>
                <a:cxn ang="0">
                  <a:pos x="33" y="305"/>
                </a:cxn>
                <a:cxn ang="0">
                  <a:pos x="54" y="285"/>
                </a:cxn>
                <a:cxn ang="0">
                  <a:pos x="70" y="263"/>
                </a:cxn>
                <a:cxn ang="0">
                  <a:pos x="86" y="231"/>
                </a:cxn>
                <a:cxn ang="0">
                  <a:pos x="105" y="192"/>
                </a:cxn>
                <a:cxn ang="0">
                  <a:pos x="120" y="157"/>
                </a:cxn>
                <a:cxn ang="0">
                  <a:pos x="131" y="131"/>
                </a:cxn>
                <a:cxn ang="0">
                  <a:pos x="135" y="122"/>
                </a:cxn>
                <a:cxn ang="0">
                  <a:pos x="133" y="122"/>
                </a:cxn>
                <a:cxn ang="0">
                  <a:pos x="133" y="122"/>
                </a:cxn>
                <a:cxn ang="0">
                  <a:pos x="135" y="122"/>
                </a:cxn>
                <a:cxn ang="0">
                  <a:pos x="136" y="120"/>
                </a:cxn>
                <a:cxn ang="0">
                  <a:pos x="137" y="117"/>
                </a:cxn>
                <a:cxn ang="0">
                  <a:pos x="137" y="117"/>
                </a:cxn>
                <a:cxn ang="0">
                  <a:pos x="139" y="119"/>
                </a:cxn>
                <a:cxn ang="0">
                  <a:pos x="141" y="121"/>
                </a:cxn>
                <a:cxn ang="0">
                  <a:pos x="145" y="125"/>
                </a:cxn>
                <a:cxn ang="0">
                  <a:pos x="186" y="143"/>
                </a:cxn>
                <a:cxn ang="0">
                  <a:pos x="234" y="196"/>
                </a:cxn>
                <a:cxn ang="0">
                  <a:pos x="245" y="267"/>
                </a:cxn>
                <a:cxn ang="0">
                  <a:pos x="232" y="340"/>
                </a:cxn>
                <a:cxn ang="0">
                  <a:pos x="223" y="373"/>
                </a:cxn>
                <a:cxn ang="0">
                  <a:pos x="232" y="363"/>
                </a:cxn>
                <a:cxn ang="0">
                  <a:pos x="257" y="336"/>
                </a:cxn>
                <a:cxn ang="0">
                  <a:pos x="280" y="270"/>
                </a:cxn>
                <a:cxn ang="0">
                  <a:pos x="278" y="184"/>
                </a:cxn>
                <a:cxn ang="0">
                  <a:pos x="240" y="89"/>
                </a:cxn>
              </a:cxnLst>
              <a:rect l="0" t="0" r="r" b="b"/>
              <a:pathLst>
                <a:path w="283" h="375">
                  <a:moveTo>
                    <a:pt x="205" y="42"/>
                  </a:moveTo>
                  <a:lnTo>
                    <a:pt x="204" y="39"/>
                  </a:lnTo>
                  <a:lnTo>
                    <a:pt x="199" y="33"/>
                  </a:lnTo>
                  <a:lnTo>
                    <a:pt x="194" y="20"/>
                  </a:lnTo>
                  <a:lnTo>
                    <a:pt x="190" y="0"/>
                  </a:lnTo>
                  <a:lnTo>
                    <a:pt x="179" y="7"/>
                  </a:lnTo>
                  <a:lnTo>
                    <a:pt x="169" y="14"/>
                  </a:lnTo>
                  <a:lnTo>
                    <a:pt x="158" y="19"/>
                  </a:lnTo>
                  <a:lnTo>
                    <a:pt x="146" y="24"/>
                  </a:lnTo>
                  <a:lnTo>
                    <a:pt x="135" y="28"/>
                  </a:lnTo>
                  <a:lnTo>
                    <a:pt x="122" y="31"/>
                  </a:lnTo>
                  <a:lnTo>
                    <a:pt x="108" y="34"/>
                  </a:lnTo>
                  <a:lnTo>
                    <a:pt x="95" y="35"/>
                  </a:lnTo>
                  <a:lnTo>
                    <a:pt x="93" y="35"/>
                  </a:lnTo>
                  <a:lnTo>
                    <a:pt x="91" y="35"/>
                  </a:lnTo>
                  <a:lnTo>
                    <a:pt x="88" y="35"/>
                  </a:lnTo>
                  <a:lnTo>
                    <a:pt x="86" y="35"/>
                  </a:lnTo>
                  <a:lnTo>
                    <a:pt x="86" y="75"/>
                  </a:lnTo>
                  <a:lnTo>
                    <a:pt x="84" y="114"/>
                  </a:lnTo>
                  <a:lnTo>
                    <a:pt x="77" y="154"/>
                  </a:lnTo>
                  <a:lnTo>
                    <a:pt x="68" y="192"/>
                  </a:lnTo>
                  <a:lnTo>
                    <a:pt x="56" y="230"/>
                  </a:lnTo>
                  <a:lnTo>
                    <a:pt x="40" y="264"/>
                  </a:lnTo>
                  <a:lnTo>
                    <a:pt x="22" y="298"/>
                  </a:lnTo>
                  <a:lnTo>
                    <a:pt x="0" y="329"/>
                  </a:lnTo>
                  <a:lnTo>
                    <a:pt x="11" y="322"/>
                  </a:lnTo>
                  <a:lnTo>
                    <a:pt x="23" y="314"/>
                  </a:lnTo>
                  <a:lnTo>
                    <a:pt x="33" y="305"/>
                  </a:lnTo>
                  <a:lnTo>
                    <a:pt x="44" y="295"/>
                  </a:lnTo>
                  <a:lnTo>
                    <a:pt x="54" y="285"/>
                  </a:lnTo>
                  <a:lnTo>
                    <a:pt x="63" y="275"/>
                  </a:lnTo>
                  <a:lnTo>
                    <a:pt x="70" y="263"/>
                  </a:lnTo>
                  <a:lnTo>
                    <a:pt x="77" y="250"/>
                  </a:lnTo>
                  <a:lnTo>
                    <a:pt x="86" y="231"/>
                  </a:lnTo>
                  <a:lnTo>
                    <a:pt x="95" y="210"/>
                  </a:lnTo>
                  <a:lnTo>
                    <a:pt x="105" y="192"/>
                  </a:lnTo>
                  <a:lnTo>
                    <a:pt x="113" y="173"/>
                  </a:lnTo>
                  <a:lnTo>
                    <a:pt x="120" y="157"/>
                  </a:lnTo>
                  <a:lnTo>
                    <a:pt x="126" y="143"/>
                  </a:lnTo>
                  <a:lnTo>
                    <a:pt x="131" y="131"/>
                  </a:lnTo>
                  <a:lnTo>
                    <a:pt x="135" y="122"/>
                  </a:lnTo>
                  <a:lnTo>
                    <a:pt x="135" y="122"/>
                  </a:lnTo>
                  <a:lnTo>
                    <a:pt x="135" y="122"/>
                  </a:lnTo>
                  <a:lnTo>
                    <a:pt x="133" y="122"/>
                  </a:lnTo>
                  <a:lnTo>
                    <a:pt x="133" y="122"/>
                  </a:lnTo>
                  <a:lnTo>
                    <a:pt x="133" y="122"/>
                  </a:lnTo>
                  <a:lnTo>
                    <a:pt x="135" y="122"/>
                  </a:lnTo>
                  <a:lnTo>
                    <a:pt x="135" y="122"/>
                  </a:lnTo>
                  <a:lnTo>
                    <a:pt x="135" y="122"/>
                  </a:lnTo>
                  <a:lnTo>
                    <a:pt x="136" y="120"/>
                  </a:lnTo>
                  <a:lnTo>
                    <a:pt x="136" y="118"/>
                  </a:lnTo>
                  <a:lnTo>
                    <a:pt x="137" y="117"/>
                  </a:lnTo>
                  <a:lnTo>
                    <a:pt x="137" y="117"/>
                  </a:lnTo>
                  <a:lnTo>
                    <a:pt x="137" y="117"/>
                  </a:lnTo>
                  <a:lnTo>
                    <a:pt x="138" y="118"/>
                  </a:lnTo>
                  <a:lnTo>
                    <a:pt x="139" y="119"/>
                  </a:lnTo>
                  <a:lnTo>
                    <a:pt x="140" y="120"/>
                  </a:lnTo>
                  <a:lnTo>
                    <a:pt x="141" y="121"/>
                  </a:lnTo>
                  <a:lnTo>
                    <a:pt x="143" y="122"/>
                  </a:lnTo>
                  <a:lnTo>
                    <a:pt x="145" y="125"/>
                  </a:lnTo>
                  <a:lnTo>
                    <a:pt x="146" y="126"/>
                  </a:lnTo>
                  <a:lnTo>
                    <a:pt x="186" y="143"/>
                  </a:lnTo>
                  <a:lnTo>
                    <a:pt x="215" y="166"/>
                  </a:lnTo>
                  <a:lnTo>
                    <a:pt x="234" y="196"/>
                  </a:lnTo>
                  <a:lnTo>
                    <a:pt x="244" y="231"/>
                  </a:lnTo>
                  <a:lnTo>
                    <a:pt x="245" y="267"/>
                  </a:lnTo>
                  <a:lnTo>
                    <a:pt x="240" y="305"/>
                  </a:lnTo>
                  <a:lnTo>
                    <a:pt x="232" y="340"/>
                  </a:lnTo>
                  <a:lnTo>
                    <a:pt x="220" y="375"/>
                  </a:lnTo>
                  <a:lnTo>
                    <a:pt x="223" y="373"/>
                  </a:lnTo>
                  <a:lnTo>
                    <a:pt x="228" y="368"/>
                  </a:lnTo>
                  <a:lnTo>
                    <a:pt x="232" y="363"/>
                  </a:lnTo>
                  <a:lnTo>
                    <a:pt x="239" y="358"/>
                  </a:lnTo>
                  <a:lnTo>
                    <a:pt x="257" y="336"/>
                  </a:lnTo>
                  <a:lnTo>
                    <a:pt x="270" y="306"/>
                  </a:lnTo>
                  <a:lnTo>
                    <a:pt x="280" y="270"/>
                  </a:lnTo>
                  <a:lnTo>
                    <a:pt x="283" y="229"/>
                  </a:lnTo>
                  <a:lnTo>
                    <a:pt x="278" y="184"/>
                  </a:lnTo>
                  <a:lnTo>
                    <a:pt x="265" y="136"/>
                  </a:lnTo>
                  <a:lnTo>
                    <a:pt x="240" y="89"/>
                  </a:lnTo>
                  <a:lnTo>
                    <a:pt x="205" y="42"/>
                  </a:lnTo>
                  <a:close/>
                </a:path>
              </a:pathLst>
            </a:custGeom>
            <a:solidFill>
              <a:srgbClr val="7268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9" name="Freeform 39"/>
            <p:cNvSpPr>
              <a:spLocks/>
            </p:cNvSpPr>
            <p:nvPr/>
          </p:nvSpPr>
          <p:spPr bwMode="auto">
            <a:xfrm>
              <a:off x="7024688" y="1055688"/>
              <a:ext cx="77788" cy="2000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11"/>
                </a:cxn>
                <a:cxn ang="0">
                  <a:pos x="24" y="29"/>
                </a:cxn>
                <a:cxn ang="0">
                  <a:pos x="39" y="52"/>
                </a:cxn>
                <a:cxn ang="0">
                  <a:pos x="53" y="79"/>
                </a:cxn>
                <a:cxn ang="0">
                  <a:pos x="65" y="114"/>
                </a:cxn>
                <a:cxn ang="0">
                  <a:pos x="73" y="153"/>
                </a:cxn>
                <a:cxn ang="0">
                  <a:pos x="75" y="199"/>
                </a:cxn>
                <a:cxn ang="0">
                  <a:pos x="70" y="251"/>
                </a:cxn>
                <a:cxn ang="0">
                  <a:pos x="70" y="251"/>
                </a:cxn>
                <a:cxn ang="0">
                  <a:pos x="71" y="251"/>
                </a:cxn>
                <a:cxn ang="0">
                  <a:pos x="73" y="250"/>
                </a:cxn>
                <a:cxn ang="0">
                  <a:pos x="74" y="249"/>
                </a:cxn>
                <a:cxn ang="0">
                  <a:pos x="86" y="214"/>
                </a:cxn>
                <a:cxn ang="0">
                  <a:pos x="94" y="179"/>
                </a:cxn>
                <a:cxn ang="0">
                  <a:pos x="99" y="141"/>
                </a:cxn>
                <a:cxn ang="0">
                  <a:pos x="98" y="105"/>
                </a:cxn>
                <a:cxn ang="0">
                  <a:pos x="88" y="70"/>
                </a:cxn>
                <a:cxn ang="0">
                  <a:pos x="69" y="40"/>
                </a:cxn>
                <a:cxn ang="0">
                  <a:pos x="40" y="17"/>
                </a:cxn>
                <a:cxn ang="0">
                  <a:pos x="0" y="0"/>
                </a:cxn>
              </a:cxnLst>
              <a:rect l="0" t="0" r="r" b="b"/>
              <a:pathLst>
                <a:path w="99" h="251">
                  <a:moveTo>
                    <a:pt x="0" y="0"/>
                  </a:moveTo>
                  <a:lnTo>
                    <a:pt x="12" y="11"/>
                  </a:lnTo>
                  <a:lnTo>
                    <a:pt x="24" y="29"/>
                  </a:lnTo>
                  <a:lnTo>
                    <a:pt x="39" y="52"/>
                  </a:lnTo>
                  <a:lnTo>
                    <a:pt x="53" y="79"/>
                  </a:lnTo>
                  <a:lnTo>
                    <a:pt x="65" y="114"/>
                  </a:lnTo>
                  <a:lnTo>
                    <a:pt x="73" y="153"/>
                  </a:lnTo>
                  <a:lnTo>
                    <a:pt x="75" y="199"/>
                  </a:lnTo>
                  <a:lnTo>
                    <a:pt x="70" y="251"/>
                  </a:lnTo>
                  <a:lnTo>
                    <a:pt x="70" y="251"/>
                  </a:lnTo>
                  <a:lnTo>
                    <a:pt x="71" y="251"/>
                  </a:lnTo>
                  <a:lnTo>
                    <a:pt x="73" y="250"/>
                  </a:lnTo>
                  <a:lnTo>
                    <a:pt x="74" y="249"/>
                  </a:lnTo>
                  <a:lnTo>
                    <a:pt x="86" y="214"/>
                  </a:lnTo>
                  <a:lnTo>
                    <a:pt x="94" y="179"/>
                  </a:lnTo>
                  <a:lnTo>
                    <a:pt x="99" y="141"/>
                  </a:lnTo>
                  <a:lnTo>
                    <a:pt x="98" y="105"/>
                  </a:lnTo>
                  <a:lnTo>
                    <a:pt x="88" y="70"/>
                  </a:lnTo>
                  <a:lnTo>
                    <a:pt x="69" y="40"/>
                  </a:lnTo>
                  <a:lnTo>
                    <a:pt x="4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64C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0" name="Freeform 40"/>
            <p:cNvSpPr>
              <a:spLocks/>
            </p:cNvSpPr>
            <p:nvPr/>
          </p:nvSpPr>
          <p:spPr bwMode="auto">
            <a:xfrm>
              <a:off x="6851651" y="982663"/>
              <a:ext cx="125413" cy="258763"/>
            </a:xfrm>
            <a:custGeom>
              <a:avLst/>
              <a:gdLst/>
              <a:ahLst/>
              <a:cxnLst>
                <a:cxn ang="0">
                  <a:pos x="158" y="2"/>
                </a:cxn>
                <a:cxn ang="0">
                  <a:pos x="154" y="2"/>
                </a:cxn>
                <a:cxn ang="0">
                  <a:pos x="150" y="2"/>
                </a:cxn>
                <a:cxn ang="0">
                  <a:pos x="146" y="2"/>
                </a:cxn>
                <a:cxn ang="0">
                  <a:pos x="141" y="2"/>
                </a:cxn>
                <a:cxn ang="0">
                  <a:pos x="136" y="2"/>
                </a:cxn>
                <a:cxn ang="0">
                  <a:pos x="133" y="1"/>
                </a:cxn>
                <a:cxn ang="0">
                  <a:pos x="128" y="1"/>
                </a:cxn>
                <a:cxn ang="0">
                  <a:pos x="124" y="0"/>
                </a:cxn>
                <a:cxn ang="0">
                  <a:pos x="122" y="21"/>
                </a:cxn>
                <a:cxn ang="0">
                  <a:pos x="120" y="47"/>
                </a:cxn>
                <a:cxn ang="0">
                  <a:pos x="117" y="68"/>
                </a:cxn>
                <a:cxn ang="0">
                  <a:pos x="116" y="77"/>
                </a:cxn>
                <a:cxn ang="0">
                  <a:pos x="114" y="80"/>
                </a:cxn>
                <a:cxn ang="0">
                  <a:pos x="111" y="91"/>
                </a:cxn>
                <a:cxn ang="0">
                  <a:pos x="106" y="107"/>
                </a:cxn>
                <a:cxn ang="0">
                  <a:pos x="102" y="125"/>
                </a:cxn>
                <a:cxn ang="0">
                  <a:pos x="95" y="146"/>
                </a:cxn>
                <a:cxn ang="0">
                  <a:pos x="88" y="168"/>
                </a:cxn>
                <a:cxn ang="0">
                  <a:pos x="82" y="189"/>
                </a:cxn>
                <a:cxn ang="0">
                  <a:pos x="76" y="206"/>
                </a:cxn>
                <a:cxn ang="0">
                  <a:pos x="68" y="228"/>
                </a:cxn>
                <a:cxn ang="0">
                  <a:pos x="57" y="249"/>
                </a:cxn>
                <a:cxn ang="0">
                  <a:pos x="44" y="269"/>
                </a:cxn>
                <a:cxn ang="0">
                  <a:pos x="32" y="288"/>
                </a:cxn>
                <a:cxn ang="0">
                  <a:pos x="20" y="304"/>
                </a:cxn>
                <a:cxn ang="0">
                  <a:pos x="10" y="317"/>
                </a:cxn>
                <a:cxn ang="0">
                  <a:pos x="3" y="325"/>
                </a:cxn>
                <a:cxn ang="0">
                  <a:pos x="0" y="327"/>
                </a:cxn>
                <a:cxn ang="0">
                  <a:pos x="2" y="327"/>
                </a:cxn>
                <a:cxn ang="0">
                  <a:pos x="5" y="326"/>
                </a:cxn>
                <a:cxn ang="0">
                  <a:pos x="10" y="325"/>
                </a:cxn>
                <a:cxn ang="0">
                  <a:pos x="15" y="322"/>
                </a:cxn>
                <a:cxn ang="0">
                  <a:pos x="20" y="320"/>
                </a:cxn>
                <a:cxn ang="0">
                  <a:pos x="27" y="318"/>
                </a:cxn>
                <a:cxn ang="0">
                  <a:pos x="33" y="315"/>
                </a:cxn>
                <a:cxn ang="0">
                  <a:pos x="41" y="312"/>
                </a:cxn>
                <a:cxn ang="0">
                  <a:pos x="48" y="308"/>
                </a:cxn>
                <a:cxn ang="0">
                  <a:pos x="56" y="305"/>
                </a:cxn>
                <a:cxn ang="0">
                  <a:pos x="64" y="300"/>
                </a:cxn>
                <a:cxn ang="0">
                  <a:pos x="72" y="296"/>
                </a:cxn>
                <a:cxn ang="0">
                  <a:pos x="94" y="265"/>
                </a:cxn>
                <a:cxn ang="0">
                  <a:pos x="112" y="231"/>
                </a:cxn>
                <a:cxn ang="0">
                  <a:pos x="128" y="197"/>
                </a:cxn>
                <a:cxn ang="0">
                  <a:pos x="140" y="159"/>
                </a:cxn>
                <a:cxn ang="0">
                  <a:pos x="149" y="121"/>
                </a:cxn>
                <a:cxn ang="0">
                  <a:pos x="156" y="81"/>
                </a:cxn>
                <a:cxn ang="0">
                  <a:pos x="158" y="42"/>
                </a:cxn>
                <a:cxn ang="0">
                  <a:pos x="158" y="2"/>
                </a:cxn>
              </a:cxnLst>
              <a:rect l="0" t="0" r="r" b="b"/>
              <a:pathLst>
                <a:path w="158" h="327">
                  <a:moveTo>
                    <a:pt x="158" y="2"/>
                  </a:moveTo>
                  <a:lnTo>
                    <a:pt x="154" y="2"/>
                  </a:lnTo>
                  <a:lnTo>
                    <a:pt x="150" y="2"/>
                  </a:lnTo>
                  <a:lnTo>
                    <a:pt x="146" y="2"/>
                  </a:lnTo>
                  <a:lnTo>
                    <a:pt x="141" y="2"/>
                  </a:lnTo>
                  <a:lnTo>
                    <a:pt x="136" y="2"/>
                  </a:lnTo>
                  <a:lnTo>
                    <a:pt x="133" y="1"/>
                  </a:lnTo>
                  <a:lnTo>
                    <a:pt x="128" y="1"/>
                  </a:lnTo>
                  <a:lnTo>
                    <a:pt x="124" y="0"/>
                  </a:lnTo>
                  <a:lnTo>
                    <a:pt x="122" y="21"/>
                  </a:lnTo>
                  <a:lnTo>
                    <a:pt x="120" y="47"/>
                  </a:lnTo>
                  <a:lnTo>
                    <a:pt x="117" y="68"/>
                  </a:lnTo>
                  <a:lnTo>
                    <a:pt x="116" y="77"/>
                  </a:lnTo>
                  <a:lnTo>
                    <a:pt x="114" y="80"/>
                  </a:lnTo>
                  <a:lnTo>
                    <a:pt x="111" y="91"/>
                  </a:lnTo>
                  <a:lnTo>
                    <a:pt x="106" y="107"/>
                  </a:lnTo>
                  <a:lnTo>
                    <a:pt x="102" y="125"/>
                  </a:lnTo>
                  <a:lnTo>
                    <a:pt x="95" y="146"/>
                  </a:lnTo>
                  <a:lnTo>
                    <a:pt x="88" y="168"/>
                  </a:lnTo>
                  <a:lnTo>
                    <a:pt x="82" y="189"/>
                  </a:lnTo>
                  <a:lnTo>
                    <a:pt x="76" y="206"/>
                  </a:lnTo>
                  <a:lnTo>
                    <a:pt x="68" y="228"/>
                  </a:lnTo>
                  <a:lnTo>
                    <a:pt x="57" y="249"/>
                  </a:lnTo>
                  <a:lnTo>
                    <a:pt x="44" y="269"/>
                  </a:lnTo>
                  <a:lnTo>
                    <a:pt x="32" y="288"/>
                  </a:lnTo>
                  <a:lnTo>
                    <a:pt x="20" y="304"/>
                  </a:lnTo>
                  <a:lnTo>
                    <a:pt x="10" y="317"/>
                  </a:lnTo>
                  <a:lnTo>
                    <a:pt x="3" y="325"/>
                  </a:lnTo>
                  <a:lnTo>
                    <a:pt x="0" y="327"/>
                  </a:lnTo>
                  <a:lnTo>
                    <a:pt x="2" y="327"/>
                  </a:lnTo>
                  <a:lnTo>
                    <a:pt x="5" y="326"/>
                  </a:lnTo>
                  <a:lnTo>
                    <a:pt x="10" y="325"/>
                  </a:lnTo>
                  <a:lnTo>
                    <a:pt x="15" y="322"/>
                  </a:lnTo>
                  <a:lnTo>
                    <a:pt x="20" y="320"/>
                  </a:lnTo>
                  <a:lnTo>
                    <a:pt x="27" y="318"/>
                  </a:lnTo>
                  <a:lnTo>
                    <a:pt x="33" y="315"/>
                  </a:lnTo>
                  <a:lnTo>
                    <a:pt x="41" y="312"/>
                  </a:lnTo>
                  <a:lnTo>
                    <a:pt x="48" y="308"/>
                  </a:lnTo>
                  <a:lnTo>
                    <a:pt x="56" y="305"/>
                  </a:lnTo>
                  <a:lnTo>
                    <a:pt x="64" y="300"/>
                  </a:lnTo>
                  <a:lnTo>
                    <a:pt x="72" y="296"/>
                  </a:lnTo>
                  <a:lnTo>
                    <a:pt x="94" y="265"/>
                  </a:lnTo>
                  <a:lnTo>
                    <a:pt x="112" y="231"/>
                  </a:lnTo>
                  <a:lnTo>
                    <a:pt x="128" y="197"/>
                  </a:lnTo>
                  <a:lnTo>
                    <a:pt x="140" y="159"/>
                  </a:lnTo>
                  <a:lnTo>
                    <a:pt x="149" y="121"/>
                  </a:lnTo>
                  <a:lnTo>
                    <a:pt x="156" y="81"/>
                  </a:lnTo>
                  <a:lnTo>
                    <a:pt x="158" y="42"/>
                  </a:lnTo>
                  <a:lnTo>
                    <a:pt x="158" y="2"/>
                  </a:lnTo>
                  <a:close/>
                </a:path>
              </a:pathLst>
            </a:custGeom>
            <a:solidFill>
              <a:srgbClr val="564C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1" name="Freeform 41"/>
            <p:cNvSpPr>
              <a:spLocks/>
            </p:cNvSpPr>
            <p:nvPr/>
          </p:nvSpPr>
          <p:spPr bwMode="auto">
            <a:xfrm>
              <a:off x="6651626" y="604838"/>
              <a:ext cx="279400" cy="238125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10" y="8"/>
                </a:cxn>
                <a:cxn ang="0">
                  <a:pos x="21" y="17"/>
                </a:cxn>
                <a:cxn ang="0">
                  <a:pos x="36" y="30"/>
                </a:cxn>
                <a:cxn ang="0">
                  <a:pos x="55" y="45"/>
                </a:cxn>
                <a:cxn ang="0">
                  <a:pos x="75" y="61"/>
                </a:cxn>
                <a:cxn ang="0">
                  <a:pos x="98" y="79"/>
                </a:cxn>
                <a:cxn ang="0">
                  <a:pos x="122" y="98"/>
                </a:cxn>
                <a:cxn ang="0">
                  <a:pos x="148" y="116"/>
                </a:cxn>
                <a:cxn ang="0">
                  <a:pos x="174" y="134"/>
                </a:cxn>
                <a:cxn ang="0">
                  <a:pos x="201" y="152"/>
                </a:cxn>
                <a:cxn ang="0">
                  <a:pos x="227" y="168"/>
                </a:cxn>
                <a:cxn ang="0">
                  <a:pos x="251" y="182"/>
                </a:cxn>
                <a:cxn ang="0">
                  <a:pos x="276" y="193"/>
                </a:cxn>
                <a:cxn ang="0">
                  <a:pos x="297" y="202"/>
                </a:cxn>
                <a:cxn ang="0">
                  <a:pos x="317" y="207"/>
                </a:cxn>
                <a:cxn ang="0">
                  <a:pos x="334" y="213"/>
                </a:cxn>
                <a:cxn ang="0">
                  <a:pos x="346" y="223"/>
                </a:cxn>
                <a:cxn ang="0">
                  <a:pos x="352" y="236"/>
                </a:cxn>
                <a:cxn ang="0">
                  <a:pos x="353" y="251"/>
                </a:cxn>
                <a:cxn ang="0">
                  <a:pos x="350" y="265"/>
                </a:cxn>
                <a:cxn ang="0">
                  <a:pos x="345" y="279"/>
                </a:cxn>
                <a:cxn ang="0">
                  <a:pos x="338" y="290"/>
                </a:cxn>
                <a:cxn ang="0">
                  <a:pos x="330" y="298"/>
                </a:cxn>
                <a:cxn ang="0">
                  <a:pos x="297" y="288"/>
                </a:cxn>
                <a:cxn ang="0">
                  <a:pos x="268" y="276"/>
                </a:cxn>
                <a:cxn ang="0">
                  <a:pos x="240" y="264"/>
                </a:cxn>
                <a:cxn ang="0">
                  <a:pos x="215" y="249"/>
                </a:cxn>
                <a:cxn ang="0">
                  <a:pos x="192" y="234"/>
                </a:cxn>
                <a:cxn ang="0">
                  <a:pos x="169" y="216"/>
                </a:cxn>
                <a:cxn ang="0">
                  <a:pos x="148" y="199"/>
                </a:cxn>
                <a:cxn ang="0">
                  <a:pos x="129" y="179"/>
                </a:cxn>
                <a:cxn ang="0">
                  <a:pos x="111" y="160"/>
                </a:cxn>
                <a:cxn ang="0">
                  <a:pos x="94" y="139"/>
                </a:cxn>
                <a:cxn ang="0">
                  <a:pos x="78" y="117"/>
                </a:cxn>
                <a:cxn ang="0">
                  <a:pos x="61" y="95"/>
                </a:cxn>
                <a:cxn ang="0">
                  <a:pos x="46" y="73"/>
                </a:cxn>
                <a:cxn ang="0">
                  <a:pos x="32" y="50"/>
                </a:cxn>
                <a:cxn ang="0">
                  <a:pos x="17" y="27"/>
                </a:cxn>
                <a:cxn ang="0">
                  <a:pos x="2" y="3"/>
                </a:cxn>
              </a:cxnLst>
              <a:rect l="0" t="0" r="r" b="b"/>
              <a:pathLst>
                <a:path w="353" h="298">
                  <a:moveTo>
                    <a:pt x="2" y="3"/>
                  </a:moveTo>
                  <a:lnTo>
                    <a:pt x="2" y="2"/>
                  </a:lnTo>
                  <a:lnTo>
                    <a:pt x="2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3" y="2"/>
                  </a:lnTo>
                  <a:lnTo>
                    <a:pt x="10" y="8"/>
                  </a:lnTo>
                  <a:lnTo>
                    <a:pt x="21" y="17"/>
                  </a:lnTo>
                  <a:lnTo>
                    <a:pt x="36" y="30"/>
                  </a:lnTo>
                  <a:lnTo>
                    <a:pt x="55" y="45"/>
                  </a:lnTo>
                  <a:lnTo>
                    <a:pt x="75" y="61"/>
                  </a:lnTo>
                  <a:lnTo>
                    <a:pt x="98" y="79"/>
                  </a:lnTo>
                  <a:lnTo>
                    <a:pt x="122" y="98"/>
                  </a:lnTo>
                  <a:lnTo>
                    <a:pt x="148" y="116"/>
                  </a:lnTo>
                  <a:lnTo>
                    <a:pt x="174" y="134"/>
                  </a:lnTo>
                  <a:lnTo>
                    <a:pt x="201" y="152"/>
                  </a:lnTo>
                  <a:lnTo>
                    <a:pt x="227" y="168"/>
                  </a:lnTo>
                  <a:lnTo>
                    <a:pt x="251" y="182"/>
                  </a:lnTo>
                  <a:lnTo>
                    <a:pt x="276" y="193"/>
                  </a:lnTo>
                  <a:lnTo>
                    <a:pt x="297" y="202"/>
                  </a:lnTo>
                  <a:lnTo>
                    <a:pt x="317" y="207"/>
                  </a:lnTo>
                  <a:lnTo>
                    <a:pt x="334" y="213"/>
                  </a:lnTo>
                  <a:lnTo>
                    <a:pt x="346" y="223"/>
                  </a:lnTo>
                  <a:lnTo>
                    <a:pt x="352" y="236"/>
                  </a:lnTo>
                  <a:lnTo>
                    <a:pt x="353" y="251"/>
                  </a:lnTo>
                  <a:lnTo>
                    <a:pt x="350" y="265"/>
                  </a:lnTo>
                  <a:lnTo>
                    <a:pt x="345" y="279"/>
                  </a:lnTo>
                  <a:lnTo>
                    <a:pt x="338" y="290"/>
                  </a:lnTo>
                  <a:lnTo>
                    <a:pt x="330" y="298"/>
                  </a:lnTo>
                  <a:lnTo>
                    <a:pt x="297" y="288"/>
                  </a:lnTo>
                  <a:lnTo>
                    <a:pt x="268" y="276"/>
                  </a:lnTo>
                  <a:lnTo>
                    <a:pt x="240" y="264"/>
                  </a:lnTo>
                  <a:lnTo>
                    <a:pt x="215" y="249"/>
                  </a:lnTo>
                  <a:lnTo>
                    <a:pt x="192" y="234"/>
                  </a:lnTo>
                  <a:lnTo>
                    <a:pt x="169" y="216"/>
                  </a:lnTo>
                  <a:lnTo>
                    <a:pt x="148" y="199"/>
                  </a:lnTo>
                  <a:lnTo>
                    <a:pt x="129" y="179"/>
                  </a:lnTo>
                  <a:lnTo>
                    <a:pt x="111" y="160"/>
                  </a:lnTo>
                  <a:lnTo>
                    <a:pt x="94" y="139"/>
                  </a:lnTo>
                  <a:lnTo>
                    <a:pt x="78" y="117"/>
                  </a:lnTo>
                  <a:lnTo>
                    <a:pt x="61" y="95"/>
                  </a:lnTo>
                  <a:lnTo>
                    <a:pt x="46" y="73"/>
                  </a:lnTo>
                  <a:lnTo>
                    <a:pt x="32" y="50"/>
                  </a:lnTo>
                  <a:lnTo>
                    <a:pt x="17" y="27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2" name="Freeform 42"/>
            <p:cNvSpPr>
              <a:spLocks/>
            </p:cNvSpPr>
            <p:nvPr/>
          </p:nvSpPr>
          <p:spPr bwMode="auto">
            <a:xfrm>
              <a:off x="6653213" y="608013"/>
              <a:ext cx="260350" cy="250825"/>
            </a:xfrm>
            <a:custGeom>
              <a:avLst/>
              <a:gdLst/>
              <a:ahLst/>
              <a:cxnLst>
                <a:cxn ang="0">
                  <a:pos x="328" y="295"/>
                </a:cxn>
                <a:cxn ang="0">
                  <a:pos x="321" y="300"/>
                </a:cxn>
                <a:cxn ang="0">
                  <a:pos x="313" y="303"/>
                </a:cxn>
                <a:cxn ang="0">
                  <a:pos x="305" y="307"/>
                </a:cxn>
                <a:cxn ang="0">
                  <a:pos x="297" y="310"/>
                </a:cxn>
                <a:cxn ang="0">
                  <a:pos x="289" y="312"/>
                </a:cxn>
                <a:cxn ang="0">
                  <a:pos x="281" y="314"/>
                </a:cxn>
                <a:cxn ang="0">
                  <a:pos x="274" y="315"/>
                </a:cxn>
                <a:cxn ang="0">
                  <a:pos x="268" y="316"/>
                </a:cxn>
                <a:cxn ang="0">
                  <a:pos x="266" y="315"/>
                </a:cxn>
                <a:cxn ang="0">
                  <a:pos x="261" y="312"/>
                </a:cxn>
                <a:cxn ang="0">
                  <a:pos x="252" y="308"/>
                </a:cxn>
                <a:cxn ang="0">
                  <a:pos x="240" y="302"/>
                </a:cxn>
                <a:cxn ang="0">
                  <a:pos x="226" y="293"/>
                </a:cxn>
                <a:cxn ang="0">
                  <a:pos x="210" y="281"/>
                </a:cxn>
                <a:cxn ang="0">
                  <a:pos x="192" y="267"/>
                </a:cxn>
                <a:cxn ang="0">
                  <a:pos x="172" y="251"/>
                </a:cxn>
                <a:cxn ang="0">
                  <a:pos x="152" y="232"/>
                </a:cxn>
                <a:cxn ang="0">
                  <a:pos x="130" y="210"/>
                </a:cxn>
                <a:cxn ang="0">
                  <a:pos x="107" y="183"/>
                </a:cxn>
                <a:cxn ang="0">
                  <a:pos x="85" y="155"/>
                </a:cxn>
                <a:cxn ang="0">
                  <a:pos x="63" y="121"/>
                </a:cxn>
                <a:cxn ang="0">
                  <a:pos x="41" y="85"/>
                </a:cxn>
                <a:cxn ang="0">
                  <a:pos x="19" y="45"/>
                </a:cxn>
                <a:cxn ang="0">
                  <a:pos x="0" y="0"/>
                </a:cxn>
                <a:cxn ang="0">
                  <a:pos x="15" y="23"/>
                </a:cxn>
                <a:cxn ang="0">
                  <a:pos x="30" y="47"/>
                </a:cxn>
                <a:cxn ang="0">
                  <a:pos x="44" y="70"/>
                </a:cxn>
                <a:cxn ang="0">
                  <a:pos x="61" y="92"/>
                </a:cxn>
                <a:cxn ang="0">
                  <a:pos x="77" y="114"/>
                </a:cxn>
                <a:cxn ang="0">
                  <a:pos x="94" y="135"/>
                </a:cxn>
                <a:cxn ang="0">
                  <a:pos x="112" y="156"/>
                </a:cxn>
                <a:cxn ang="0">
                  <a:pos x="131" y="175"/>
                </a:cxn>
                <a:cxn ang="0">
                  <a:pos x="150" y="194"/>
                </a:cxn>
                <a:cxn ang="0">
                  <a:pos x="171" y="212"/>
                </a:cxn>
                <a:cxn ang="0">
                  <a:pos x="194" y="228"/>
                </a:cxn>
                <a:cxn ang="0">
                  <a:pos x="217" y="244"/>
                </a:cxn>
                <a:cxn ang="0">
                  <a:pos x="243" y="259"/>
                </a:cxn>
                <a:cxn ang="0">
                  <a:pos x="269" y="272"/>
                </a:cxn>
                <a:cxn ang="0">
                  <a:pos x="298" y="285"/>
                </a:cxn>
                <a:cxn ang="0">
                  <a:pos x="328" y="295"/>
                </a:cxn>
              </a:cxnLst>
              <a:rect l="0" t="0" r="r" b="b"/>
              <a:pathLst>
                <a:path w="328" h="316">
                  <a:moveTo>
                    <a:pt x="328" y="295"/>
                  </a:moveTo>
                  <a:lnTo>
                    <a:pt x="321" y="300"/>
                  </a:lnTo>
                  <a:lnTo>
                    <a:pt x="313" y="303"/>
                  </a:lnTo>
                  <a:lnTo>
                    <a:pt x="305" y="307"/>
                  </a:lnTo>
                  <a:lnTo>
                    <a:pt x="297" y="310"/>
                  </a:lnTo>
                  <a:lnTo>
                    <a:pt x="289" y="312"/>
                  </a:lnTo>
                  <a:lnTo>
                    <a:pt x="281" y="314"/>
                  </a:lnTo>
                  <a:lnTo>
                    <a:pt x="274" y="315"/>
                  </a:lnTo>
                  <a:lnTo>
                    <a:pt x="268" y="316"/>
                  </a:lnTo>
                  <a:lnTo>
                    <a:pt x="266" y="315"/>
                  </a:lnTo>
                  <a:lnTo>
                    <a:pt x="261" y="312"/>
                  </a:lnTo>
                  <a:lnTo>
                    <a:pt x="252" y="308"/>
                  </a:lnTo>
                  <a:lnTo>
                    <a:pt x="240" y="302"/>
                  </a:lnTo>
                  <a:lnTo>
                    <a:pt x="226" y="293"/>
                  </a:lnTo>
                  <a:lnTo>
                    <a:pt x="210" y="281"/>
                  </a:lnTo>
                  <a:lnTo>
                    <a:pt x="192" y="267"/>
                  </a:lnTo>
                  <a:lnTo>
                    <a:pt x="172" y="251"/>
                  </a:lnTo>
                  <a:lnTo>
                    <a:pt x="152" y="232"/>
                  </a:lnTo>
                  <a:lnTo>
                    <a:pt x="130" y="210"/>
                  </a:lnTo>
                  <a:lnTo>
                    <a:pt x="107" y="183"/>
                  </a:lnTo>
                  <a:lnTo>
                    <a:pt x="85" y="155"/>
                  </a:lnTo>
                  <a:lnTo>
                    <a:pt x="63" y="121"/>
                  </a:lnTo>
                  <a:lnTo>
                    <a:pt x="41" y="85"/>
                  </a:lnTo>
                  <a:lnTo>
                    <a:pt x="19" y="45"/>
                  </a:lnTo>
                  <a:lnTo>
                    <a:pt x="0" y="0"/>
                  </a:lnTo>
                  <a:lnTo>
                    <a:pt x="15" y="23"/>
                  </a:lnTo>
                  <a:lnTo>
                    <a:pt x="30" y="47"/>
                  </a:lnTo>
                  <a:lnTo>
                    <a:pt x="44" y="70"/>
                  </a:lnTo>
                  <a:lnTo>
                    <a:pt x="61" y="92"/>
                  </a:lnTo>
                  <a:lnTo>
                    <a:pt x="77" y="114"/>
                  </a:lnTo>
                  <a:lnTo>
                    <a:pt x="94" y="135"/>
                  </a:lnTo>
                  <a:lnTo>
                    <a:pt x="112" y="156"/>
                  </a:lnTo>
                  <a:lnTo>
                    <a:pt x="131" y="175"/>
                  </a:lnTo>
                  <a:lnTo>
                    <a:pt x="150" y="194"/>
                  </a:lnTo>
                  <a:lnTo>
                    <a:pt x="171" y="212"/>
                  </a:lnTo>
                  <a:lnTo>
                    <a:pt x="194" y="228"/>
                  </a:lnTo>
                  <a:lnTo>
                    <a:pt x="217" y="244"/>
                  </a:lnTo>
                  <a:lnTo>
                    <a:pt x="243" y="259"/>
                  </a:lnTo>
                  <a:lnTo>
                    <a:pt x="269" y="272"/>
                  </a:lnTo>
                  <a:lnTo>
                    <a:pt x="298" y="285"/>
                  </a:lnTo>
                  <a:lnTo>
                    <a:pt x="328" y="295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3" name="Freeform 43"/>
            <p:cNvSpPr>
              <a:spLocks/>
            </p:cNvSpPr>
            <p:nvPr/>
          </p:nvSpPr>
          <p:spPr bwMode="auto">
            <a:xfrm>
              <a:off x="6913563" y="603250"/>
              <a:ext cx="76200" cy="92075"/>
            </a:xfrm>
            <a:custGeom>
              <a:avLst/>
              <a:gdLst/>
              <a:ahLst/>
              <a:cxnLst>
                <a:cxn ang="0">
                  <a:pos x="96" y="24"/>
                </a:cxn>
                <a:cxn ang="0">
                  <a:pos x="95" y="22"/>
                </a:cxn>
                <a:cxn ang="0">
                  <a:pos x="91" y="16"/>
                </a:cxn>
                <a:cxn ang="0">
                  <a:pos x="85" y="11"/>
                </a:cxn>
                <a:cxn ang="0">
                  <a:pos x="76" y="4"/>
                </a:cxn>
                <a:cxn ang="0">
                  <a:pos x="65" y="0"/>
                </a:cxn>
                <a:cxn ang="0">
                  <a:pos x="54" y="1"/>
                </a:cxn>
                <a:cxn ang="0">
                  <a:pos x="40" y="8"/>
                </a:cxn>
                <a:cxn ang="0">
                  <a:pos x="26" y="23"/>
                </a:cxn>
                <a:cxn ang="0">
                  <a:pos x="22" y="22"/>
                </a:cxn>
                <a:cxn ang="0">
                  <a:pos x="11" y="23"/>
                </a:cxn>
                <a:cxn ang="0">
                  <a:pos x="1" y="33"/>
                </a:cxn>
                <a:cxn ang="0">
                  <a:pos x="0" y="56"/>
                </a:cxn>
                <a:cxn ang="0">
                  <a:pos x="1" y="57"/>
                </a:cxn>
                <a:cxn ang="0">
                  <a:pos x="4" y="60"/>
                </a:cxn>
                <a:cxn ang="0">
                  <a:pos x="9" y="66"/>
                </a:cxn>
                <a:cxn ang="0">
                  <a:pos x="14" y="73"/>
                </a:cxn>
                <a:cxn ang="0">
                  <a:pos x="19" y="82"/>
                </a:cxn>
                <a:cxn ang="0">
                  <a:pos x="25" y="93"/>
                </a:cxn>
                <a:cxn ang="0">
                  <a:pos x="31" y="104"/>
                </a:cxn>
                <a:cxn ang="0">
                  <a:pos x="34" y="117"/>
                </a:cxn>
                <a:cxn ang="0">
                  <a:pos x="43" y="103"/>
                </a:cxn>
                <a:cxn ang="0">
                  <a:pos x="39" y="98"/>
                </a:cxn>
                <a:cxn ang="0">
                  <a:pos x="35" y="93"/>
                </a:cxn>
                <a:cxn ang="0">
                  <a:pos x="33" y="89"/>
                </a:cxn>
                <a:cxn ang="0">
                  <a:pos x="33" y="87"/>
                </a:cxn>
                <a:cxn ang="0">
                  <a:pos x="33" y="83"/>
                </a:cxn>
                <a:cxn ang="0">
                  <a:pos x="37" y="82"/>
                </a:cxn>
                <a:cxn ang="0">
                  <a:pos x="40" y="83"/>
                </a:cxn>
                <a:cxn ang="0">
                  <a:pos x="41" y="84"/>
                </a:cxn>
                <a:cxn ang="0">
                  <a:pos x="46" y="83"/>
                </a:cxn>
                <a:cxn ang="0">
                  <a:pos x="41" y="72"/>
                </a:cxn>
                <a:cxn ang="0">
                  <a:pos x="38" y="68"/>
                </a:cxn>
                <a:cxn ang="0">
                  <a:pos x="35" y="63"/>
                </a:cxn>
                <a:cxn ang="0">
                  <a:pos x="34" y="57"/>
                </a:cxn>
                <a:cxn ang="0">
                  <a:pos x="34" y="54"/>
                </a:cxn>
                <a:cxn ang="0">
                  <a:pos x="23" y="41"/>
                </a:cxn>
                <a:cxn ang="0">
                  <a:pos x="37" y="45"/>
                </a:cxn>
                <a:cxn ang="0">
                  <a:pos x="42" y="41"/>
                </a:cxn>
                <a:cxn ang="0">
                  <a:pos x="48" y="37"/>
                </a:cxn>
                <a:cxn ang="0">
                  <a:pos x="53" y="35"/>
                </a:cxn>
                <a:cxn ang="0">
                  <a:pos x="57" y="34"/>
                </a:cxn>
                <a:cxn ang="0">
                  <a:pos x="62" y="33"/>
                </a:cxn>
                <a:cxn ang="0">
                  <a:pos x="67" y="33"/>
                </a:cxn>
                <a:cxn ang="0">
                  <a:pos x="71" y="33"/>
                </a:cxn>
                <a:cxn ang="0">
                  <a:pos x="75" y="33"/>
                </a:cxn>
                <a:cxn ang="0">
                  <a:pos x="76" y="33"/>
                </a:cxn>
                <a:cxn ang="0">
                  <a:pos x="78" y="33"/>
                </a:cxn>
                <a:cxn ang="0">
                  <a:pos x="79" y="34"/>
                </a:cxn>
                <a:cxn ang="0">
                  <a:pos x="80" y="34"/>
                </a:cxn>
                <a:cxn ang="0">
                  <a:pos x="83" y="35"/>
                </a:cxn>
                <a:cxn ang="0">
                  <a:pos x="87" y="36"/>
                </a:cxn>
                <a:cxn ang="0">
                  <a:pos x="92" y="34"/>
                </a:cxn>
                <a:cxn ang="0">
                  <a:pos x="96" y="24"/>
                </a:cxn>
              </a:cxnLst>
              <a:rect l="0" t="0" r="r" b="b"/>
              <a:pathLst>
                <a:path w="96" h="117">
                  <a:moveTo>
                    <a:pt x="96" y="24"/>
                  </a:moveTo>
                  <a:lnTo>
                    <a:pt x="95" y="22"/>
                  </a:lnTo>
                  <a:lnTo>
                    <a:pt x="91" y="16"/>
                  </a:lnTo>
                  <a:lnTo>
                    <a:pt x="85" y="11"/>
                  </a:lnTo>
                  <a:lnTo>
                    <a:pt x="76" y="4"/>
                  </a:lnTo>
                  <a:lnTo>
                    <a:pt x="65" y="0"/>
                  </a:lnTo>
                  <a:lnTo>
                    <a:pt x="54" y="1"/>
                  </a:lnTo>
                  <a:lnTo>
                    <a:pt x="40" y="8"/>
                  </a:lnTo>
                  <a:lnTo>
                    <a:pt x="26" y="23"/>
                  </a:lnTo>
                  <a:lnTo>
                    <a:pt x="22" y="22"/>
                  </a:lnTo>
                  <a:lnTo>
                    <a:pt x="11" y="23"/>
                  </a:lnTo>
                  <a:lnTo>
                    <a:pt x="1" y="33"/>
                  </a:lnTo>
                  <a:lnTo>
                    <a:pt x="0" y="56"/>
                  </a:lnTo>
                  <a:lnTo>
                    <a:pt x="1" y="57"/>
                  </a:lnTo>
                  <a:lnTo>
                    <a:pt x="4" y="60"/>
                  </a:lnTo>
                  <a:lnTo>
                    <a:pt x="9" y="66"/>
                  </a:lnTo>
                  <a:lnTo>
                    <a:pt x="14" y="73"/>
                  </a:lnTo>
                  <a:lnTo>
                    <a:pt x="19" y="82"/>
                  </a:lnTo>
                  <a:lnTo>
                    <a:pt x="25" y="93"/>
                  </a:lnTo>
                  <a:lnTo>
                    <a:pt x="31" y="104"/>
                  </a:lnTo>
                  <a:lnTo>
                    <a:pt x="34" y="117"/>
                  </a:lnTo>
                  <a:lnTo>
                    <a:pt x="43" y="103"/>
                  </a:lnTo>
                  <a:lnTo>
                    <a:pt x="39" y="98"/>
                  </a:lnTo>
                  <a:lnTo>
                    <a:pt x="35" y="93"/>
                  </a:lnTo>
                  <a:lnTo>
                    <a:pt x="33" y="89"/>
                  </a:lnTo>
                  <a:lnTo>
                    <a:pt x="33" y="87"/>
                  </a:lnTo>
                  <a:lnTo>
                    <a:pt x="33" y="83"/>
                  </a:lnTo>
                  <a:lnTo>
                    <a:pt x="37" y="82"/>
                  </a:lnTo>
                  <a:lnTo>
                    <a:pt x="40" y="83"/>
                  </a:lnTo>
                  <a:lnTo>
                    <a:pt x="41" y="84"/>
                  </a:lnTo>
                  <a:lnTo>
                    <a:pt x="46" y="83"/>
                  </a:lnTo>
                  <a:lnTo>
                    <a:pt x="41" y="72"/>
                  </a:lnTo>
                  <a:lnTo>
                    <a:pt x="38" y="68"/>
                  </a:lnTo>
                  <a:lnTo>
                    <a:pt x="35" y="63"/>
                  </a:lnTo>
                  <a:lnTo>
                    <a:pt x="34" y="57"/>
                  </a:lnTo>
                  <a:lnTo>
                    <a:pt x="34" y="54"/>
                  </a:lnTo>
                  <a:lnTo>
                    <a:pt x="23" y="41"/>
                  </a:lnTo>
                  <a:lnTo>
                    <a:pt x="37" y="45"/>
                  </a:lnTo>
                  <a:lnTo>
                    <a:pt x="42" y="41"/>
                  </a:lnTo>
                  <a:lnTo>
                    <a:pt x="48" y="37"/>
                  </a:lnTo>
                  <a:lnTo>
                    <a:pt x="53" y="35"/>
                  </a:lnTo>
                  <a:lnTo>
                    <a:pt x="57" y="34"/>
                  </a:lnTo>
                  <a:lnTo>
                    <a:pt x="62" y="33"/>
                  </a:lnTo>
                  <a:lnTo>
                    <a:pt x="67" y="33"/>
                  </a:lnTo>
                  <a:lnTo>
                    <a:pt x="71" y="33"/>
                  </a:lnTo>
                  <a:lnTo>
                    <a:pt x="75" y="33"/>
                  </a:lnTo>
                  <a:lnTo>
                    <a:pt x="76" y="33"/>
                  </a:lnTo>
                  <a:lnTo>
                    <a:pt x="78" y="33"/>
                  </a:lnTo>
                  <a:lnTo>
                    <a:pt x="79" y="34"/>
                  </a:lnTo>
                  <a:lnTo>
                    <a:pt x="80" y="34"/>
                  </a:lnTo>
                  <a:lnTo>
                    <a:pt x="83" y="35"/>
                  </a:lnTo>
                  <a:lnTo>
                    <a:pt x="87" y="36"/>
                  </a:lnTo>
                  <a:lnTo>
                    <a:pt x="92" y="34"/>
                  </a:lnTo>
                  <a:lnTo>
                    <a:pt x="96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4" name="Freeform 44"/>
            <p:cNvSpPr>
              <a:spLocks/>
            </p:cNvSpPr>
            <p:nvPr/>
          </p:nvSpPr>
          <p:spPr bwMode="auto">
            <a:xfrm>
              <a:off x="6931026" y="628650"/>
              <a:ext cx="65088" cy="95250"/>
            </a:xfrm>
            <a:custGeom>
              <a:avLst/>
              <a:gdLst/>
              <a:ahLst/>
              <a:cxnLst>
                <a:cxn ang="0">
                  <a:pos x="82" y="91"/>
                </a:cxn>
                <a:cxn ang="0">
                  <a:pos x="77" y="80"/>
                </a:cxn>
                <a:cxn ang="0">
                  <a:pos x="68" y="56"/>
                </a:cxn>
                <a:cxn ang="0">
                  <a:pos x="60" y="26"/>
                </a:cxn>
                <a:cxn ang="0">
                  <a:pos x="57" y="1"/>
                </a:cxn>
                <a:cxn ang="0">
                  <a:pos x="53" y="0"/>
                </a:cxn>
                <a:cxn ang="0">
                  <a:pos x="48" y="0"/>
                </a:cxn>
                <a:cxn ang="0">
                  <a:pos x="42" y="0"/>
                </a:cxn>
                <a:cxn ang="0">
                  <a:pos x="38" y="0"/>
                </a:cxn>
                <a:cxn ang="0">
                  <a:pos x="31" y="2"/>
                </a:cxn>
                <a:cxn ang="0">
                  <a:pos x="25" y="4"/>
                </a:cxn>
                <a:cxn ang="0">
                  <a:pos x="19" y="8"/>
                </a:cxn>
                <a:cxn ang="0">
                  <a:pos x="14" y="12"/>
                </a:cxn>
                <a:cxn ang="0">
                  <a:pos x="0" y="8"/>
                </a:cxn>
                <a:cxn ang="0">
                  <a:pos x="11" y="21"/>
                </a:cxn>
                <a:cxn ang="0">
                  <a:pos x="11" y="24"/>
                </a:cxn>
                <a:cxn ang="0">
                  <a:pos x="12" y="30"/>
                </a:cxn>
                <a:cxn ang="0">
                  <a:pos x="15" y="35"/>
                </a:cxn>
                <a:cxn ang="0">
                  <a:pos x="18" y="39"/>
                </a:cxn>
                <a:cxn ang="0">
                  <a:pos x="23" y="50"/>
                </a:cxn>
                <a:cxn ang="0">
                  <a:pos x="18" y="51"/>
                </a:cxn>
                <a:cxn ang="0">
                  <a:pos x="17" y="50"/>
                </a:cxn>
                <a:cxn ang="0">
                  <a:pos x="14" y="49"/>
                </a:cxn>
                <a:cxn ang="0">
                  <a:pos x="10" y="50"/>
                </a:cxn>
                <a:cxn ang="0">
                  <a:pos x="10" y="54"/>
                </a:cxn>
                <a:cxn ang="0">
                  <a:pos x="10" y="56"/>
                </a:cxn>
                <a:cxn ang="0">
                  <a:pos x="12" y="60"/>
                </a:cxn>
                <a:cxn ang="0">
                  <a:pos x="16" y="65"/>
                </a:cxn>
                <a:cxn ang="0">
                  <a:pos x="20" y="70"/>
                </a:cxn>
                <a:cxn ang="0">
                  <a:pos x="11" y="84"/>
                </a:cxn>
                <a:cxn ang="0">
                  <a:pos x="12" y="91"/>
                </a:cxn>
                <a:cxn ang="0">
                  <a:pos x="14" y="98"/>
                </a:cxn>
                <a:cxn ang="0">
                  <a:pos x="15" y="104"/>
                </a:cxn>
                <a:cxn ang="0">
                  <a:pos x="15" y="111"/>
                </a:cxn>
                <a:cxn ang="0">
                  <a:pos x="60" y="119"/>
                </a:cxn>
                <a:cxn ang="0">
                  <a:pos x="53" y="88"/>
                </a:cxn>
                <a:cxn ang="0">
                  <a:pos x="82" y="91"/>
                </a:cxn>
              </a:cxnLst>
              <a:rect l="0" t="0" r="r" b="b"/>
              <a:pathLst>
                <a:path w="82" h="119">
                  <a:moveTo>
                    <a:pt x="82" y="91"/>
                  </a:moveTo>
                  <a:lnTo>
                    <a:pt x="77" y="80"/>
                  </a:lnTo>
                  <a:lnTo>
                    <a:pt x="68" y="56"/>
                  </a:lnTo>
                  <a:lnTo>
                    <a:pt x="60" y="26"/>
                  </a:lnTo>
                  <a:lnTo>
                    <a:pt x="57" y="1"/>
                  </a:lnTo>
                  <a:lnTo>
                    <a:pt x="53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31" y="2"/>
                  </a:lnTo>
                  <a:lnTo>
                    <a:pt x="25" y="4"/>
                  </a:lnTo>
                  <a:lnTo>
                    <a:pt x="19" y="8"/>
                  </a:lnTo>
                  <a:lnTo>
                    <a:pt x="14" y="12"/>
                  </a:lnTo>
                  <a:lnTo>
                    <a:pt x="0" y="8"/>
                  </a:lnTo>
                  <a:lnTo>
                    <a:pt x="11" y="21"/>
                  </a:lnTo>
                  <a:lnTo>
                    <a:pt x="11" y="24"/>
                  </a:lnTo>
                  <a:lnTo>
                    <a:pt x="12" y="30"/>
                  </a:lnTo>
                  <a:lnTo>
                    <a:pt x="15" y="35"/>
                  </a:lnTo>
                  <a:lnTo>
                    <a:pt x="18" y="39"/>
                  </a:lnTo>
                  <a:lnTo>
                    <a:pt x="23" y="50"/>
                  </a:lnTo>
                  <a:lnTo>
                    <a:pt x="18" y="51"/>
                  </a:lnTo>
                  <a:lnTo>
                    <a:pt x="17" y="50"/>
                  </a:lnTo>
                  <a:lnTo>
                    <a:pt x="14" y="49"/>
                  </a:lnTo>
                  <a:lnTo>
                    <a:pt x="10" y="50"/>
                  </a:lnTo>
                  <a:lnTo>
                    <a:pt x="10" y="54"/>
                  </a:lnTo>
                  <a:lnTo>
                    <a:pt x="10" y="56"/>
                  </a:lnTo>
                  <a:lnTo>
                    <a:pt x="12" y="60"/>
                  </a:lnTo>
                  <a:lnTo>
                    <a:pt x="16" y="65"/>
                  </a:lnTo>
                  <a:lnTo>
                    <a:pt x="20" y="70"/>
                  </a:lnTo>
                  <a:lnTo>
                    <a:pt x="11" y="84"/>
                  </a:lnTo>
                  <a:lnTo>
                    <a:pt x="12" y="91"/>
                  </a:lnTo>
                  <a:lnTo>
                    <a:pt x="14" y="98"/>
                  </a:lnTo>
                  <a:lnTo>
                    <a:pt x="15" y="104"/>
                  </a:lnTo>
                  <a:lnTo>
                    <a:pt x="15" y="111"/>
                  </a:lnTo>
                  <a:lnTo>
                    <a:pt x="60" y="119"/>
                  </a:lnTo>
                  <a:lnTo>
                    <a:pt x="53" y="88"/>
                  </a:lnTo>
                  <a:lnTo>
                    <a:pt x="82" y="91"/>
                  </a:lnTo>
                  <a:close/>
                </a:path>
              </a:pathLst>
            </a:custGeom>
            <a:solidFill>
              <a:srgbClr val="A363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5" name="Freeform 45"/>
            <p:cNvSpPr>
              <a:spLocks/>
            </p:cNvSpPr>
            <p:nvPr/>
          </p:nvSpPr>
          <p:spPr bwMode="auto">
            <a:xfrm>
              <a:off x="7986713" y="514350"/>
              <a:ext cx="352425" cy="2746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2"/>
                </a:cxn>
                <a:cxn ang="0">
                  <a:pos x="32" y="3"/>
                </a:cxn>
                <a:cxn ang="0">
                  <a:pos x="48" y="6"/>
                </a:cxn>
                <a:cxn ang="0">
                  <a:pos x="64" y="11"/>
                </a:cxn>
                <a:cxn ang="0">
                  <a:pos x="79" y="17"/>
                </a:cxn>
                <a:cxn ang="0">
                  <a:pos x="95" y="24"/>
                </a:cxn>
                <a:cxn ang="0">
                  <a:pos x="110" y="33"/>
                </a:cxn>
                <a:cxn ang="0">
                  <a:pos x="124" y="43"/>
                </a:cxn>
                <a:cxn ang="0">
                  <a:pos x="140" y="58"/>
                </a:cxn>
                <a:cxn ang="0">
                  <a:pos x="154" y="74"/>
                </a:cxn>
                <a:cxn ang="0">
                  <a:pos x="168" y="92"/>
                </a:cxn>
                <a:cxn ang="0">
                  <a:pos x="181" y="110"/>
                </a:cxn>
                <a:cxn ang="0">
                  <a:pos x="194" y="127"/>
                </a:cxn>
                <a:cxn ang="0">
                  <a:pos x="208" y="146"/>
                </a:cxn>
                <a:cxn ang="0">
                  <a:pos x="222" y="164"/>
                </a:cxn>
                <a:cxn ang="0">
                  <a:pos x="237" y="183"/>
                </a:cxn>
                <a:cxn ang="0">
                  <a:pos x="254" y="200"/>
                </a:cxn>
                <a:cxn ang="0">
                  <a:pos x="272" y="216"/>
                </a:cxn>
                <a:cxn ang="0">
                  <a:pos x="293" y="231"/>
                </a:cxn>
                <a:cxn ang="0">
                  <a:pos x="316" y="246"/>
                </a:cxn>
                <a:cxn ang="0">
                  <a:pos x="343" y="259"/>
                </a:cxn>
                <a:cxn ang="0">
                  <a:pos x="373" y="269"/>
                </a:cxn>
                <a:cxn ang="0">
                  <a:pos x="406" y="277"/>
                </a:cxn>
                <a:cxn ang="0">
                  <a:pos x="444" y="284"/>
                </a:cxn>
                <a:cxn ang="0">
                  <a:pos x="444" y="345"/>
                </a:cxn>
                <a:cxn ang="0">
                  <a:pos x="442" y="345"/>
                </a:cxn>
                <a:cxn ang="0">
                  <a:pos x="434" y="345"/>
                </a:cxn>
                <a:cxn ang="0">
                  <a:pos x="422" y="345"/>
                </a:cxn>
                <a:cxn ang="0">
                  <a:pos x="407" y="344"/>
                </a:cxn>
                <a:cxn ang="0">
                  <a:pos x="389" y="342"/>
                </a:cxn>
                <a:cxn ang="0">
                  <a:pos x="367" y="337"/>
                </a:cxn>
                <a:cxn ang="0">
                  <a:pos x="343" y="331"/>
                </a:cxn>
                <a:cxn ang="0">
                  <a:pos x="317" y="323"/>
                </a:cxn>
                <a:cxn ang="0">
                  <a:pos x="290" y="312"/>
                </a:cxn>
                <a:cxn ang="0">
                  <a:pos x="262" y="298"/>
                </a:cxn>
                <a:cxn ang="0">
                  <a:pos x="234" y="281"/>
                </a:cxn>
                <a:cxn ang="0">
                  <a:pos x="206" y="259"/>
                </a:cxn>
                <a:cxn ang="0">
                  <a:pos x="179" y="232"/>
                </a:cxn>
                <a:cxn ang="0">
                  <a:pos x="153" y="202"/>
                </a:cxn>
                <a:cxn ang="0">
                  <a:pos x="127" y="166"/>
                </a:cxn>
                <a:cxn ang="0">
                  <a:pos x="105" y="125"/>
                </a:cxn>
                <a:cxn ang="0">
                  <a:pos x="104" y="123"/>
                </a:cxn>
                <a:cxn ang="0">
                  <a:pos x="100" y="118"/>
                </a:cxn>
                <a:cxn ang="0">
                  <a:pos x="93" y="110"/>
                </a:cxn>
                <a:cxn ang="0">
                  <a:pos x="84" y="101"/>
                </a:cxn>
                <a:cxn ang="0">
                  <a:pos x="70" y="92"/>
                </a:cxn>
                <a:cxn ang="0">
                  <a:pos x="54" y="85"/>
                </a:cxn>
                <a:cxn ang="0">
                  <a:pos x="34" y="78"/>
                </a:cxn>
                <a:cxn ang="0">
                  <a:pos x="10" y="75"/>
                </a:cxn>
                <a:cxn ang="0">
                  <a:pos x="13" y="56"/>
                </a:cxn>
                <a:cxn ang="0">
                  <a:pos x="13" y="36"/>
                </a:cxn>
                <a:cxn ang="0">
                  <a:pos x="9" y="18"/>
                </a:cxn>
                <a:cxn ang="0">
                  <a:pos x="0" y="0"/>
                </a:cxn>
              </a:cxnLst>
              <a:rect l="0" t="0" r="r" b="b"/>
              <a:pathLst>
                <a:path w="444" h="345">
                  <a:moveTo>
                    <a:pt x="0" y="0"/>
                  </a:moveTo>
                  <a:lnTo>
                    <a:pt x="16" y="2"/>
                  </a:lnTo>
                  <a:lnTo>
                    <a:pt x="32" y="3"/>
                  </a:lnTo>
                  <a:lnTo>
                    <a:pt x="48" y="6"/>
                  </a:lnTo>
                  <a:lnTo>
                    <a:pt x="64" y="11"/>
                  </a:lnTo>
                  <a:lnTo>
                    <a:pt x="79" y="17"/>
                  </a:lnTo>
                  <a:lnTo>
                    <a:pt x="95" y="24"/>
                  </a:lnTo>
                  <a:lnTo>
                    <a:pt x="110" y="33"/>
                  </a:lnTo>
                  <a:lnTo>
                    <a:pt x="124" y="43"/>
                  </a:lnTo>
                  <a:lnTo>
                    <a:pt x="140" y="58"/>
                  </a:lnTo>
                  <a:lnTo>
                    <a:pt x="154" y="74"/>
                  </a:lnTo>
                  <a:lnTo>
                    <a:pt x="168" y="92"/>
                  </a:lnTo>
                  <a:lnTo>
                    <a:pt x="181" y="110"/>
                  </a:lnTo>
                  <a:lnTo>
                    <a:pt x="194" y="127"/>
                  </a:lnTo>
                  <a:lnTo>
                    <a:pt x="208" y="146"/>
                  </a:lnTo>
                  <a:lnTo>
                    <a:pt x="222" y="164"/>
                  </a:lnTo>
                  <a:lnTo>
                    <a:pt x="237" y="183"/>
                  </a:lnTo>
                  <a:lnTo>
                    <a:pt x="254" y="200"/>
                  </a:lnTo>
                  <a:lnTo>
                    <a:pt x="272" y="216"/>
                  </a:lnTo>
                  <a:lnTo>
                    <a:pt x="293" y="231"/>
                  </a:lnTo>
                  <a:lnTo>
                    <a:pt x="316" y="246"/>
                  </a:lnTo>
                  <a:lnTo>
                    <a:pt x="343" y="259"/>
                  </a:lnTo>
                  <a:lnTo>
                    <a:pt x="373" y="269"/>
                  </a:lnTo>
                  <a:lnTo>
                    <a:pt x="406" y="277"/>
                  </a:lnTo>
                  <a:lnTo>
                    <a:pt x="444" y="284"/>
                  </a:lnTo>
                  <a:lnTo>
                    <a:pt x="444" y="345"/>
                  </a:lnTo>
                  <a:lnTo>
                    <a:pt x="442" y="345"/>
                  </a:lnTo>
                  <a:lnTo>
                    <a:pt x="434" y="345"/>
                  </a:lnTo>
                  <a:lnTo>
                    <a:pt x="422" y="345"/>
                  </a:lnTo>
                  <a:lnTo>
                    <a:pt x="407" y="344"/>
                  </a:lnTo>
                  <a:lnTo>
                    <a:pt x="389" y="342"/>
                  </a:lnTo>
                  <a:lnTo>
                    <a:pt x="367" y="337"/>
                  </a:lnTo>
                  <a:lnTo>
                    <a:pt x="343" y="331"/>
                  </a:lnTo>
                  <a:lnTo>
                    <a:pt x="317" y="323"/>
                  </a:lnTo>
                  <a:lnTo>
                    <a:pt x="290" y="312"/>
                  </a:lnTo>
                  <a:lnTo>
                    <a:pt x="262" y="298"/>
                  </a:lnTo>
                  <a:lnTo>
                    <a:pt x="234" y="281"/>
                  </a:lnTo>
                  <a:lnTo>
                    <a:pt x="206" y="259"/>
                  </a:lnTo>
                  <a:lnTo>
                    <a:pt x="179" y="232"/>
                  </a:lnTo>
                  <a:lnTo>
                    <a:pt x="153" y="202"/>
                  </a:lnTo>
                  <a:lnTo>
                    <a:pt x="127" y="166"/>
                  </a:lnTo>
                  <a:lnTo>
                    <a:pt x="105" y="125"/>
                  </a:lnTo>
                  <a:lnTo>
                    <a:pt x="104" y="123"/>
                  </a:lnTo>
                  <a:lnTo>
                    <a:pt x="100" y="118"/>
                  </a:lnTo>
                  <a:lnTo>
                    <a:pt x="93" y="110"/>
                  </a:lnTo>
                  <a:lnTo>
                    <a:pt x="84" y="101"/>
                  </a:lnTo>
                  <a:lnTo>
                    <a:pt x="70" y="92"/>
                  </a:lnTo>
                  <a:lnTo>
                    <a:pt x="54" y="85"/>
                  </a:lnTo>
                  <a:lnTo>
                    <a:pt x="34" y="78"/>
                  </a:lnTo>
                  <a:lnTo>
                    <a:pt x="10" y="75"/>
                  </a:lnTo>
                  <a:lnTo>
                    <a:pt x="13" y="56"/>
                  </a:lnTo>
                  <a:lnTo>
                    <a:pt x="13" y="36"/>
                  </a:lnTo>
                  <a:lnTo>
                    <a:pt x="9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6" name="Freeform 46"/>
            <p:cNvSpPr>
              <a:spLocks/>
            </p:cNvSpPr>
            <p:nvPr/>
          </p:nvSpPr>
          <p:spPr bwMode="auto">
            <a:xfrm>
              <a:off x="7899401" y="514350"/>
              <a:ext cx="98425" cy="85725"/>
            </a:xfrm>
            <a:custGeom>
              <a:avLst/>
              <a:gdLst/>
              <a:ahLst/>
              <a:cxnLst>
                <a:cxn ang="0">
                  <a:pos x="0" y="109"/>
                </a:cxn>
                <a:cxn ang="0">
                  <a:pos x="0" y="18"/>
                </a:cxn>
                <a:cxn ang="0">
                  <a:pos x="2" y="17"/>
                </a:cxn>
                <a:cxn ang="0">
                  <a:pos x="9" y="15"/>
                </a:cxn>
                <a:cxn ang="0">
                  <a:pos x="20" y="12"/>
                </a:cxn>
                <a:cxn ang="0">
                  <a:pos x="32" y="9"/>
                </a:cxn>
                <a:cxn ang="0">
                  <a:pos x="50" y="6"/>
                </a:cxn>
                <a:cxn ang="0">
                  <a:pos x="68" y="3"/>
                </a:cxn>
                <a:cxn ang="0">
                  <a:pos x="88" y="2"/>
                </a:cxn>
                <a:cxn ang="0">
                  <a:pos x="110" y="0"/>
                </a:cxn>
                <a:cxn ang="0">
                  <a:pos x="119" y="18"/>
                </a:cxn>
                <a:cxn ang="0">
                  <a:pos x="123" y="36"/>
                </a:cxn>
                <a:cxn ang="0">
                  <a:pos x="123" y="56"/>
                </a:cxn>
                <a:cxn ang="0">
                  <a:pos x="120" y="75"/>
                </a:cxn>
                <a:cxn ang="0">
                  <a:pos x="108" y="75"/>
                </a:cxn>
                <a:cxn ang="0">
                  <a:pos x="95" y="77"/>
                </a:cxn>
                <a:cxn ang="0">
                  <a:pos x="82" y="79"/>
                </a:cxn>
                <a:cxn ang="0">
                  <a:pos x="67" y="81"/>
                </a:cxn>
                <a:cxn ang="0">
                  <a:pos x="52" y="86"/>
                </a:cxn>
                <a:cxn ang="0">
                  <a:pos x="36" y="93"/>
                </a:cxn>
                <a:cxn ang="0">
                  <a:pos x="19" y="100"/>
                </a:cxn>
                <a:cxn ang="0">
                  <a:pos x="0" y="109"/>
                </a:cxn>
              </a:cxnLst>
              <a:rect l="0" t="0" r="r" b="b"/>
              <a:pathLst>
                <a:path w="123" h="109">
                  <a:moveTo>
                    <a:pt x="0" y="109"/>
                  </a:moveTo>
                  <a:lnTo>
                    <a:pt x="0" y="18"/>
                  </a:lnTo>
                  <a:lnTo>
                    <a:pt x="2" y="17"/>
                  </a:lnTo>
                  <a:lnTo>
                    <a:pt x="9" y="15"/>
                  </a:lnTo>
                  <a:lnTo>
                    <a:pt x="20" y="12"/>
                  </a:lnTo>
                  <a:lnTo>
                    <a:pt x="32" y="9"/>
                  </a:lnTo>
                  <a:lnTo>
                    <a:pt x="50" y="6"/>
                  </a:lnTo>
                  <a:lnTo>
                    <a:pt x="68" y="3"/>
                  </a:lnTo>
                  <a:lnTo>
                    <a:pt x="88" y="2"/>
                  </a:lnTo>
                  <a:lnTo>
                    <a:pt x="110" y="0"/>
                  </a:lnTo>
                  <a:lnTo>
                    <a:pt x="119" y="18"/>
                  </a:lnTo>
                  <a:lnTo>
                    <a:pt x="123" y="36"/>
                  </a:lnTo>
                  <a:lnTo>
                    <a:pt x="123" y="56"/>
                  </a:lnTo>
                  <a:lnTo>
                    <a:pt x="120" y="75"/>
                  </a:lnTo>
                  <a:lnTo>
                    <a:pt x="108" y="75"/>
                  </a:lnTo>
                  <a:lnTo>
                    <a:pt x="95" y="77"/>
                  </a:lnTo>
                  <a:lnTo>
                    <a:pt x="82" y="79"/>
                  </a:lnTo>
                  <a:lnTo>
                    <a:pt x="67" y="81"/>
                  </a:lnTo>
                  <a:lnTo>
                    <a:pt x="52" y="86"/>
                  </a:lnTo>
                  <a:lnTo>
                    <a:pt x="36" y="93"/>
                  </a:lnTo>
                  <a:lnTo>
                    <a:pt x="19" y="100"/>
                  </a:lnTo>
                  <a:lnTo>
                    <a:pt x="0" y="109"/>
                  </a:lnTo>
                  <a:close/>
                </a:path>
              </a:pathLst>
            </a:custGeom>
            <a:solidFill>
              <a:srgbClr val="2626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7" name="Freeform 47"/>
            <p:cNvSpPr>
              <a:spLocks/>
            </p:cNvSpPr>
            <p:nvPr/>
          </p:nvSpPr>
          <p:spPr bwMode="auto">
            <a:xfrm>
              <a:off x="7605713" y="460375"/>
              <a:ext cx="327025" cy="222250"/>
            </a:xfrm>
            <a:custGeom>
              <a:avLst/>
              <a:gdLst/>
              <a:ahLst/>
              <a:cxnLst>
                <a:cxn ang="0">
                  <a:pos x="112" y="241"/>
                </a:cxn>
                <a:cxn ang="0">
                  <a:pos x="127" y="232"/>
                </a:cxn>
                <a:cxn ang="0">
                  <a:pos x="137" y="223"/>
                </a:cxn>
                <a:cxn ang="0">
                  <a:pos x="141" y="217"/>
                </a:cxn>
                <a:cxn ang="0">
                  <a:pos x="162" y="130"/>
                </a:cxn>
                <a:cxn ang="0">
                  <a:pos x="158" y="66"/>
                </a:cxn>
                <a:cxn ang="0">
                  <a:pos x="147" y="55"/>
                </a:cxn>
                <a:cxn ang="0">
                  <a:pos x="4" y="2"/>
                </a:cxn>
                <a:cxn ang="0">
                  <a:pos x="11" y="0"/>
                </a:cxn>
                <a:cxn ang="0">
                  <a:pos x="211" y="4"/>
                </a:cxn>
                <a:cxn ang="0">
                  <a:pos x="246" y="4"/>
                </a:cxn>
                <a:cxn ang="0">
                  <a:pos x="268" y="7"/>
                </a:cxn>
                <a:cxn ang="0">
                  <a:pos x="279" y="11"/>
                </a:cxn>
                <a:cxn ang="0">
                  <a:pos x="283" y="12"/>
                </a:cxn>
                <a:cxn ang="0">
                  <a:pos x="309" y="18"/>
                </a:cxn>
                <a:cxn ang="0">
                  <a:pos x="338" y="25"/>
                </a:cxn>
                <a:cxn ang="0">
                  <a:pos x="361" y="29"/>
                </a:cxn>
                <a:cxn ang="0">
                  <a:pos x="371" y="32"/>
                </a:cxn>
                <a:cxn ang="0">
                  <a:pos x="398" y="47"/>
                </a:cxn>
                <a:cxn ang="0">
                  <a:pos x="409" y="67"/>
                </a:cxn>
                <a:cxn ang="0">
                  <a:pos x="412" y="86"/>
                </a:cxn>
                <a:cxn ang="0">
                  <a:pos x="412" y="94"/>
                </a:cxn>
                <a:cxn ang="0">
                  <a:pos x="385" y="204"/>
                </a:cxn>
                <a:cxn ang="0">
                  <a:pos x="373" y="219"/>
                </a:cxn>
                <a:cxn ang="0">
                  <a:pos x="316" y="258"/>
                </a:cxn>
                <a:cxn ang="0">
                  <a:pos x="300" y="268"/>
                </a:cxn>
                <a:cxn ang="0">
                  <a:pos x="279" y="273"/>
                </a:cxn>
                <a:cxn ang="0">
                  <a:pos x="261" y="275"/>
                </a:cxn>
                <a:cxn ang="0">
                  <a:pos x="253" y="275"/>
                </a:cxn>
                <a:cxn ang="0">
                  <a:pos x="28" y="281"/>
                </a:cxn>
                <a:cxn ang="0">
                  <a:pos x="23" y="281"/>
                </a:cxn>
                <a:cxn ang="0">
                  <a:pos x="21" y="279"/>
                </a:cxn>
                <a:cxn ang="0">
                  <a:pos x="23" y="278"/>
                </a:cxn>
                <a:cxn ang="0">
                  <a:pos x="102" y="246"/>
                </a:cxn>
              </a:cxnLst>
              <a:rect l="0" t="0" r="r" b="b"/>
              <a:pathLst>
                <a:path w="412" h="281">
                  <a:moveTo>
                    <a:pt x="102" y="246"/>
                  </a:moveTo>
                  <a:lnTo>
                    <a:pt x="112" y="241"/>
                  </a:lnTo>
                  <a:lnTo>
                    <a:pt x="120" y="237"/>
                  </a:lnTo>
                  <a:lnTo>
                    <a:pt x="127" y="232"/>
                  </a:lnTo>
                  <a:lnTo>
                    <a:pt x="132" y="228"/>
                  </a:lnTo>
                  <a:lnTo>
                    <a:pt x="137" y="223"/>
                  </a:lnTo>
                  <a:lnTo>
                    <a:pt x="139" y="219"/>
                  </a:lnTo>
                  <a:lnTo>
                    <a:pt x="141" y="217"/>
                  </a:lnTo>
                  <a:lnTo>
                    <a:pt x="141" y="216"/>
                  </a:lnTo>
                  <a:lnTo>
                    <a:pt x="162" y="130"/>
                  </a:lnTo>
                  <a:lnTo>
                    <a:pt x="164" y="89"/>
                  </a:lnTo>
                  <a:lnTo>
                    <a:pt x="158" y="66"/>
                  </a:lnTo>
                  <a:lnTo>
                    <a:pt x="150" y="57"/>
                  </a:lnTo>
                  <a:lnTo>
                    <a:pt x="147" y="55"/>
                  </a:lnTo>
                  <a:lnTo>
                    <a:pt x="0" y="3"/>
                  </a:lnTo>
                  <a:lnTo>
                    <a:pt x="4" y="2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211" y="4"/>
                  </a:lnTo>
                  <a:lnTo>
                    <a:pt x="230" y="4"/>
                  </a:lnTo>
                  <a:lnTo>
                    <a:pt x="246" y="4"/>
                  </a:lnTo>
                  <a:lnTo>
                    <a:pt x="257" y="5"/>
                  </a:lnTo>
                  <a:lnTo>
                    <a:pt x="268" y="7"/>
                  </a:lnTo>
                  <a:lnTo>
                    <a:pt x="275" y="9"/>
                  </a:lnTo>
                  <a:lnTo>
                    <a:pt x="279" y="11"/>
                  </a:lnTo>
                  <a:lnTo>
                    <a:pt x="282" y="12"/>
                  </a:lnTo>
                  <a:lnTo>
                    <a:pt x="283" y="12"/>
                  </a:lnTo>
                  <a:lnTo>
                    <a:pt x="294" y="14"/>
                  </a:lnTo>
                  <a:lnTo>
                    <a:pt x="309" y="18"/>
                  </a:lnTo>
                  <a:lnTo>
                    <a:pt x="323" y="21"/>
                  </a:lnTo>
                  <a:lnTo>
                    <a:pt x="338" y="25"/>
                  </a:lnTo>
                  <a:lnTo>
                    <a:pt x="351" y="27"/>
                  </a:lnTo>
                  <a:lnTo>
                    <a:pt x="361" y="29"/>
                  </a:lnTo>
                  <a:lnTo>
                    <a:pt x="369" y="32"/>
                  </a:lnTo>
                  <a:lnTo>
                    <a:pt x="371" y="32"/>
                  </a:lnTo>
                  <a:lnTo>
                    <a:pt x="388" y="38"/>
                  </a:lnTo>
                  <a:lnTo>
                    <a:pt x="398" y="47"/>
                  </a:lnTo>
                  <a:lnTo>
                    <a:pt x="406" y="57"/>
                  </a:lnTo>
                  <a:lnTo>
                    <a:pt x="409" y="67"/>
                  </a:lnTo>
                  <a:lnTo>
                    <a:pt x="412" y="78"/>
                  </a:lnTo>
                  <a:lnTo>
                    <a:pt x="412" y="86"/>
                  </a:lnTo>
                  <a:lnTo>
                    <a:pt x="412" y="92"/>
                  </a:lnTo>
                  <a:lnTo>
                    <a:pt x="412" y="94"/>
                  </a:lnTo>
                  <a:lnTo>
                    <a:pt x="386" y="202"/>
                  </a:lnTo>
                  <a:lnTo>
                    <a:pt x="385" y="204"/>
                  </a:lnTo>
                  <a:lnTo>
                    <a:pt x="381" y="210"/>
                  </a:lnTo>
                  <a:lnTo>
                    <a:pt x="373" y="219"/>
                  </a:lnTo>
                  <a:lnTo>
                    <a:pt x="361" y="229"/>
                  </a:lnTo>
                  <a:lnTo>
                    <a:pt x="316" y="258"/>
                  </a:lnTo>
                  <a:lnTo>
                    <a:pt x="309" y="263"/>
                  </a:lnTo>
                  <a:lnTo>
                    <a:pt x="300" y="268"/>
                  </a:lnTo>
                  <a:lnTo>
                    <a:pt x="290" y="271"/>
                  </a:lnTo>
                  <a:lnTo>
                    <a:pt x="279" y="273"/>
                  </a:lnTo>
                  <a:lnTo>
                    <a:pt x="269" y="274"/>
                  </a:lnTo>
                  <a:lnTo>
                    <a:pt x="261" y="275"/>
                  </a:lnTo>
                  <a:lnTo>
                    <a:pt x="255" y="275"/>
                  </a:lnTo>
                  <a:lnTo>
                    <a:pt x="253" y="275"/>
                  </a:lnTo>
                  <a:lnTo>
                    <a:pt x="31" y="281"/>
                  </a:lnTo>
                  <a:lnTo>
                    <a:pt x="28" y="281"/>
                  </a:lnTo>
                  <a:lnTo>
                    <a:pt x="26" y="281"/>
                  </a:lnTo>
                  <a:lnTo>
                    <a:pt x="23" y="281"/>
                  </a:lnTo>
                  <a:lnTo>
                    <a:pt x="20" y="281"/>
                  </a:lnTo>
                  <a:lnTo>
                    <a:pt x="21" y="279"/>
                  </a:lnTo>
                  <a:lnTo>
                    <a:pt x="21" y="279"/>
                  </a:lnTo>
                  <a:lnTo>
                    <a:pt x="23" y="278"/>
                  </a:lnTo>
                  <a:lnTo>
                    <a:pt x="23" y="278"/>
                  </a:lnTo>
                  <a:lnTo>
                    <a:pt x="102" y="246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8" name="Freeform 48"/>
            <p:cNvSpPr>
              <a:spLocks/>
            </p:cNvSpPr>
            <p:nvPr/>
          </p:nvSpPr>
          <p:spPr bwMode="auto">
            <a:xfrm>
              <a:off x="7562851" y="461963"/>
              <a:ext cx="174625" cy="220663"/>
            </a:xfrm>
            <a:custGeom>
              <a:avLst/>
              <a:gdLst/>
              <a:ahLst/>
              <a:cxnLst>
                <a:cxn ang="0">
                  <a:pos x="0" y="131"/>
                </a:cxn>
                <a:cxn ang="0">
                  <a:pos x="7" y="52"/>
                </a:cxn>
                <a:cxn ang="0">
                  <a:pos x="11" y="40"/>
                </a:cxn>
                <a:cxn ang="0">
                  <a:pos x="15" y="30"/>
                </a:cxn>
                <a:cxn ang="0">
                  <a:pos x="20" y="22"/>
                </a:cxn>
                <a:cxn ang="0">
                  <a:pos x="27" y="15"/>
                </a:cxn>
                <a:cxn ang="0">
                  <a:pos x="34" y="9"/>
                </a:cxn>
                <a:cxn ang="0">
                  <a:pos x="41" y="4"/>
                </a:cxn>
                <a:cxn ang="0">
                  <a:pos x="48" y="2"/>
                </a:cxn>
                <a:cxn ang="0">
                  <a:pos x="55" y="0"/>
                </a:cxn>
                <a:cxn ang="0">
                  <a:pos x="202" y="52"/>
                </a:cxn>
                <a:cxn ang="0">
                  <a:pos x="207" y="54"/>
                </a:cxn>
                <a:cxn ang="0">
                  <a:pos x="215" y="64"/>
                </a:cxn>
                <a:cxn ang="0">
                  <a:pos x="220" y="87"/>
                </a:cxn>
                <a:cxn ang="0">
                  <a:pos x="217" y="127"/>
                </a:cxn>
                <a:cxn ang="0">
                  <a:pos x="196" y="213"/>
                </a:cxn>
                <a:cxn ang="0">
                  <a:pos x="196" y="214"/>
                </a:cxn>
                <a:cxn ang="0">
                  <a:pos x="194" y="216"/>
                </a:cxn>
                <a:cxn ang="0">
                  <a:pos x="192" y="220"/>
                </a:cxn>
                <a:cxn ang="0">
                  <a:pos x="187" y="225"/>
                </a:cxn>
                <a:cxn ang="0">
                  <a:pos x="182" y="229"/>
                </a:cxn>
                <a:cxn ang="0">
                  <a:pos x="175" y="234"/>
                </a:cxn>
                <a:cxn ang="0">
                  <a:pos x="167" y="238"/>
                </a:cxn>
                <a:cxn ang="0">
                  <a:pos x="157" y="243"/>
                </a:cxn>
                <a:cxn ang="0">
                  <a:pos x="78" y="275"/>
                </a:cxn>
                <a:cxn ang="0">
                  <a:pos x="78" y="275"/>
                </a:cxn>
                <a:cxn ang="0">
                  <a:pos x="76" y="276"/>
                </a:cxn>
                <a:cxn ang="0">
                  <a:pos x="76" y="276"/>
                </a:cxn>
                <a:cxn ang="0">
                  <a:pos x="75" y="278"/>
                </a:cxn>
                <a:cxn ang="0">
                  <a:pos x="66" y="275"/>
                </a:cxn>
                <a:cxn ang="0">
                  <a:pos x="58" y="273"/>
                </a:cxn>
                <a:cxn ang="0">
                  <a:pos x="50" y="268"/>
                </a:cxn>
                <a:cxn ang="0">
                  <a:pos x="44" y="265"/>
                </a:cxn>
                <a:cxn ang="0">
                  <a:pos x="38" y="261"/>
                </a:cxn>
                <a:cxn ang="0">
                  <a:pos x="35" y="258"/>
                </a:cxn>
                <a:cxn ang="0">
                  <a:pos x="33" y="256"/>
                </a:cxn>
                <a:cxn ang="0">
                  <a:pos x="32" y="255"/>
                </a:cxn>
                <a:cxn ang="0">
                  <a:pos x="10" y="178"/>
                </a:cxn>
                <a:cxn ang="0">
                  <a:pos x="3" y="162"/>
                </a:cxn>
                <a:cxn ang="0">
                  <a:pos x="0" y="147"/>
                </a:cxn>
                <a:cxn ang="0">
                  <a:pos x="0" y="136"/>
                </a:cxn>
                <a:cxn ang="0">
                  <a:pos x="0" y="131"/>
                </a:cxn>
              </a:cxnLst>
              <a:rect l="0" t="0" r="r" b="b"/>
              <a:pathLst>
                <a:path w="220" h="278">
                  <a:moveTo>
                    <a:pt x="0" y="131"/>
                  </a:moveTo>
                  <a:lnTo>
                    <a:pt x="7" y="52"/>
                  </a:lnTo>
                  <a:lnTo>
                    <a:pt x="11" y="40"/>
                  </a:lnTo>
                  <a:lnTo>
                    <a:pt x="15" y="30"/>
                  </a:lnTo>
                  <a:lnTo>
                    <a:pt x="20" y="22"/>
                  </a:lnTo>
                  <a:lnTo>
                    <a:pt x="27" y="15"/>
                  </a:lnTo>
                  <a:lnTo>
                    <a:pt x="34" y="9"/>
                  </a:lnTo>
                  <a:lnTo>
                    <a:pt x="41" y="4"/>
                  </a:lnTo>
                  <a:lnTo>
                    <a:pt x="48" y="2"/>
                  </a:lnTo>
                  <a:lnTo>
                    <a:pt x="55" y="0"/>
                  </a:lnTo>
                  <a:lnTo>
                    <a:pt x="202" y="52"/>
                  </a:lnTo>
                  <a:lnTo>
                    <a:pt x="207" y="54"/>
                  </a:lnTo>
                  <a:lnTo>
                    <a:pt x="215" y="64"/>
                  </a:lnTo>
                  <a:lnTo>
                    <a:pt x="220" y="87"/>
                  </a:lnTo>
                  <a:lnTo>
                    <a:pt x="217" y="127"/>
                  </a:lnTo>
                  <a:lnTo>
                    <a:pt x="196" y="213"/>
                  </a:lnTo>
                  <a:lnTo>
                    <a:pt x="196" y="214"/>
                  </a:lnTo>
                  <a:lnTo>
                    <a:pt x="194" y="216"/>
                  </a:lnTo>
                  <a:lnTo>
                    <a:pt x="192" y="220"/>
                  </a:lnTo>
                  <a:lnTo>
                    <a:pt x="187" y="225"/>
                  </a:lnTo>
                  <a:lnTo>
                    <a:pt x="182" y="229"/>
                  </a:lnTo>
                  <a:lnTo>
                    <a:pt x="175" y="234"/>
                  </a:lnTo>
                  <a:lnTo>
                    <a:pt x="167" y="238"/>
                  </a:lnTo>
                  <a:lnTo>
                    <a:pt x="157" y="243"/>
                  </a:lnTo>
                  <a:lnTo>
                    <a:pt x="78" y="275"/>
                  </a:lnTo>
                  <a:lnTo>
                    <a:pt x="78" y="275"/>
                  </a:lnTo>
                  <a:lnTo>
                    <a:pt x="76" y="276"/>
                  </a:lnTo>
                  <a:lnTo>
                    <a:pt x="76" y="276"/>
                  </a:lnTo>
                  <a:lnTo>
                    <a:pt x="75" y="278"/>
                  </a:lnTo>
                  <a:lnTo>
                    <a:pt x="66" y="275"/>
                  </a:lnTo>
                  <a:lnTo>
                    <a:pt x="58" y="273"/>
                  </a:lnTo>
                  <a:lnTo>
                    <a:pt x="50" y="268"/>
                  </a:lnTo>
                  <a:lnTo>
                    <a:pt x="44" y="265"/>
                  </a:lnTo>
                  <a:lnTo>
                    <a:pt x="38" y="261"/>
                  </a:lnTo>
                  <a:lnTo>
                    <a:pt x="35" y="258"/>
                  </a:lnTo>
                  <a:lnTo>
                    <a:pt x="33" y="256"/>
                  </a:lnTo>
                  <a:lnTo>
                    <a:pt x="32" y="255"/>
                  </a:lnTo>
                  <a:lnTo>
                    <a:pt x="10" y="178"/>
                  </a:lnTo>
                  <a:lnTo>
                    <a:pt x="3" y="162"/>
                  </a:lnTo>
                  <a:lnTo>
                    <a:pt x="0" y="147"/>
                  </a:lnTo>
                  <a:lnTo>
                    <a:pt x="0" y="136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6060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9" name="Freeform 49"/>
            <p:cNvSpPr>
              <a:spLocks/>
            </p:cNvSpPr>
            <p:nvPr/>
          </p:nvSpPr>
          <p:spPr bwMode="auto">
            <a:xfrm>
              <a:off x="7640638" y="466725"/>
              <a:ext cx="261938" cy="38100"/>
            </a:xfrm>
            <a:custGeom>
              <a:avLst/>
              <a:gdLst/>
              <a:ahLst/>
              <a:cxnLst>
                <a:cxn ang="0">
                  <a:pos x="318" y="43"/>
                </a:cxn>
                <a:cxn ang="0">
                  <a:pos x="143" y="50"/>
                </a:cxn>
                <a:cxn ang="0">
                  <a:pos x="0" y="0"/>
                </a:cxn>
                <a:cxn ang="0">
                  <a:pos x="200" y="6"/>
                </a:cxn>
                <a:cxn ang="0">
                  <a:pos x="203" y="6"/>
                </a:cxn>
                <a:cxn ang="0">
                  <a:pos x="210" y="6"/>
                </a:cxn>
                <a:cxn ang="0">
                  <a:pos x="219" y="8"/>
                </a:cxn>
                <a:cxn ang="0">
                  <a:pos x="229" y="11"/>
                </a:cxn>
                <a:cxn ang="0">
                  <a:pos x="237" y="13"/>
                </a:cxn>
                <a:cxn ang="0">
                  <a:pos x="251" y="17"/>
                </a:cxn>
                <a:cxn ang="0">
                  <a:pos x="267" y="20"/>
                </a:cxn>
                <a:cxn ang="0">
                  <a:pos x="285" y="23"/>
                </a:cxn>
                <a:cxn ang="0">
                  <a:pos x="302" y="28"/>
                </a:cxn>
                <a:cxn ang="0">
                  <a:pos x="316" y="30"/>
                </a:cxn>
                <a:cxn ang="0">
                  <a:pos x="326" y="33"/>
                </a:cxn>
                <a:cxn ang="0">
                  <a:pos x="329" y="34"/>
                </a:cxn>
                <a:cxn ang="0">
                  <a:pos x="331" y="35"/>
                </a:cxn>
                <a:cxn ang="0">
                  <a:pos x="332" y="38"/>
                </a:cxn>
                <a:cxn ang="0">
                  <a:pos x="328" y="42"/>
                </a:cxn>
                <a:cxn ang="0">
                  <a:pos x="318" y="43"/>
                </a:cxn>
              </a:cxnLst>
              <a:rect l="0" t="0" r="r" b="b"/>
              <a:pathLst>
                <a:path w="332" h="50">
                  <a:moveTo>
                    <a:pt x="318" y="43"/>
                  </a:moveTo>
                  <a:lnTo>
                    <a:pt x="143" y="50"/>
                  </a:lnTo>
                  <a:lnTo>
                    <a:pt x="0" y="0"/>
                  </a:lnTo>
                  <a:lnTo>
                    <a:pt x="200" y="6"/>
                  </a:lnTo>
                  <a:lnTo>
                    <a:pt x="203" y="6"/>
                  </a:lnTo>
                  <a:lnTo>
                    <a:pt x="210" y="6"/>
                  </a:lnTo>
                  <a:lnTo>
                    <a:pt x="219" y="8"/>
                  </a:lnTo>
                  <a:lnTo>
                    <a:pt x="229" y="11"/>
                  </a:lnTo>
                  <a:lnTo>
                    <a:pt x="237" y="13"/>
                  </a:lnTo>
                  <a:lnTo>
                    <a:pt x="251" y="17"/>
                  </a:lnTo>
                  <a:lnTo>
                    <a:pt x="267" y="20"/>
                  </a:lnTo>
                  <a:lnTo>
                    <a:pt x="285" y="23"/>
                  </a:lnTo>
                  <a:lnTo>
                    <a:pt x="302" y="28"/>
                  </a:lnTo>
                  <a:lnTo>
                    <a:pt x="316" y="30"/>
                  </a:lnTo>
                  <a:lnTo>
                    <a:pt x="326" y="33"/>
                  </a:lnTo>
                  <a:lnTo>
                    <a:pt x="329" y="34"/>
                  </a:lnTo>
                  <a:lnTo>
                    <a:pt x="331" y="35"/>
                  </a:lnTo>
                  <a:lnTo>
                    <a:pt x="332" y="38"/>
                  </a:lnTo>
                  <a:lnTo>
                    <a:pt x="328" y="42"/>
                  </a:lnTo>
                  <a:lnTo>
                    <a:pt x="318" y="43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0" name="Freeform 50"/>
            <p:cNvSpPr>
              <a:spLocks/>
            </p:cNvSpPr>
            <p:nvPr/>
          </p:nvSpPr>
          <p:spPr bwMode="auto">
            <a:xfrm>
              <a:off x="7658101" y="650875"/>
              <a:ext cx="209550" cy="23813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82" y="0"/>
                </a:cxn>
                <a:cxn ang="0">
                  <a:pos x="78" y="1"/>
                </a:cxn>
                <a:cxn ang="0">
                  <a:pos x="70" y="4"/>
                </a:cxn>
                <a:cxn ang="0">
                  <a:pos x="59" y="8"/>
                </a:cxn>
                <a:cxn ang="0">
                  <a:pos x="45" y="13"/>
                </a:cxn>
                <a:cxn ang="0">
                  <a:pos x="30" y="18"/>
                </a:cxn>
                <a:cxn ang="0">
                  <a:pos x="16" y="22"/>
                </a:cxn>
                <a:cxn ang="0">
                  <a:pos x="6" y="27"/>
                </a:cxn>
                <a:cxn ang="0">
                  <a:pos x="0" y="30"/>
                </a:cxn>
                <a:cxn ang="0">
                  <a:pos x="215" y="23"/>
                </a:cxn>
                <a:cxn ang="0">
                  <a:pos x="264" y="0"/>
                </a:cxn>
              </a:cxnLst>
              <a:rect l="0" t="0" r="r" b="b"/>
              <a:pathLst>
                <a:path w="264" h="30">
                  <a:moveTo>
                    <a:pt x="264" y="0"/>
                  </a:moveTo>
                  <a:lnTo>
                    <a:pt x="82" y="0"/>
                  </a:lnTo>
                  <a:lnTo>
                    <a:pt x="78" y="1"/>
                  </a:lnTo>
                  <a:lnTo>
                    <a:pt x="70" y="4"/>
                  </a:lnTo>
                  <a:lnTo>
                    <a:pt x="59" y="8"/>
                  </a:lnTo>
                  <a:lnTo>
                    <a:pt x="45" y="13"/>
                  </a:lnTo>
                  <a:lnTo>
                    <a:pt x="30" y="18"/>
                  </a:lnTo>
                  <a:lnTo>
                    <a:pt x="16" y="22"/>
                  </a:lnTo>
                  <a:lnTo>
                    <a:pt x="6" y="27"/>
                  </a:lnTo>
                  <a:lnTo>
                    <a:pt x="0" y="30"/>
                  </a:lnTo>
                  <a:lnTo>
                    <a:pt x="215" y="23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rgbClr val="2626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1" name="Freeform 51"/>
            <p:cNvSpPr>
              <a:spLocks/>
            </p:cNvSpPr>
            <p:nvPr/>
          </p:nvSpPr>
          <p:spPr bwMode="auto">
            <a:xfrm>
              <a:off x="7459663" y="509588"/>
              <a:ext cx="149225" cy="53975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6" y="1"/>
                </a:cxn>
                <a:cxn ang="0">
                  <a:pos x="12" y="5"/>
                </a:cxn>
                <a:cxn ang="0">
                  <a:pos x="7" y="11"/>
                </a:cxn>
                <a:cxn ang="0">
                  <a:pos x="3" y="20"/>
                </a:cxn>
                <a:cxn ang="0">
                  <a:pos x="0" y="31"/>
                </a:cxn>
                <a:cxn ang="0">
                  <a:pos x="1" y="42"/>
                </a:cxn>
                <a:cxn ang="0">
                  <a:pos x="6" y="55"/>
                </a:cxn>
                <a:cxn ang="0">
                  <a:pos x="18" y="69"/>
                </a:cxn>
                <a:cxn ang="0">
                  <a:pos x="180" y="65"/>
                </a:cxn>
                <a:cxn ang="0">
                  <a:pos x="188" y="3"/>
                </a:cxn>
                <a:cxn ang="0">
                  <a:pos x="18" y="0"/>
                </a:cxn>
              </a:cxnLst>
              <a:rect l="0" t="0" r="r" b="b"/>
              <a:pathLst>
                <a:path w="188" h="69">
                  <a:moveTo>
                    <a:pt x="18" y="0"/>
                  </a:moveTo>
                  <a:lnTo>
                    <a:pt x="16" y="1"/>
                  </a:lnTo>
                  <a:lnTo>
                    <a:pt x="12" y="5"/>
                  </a:lnTo>
                  <a:lnTo>
                    <a:pt x="7" y="11"/>
                  </a:lnTo>
                  <a:lnTo>
                    <a:pt x="3" y="20"/>
                  </a:lnTo>
                  <a:lnTo>
                    <a:pt x="0" y="31"/>
                  </a:lnTo>
                  <a:lnTo>
                    <a:pt x="1" y="42"/>
                  </a:lnTo>
                  <a:lnTo>
                    <a:pt x="6" y="55"/>
                  </a:lnTo>
                  <a:lnTo>
                    <a:pt x="18" y="69"/>
                  </a:lnTo>
                  <a:lnTo>
                    <a:pt x="180" y="65"/>
                  </a:lnTo>
                  <a:lnTo>
                    <a:pt x="188" y="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A5A5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2" name="Freeform 52"/>
            <p:cNvSpPr>
              <a:spLocks/>
            </p:cNvSpPr>
            <p:nvPr/>
          </p:nvSpPr>
          <p:spPr bwMode="auto">
            <a:xfrm>
              <a:off x="7562851" y="528638"/>
              <a:ext cx="146050" cy="53975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8" y="1"/>
                </a:cxn>
                <a:cxn ang="0">
                  <a:pos x="13" y="6"/>
                </a:cxn>
                <a:cxn ang="0">
                  <a:pos x="7" y="11"/>
                </a:cxn>
                <a:cxn ang="0">
                  <a:pos x="3" y="20"/>
                </a:cxn>
                <a:cxn ang="0">
                  <a:pos x="0" y="30"/>
                </a:cxn>
                <a:cxn ang="0">
                  <a:pos x="0" y="41"/>
                </a:cxn>
                <a:cxn ang="0">
                  <a:pos x="5" y="54"/>
                </a:cxn>
                <a:cxn ang="0">
                  <a:pos x="16" y="68"/>
                </a:cxn>
                <a:cxn ang="0">
                  <a:pos x="179" y="64"/>
                </a:cxn>
                <a:cxn ang="0">
                  <a:pos x="184" y="7"/>
                </a:cxn>
                <a:cxn ang="0">
                  <a:pos x="19" y="0"/>
                </a:cxn>
              </a:cxnLst>
              <a:rect l="0" t="0" r="r" b="b"/>
              <a:pathLst>
                <a:path w="184" h="68">
                  <a:moveTo>
                    <a:pt x="19" y="0"/>
                  </a:moveTo>
                  <a:lnTo>
                    <a:pt x="18" y="1"/>
                  </a:lnTo>
                  <a:lnTo>
                    <a:pt x="13" y="6"/>
                  </a:lnTo>
                  <a:lnTo>
                    <a:pt x="7" y="11"/>
                  </a:lnTo>
                  <a:lnTo>
                    <a:pt x="3" y="20"/>
                  </a:lnTo>
                  <a:lnTo>
                    <a:pt x="0" y="30"/>
                  </a:lnTo>
                  <a:lnTo>
                    <a:pt x="0" y="41"/>
                  </a:lnTo>
                  <a:lnTo>
                    <a:pt x="5" y="54"/>
                  </a:lnTo>
                  <a:lnTo>
                    <a:pt x="16" y="68"/>
                  </a:lnTo>
                  <a:lnTo>
                    <a:pt x="179" y="64"/>
                  </a:lnTo>
                  <a:lnTo>
                    <a:pt x="184" y="7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A5A5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3" name="Freeform 53"/>
            <p:cNvSpPr>
              <a:spLocks/>
            </p:cNvSpPr>
            <p:nvPr/>
          </p:nvSpPr>
          <p:spPr bwMode="auto">
            <a:xfrm>
              <a:off x="7485063" y="527050"/>
              <a:ext cx="25400" cy="2381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20"/>
                </a:cxn>
                <a:cxn ang="0">
                  <a:pos x="5" y="25"/>
                </a:cxn>
                <a:cxn ang="0">
                  <a:pos x="11" y="27"/>
                </a:cxn>
                <a:cxn ang="0">
                  <a:pos x="17" y="28"/>
                </a:cxn>
                <a:cxn ang="0">
                  <a:pos x="23" y="26"/>
                </a:cxn>
                <a:cxn ang="0">
                  <a:pos x="27" y="23"/>
                </a:cxn>
                <a:cxn ang="0">
                  <a:pos x="31" y="18"/>
                </a:cxn>
                <a:cxn ang="0">
                  <a:pos x="31" y="12"/>
                </a:cxn>
                <a:cxn ang="0">
                  <a:pos x="28" y="8"/>
                </a:cxn>
                <a:cxn ang="0">
                  <a:pos x="25" y="3"/>
                </a:cxn>
                <a:cxn ang="0">
                  <a:pos x="19" y="1"/>
                </a:cxn>
                <a:cxn ang="0">
                  <a:pos x="13" y="0"/>
                </a:cxn>
                <a:cxn ang="0">
                  <a:pos x="8" y="2"/>
                </a:cxn>
                <a:cxn ang="0">
                  <a:pos x="3" y="5"/>
                </a:cxn>
                <a:cxn ang="0">
                  <a:pos x="0" y="10"/>
                </a:cxn>
                <a:cxn ang="0">
                  <a:pos x="0" y="16"/>
                </a:cxn>
              </a:cxnLst>
              <a:rect l="0" t="0" r="r" b="b"/>
              <a:pathLst>
                <a:path w="31" h="28">
                  <a:moveTo>
                    <a:pt x="0" y="16"/>
                  </a:moveTo>
                  <a:lnTo>
                    <a:pt x="2" y="20"/>
                  </a:lnTo>
                  <a:lnTo>
                    <a:pt x="5" y="25"/>
                  </a:lnTo>
                  <a:lnTo>
                    <a:pt x="11" y="27"/>
                  </a:lnTo>
                  <a:lnTo>
                    <a:pt x="17" y="28"/>
                  </a:lnTo>
                  <a:lnTo>
                    <a:pt x="23" y="26"/>
                  </a:lnTo>
                  <a:lnTo>
                    <a:pt x="27" y="23"/>
                  </a:lnTo>
                  <a:lnTo>
                    <a:pt x="31" y="18"/>
                  </a:lnTo>
                  <a:lnTo>
                    <a:pt x="31" y="12"/>
                  </a:lnTo>
                  <a:lnTo>
                    <a:pt x="28" y="8"/>
                  </a:lnTo>
                  <a:lnTo>
                    <a:pt x="25" y="3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2"/>
                  </a:lnTo>
                  <a:lnTo>
                    <a:pt x="3" y="5"/>
                  </a:lnTo>
                  <a:lnTo>
                    <a:pt x="0" y="1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C9BA6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4" name="Freeform 54"/>
            <p:cNvSpPr>
              <a:spLocks/>
            </p:cNvSpPr>
            <p:nvPr/>
          </p:nvSpPr>
          <p:spPr bwMode="auto">
            <a:xfrm>
              <a:off x="7581901" y="547688"/>
              <a:ext cx="25400" cy="22225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" y="21"/>
                </a:cxn>
                <a:cxn ang="0">
                  <a:pos x="5" y="25"/>
                </a:cxn>
                <a:cxn ang="0">
                  <a:pos x="11" y="28"/>
                </a:cxn>
                <a:cxn ang="0">
                  <a:pos x="17" y="29"/>
                </a:cxn>
                <a:cxn ang="0">
                  <a:pos x="23" y="26"/>
                </a:cxn>
                <a:cxn ang="0">
                  <a:pos x="27" y="23"/>
                </a:cxn>
                <a:cxn ang="0">
                  <a:pos x="31" y="18"/>
                </a:cxn>
                <a:cxn ang="0">
                  <a:pos x="31" y="13"/>
                </a:cxn>
                <a:cxn ang="0">
                  <a:pos x="28" y="8"/>
                </a:cxn>
                <a:cxn ang="0">
                  <a:pos x="25" y="3"/>
                </a:cxn>
                <a:cxn ang="0">
                  <a:pos x="19" y="1"/>
                </a:cxn>
                <a:cxn ang="0">
                  <a:pos x="13" y="0"/>
                </a:cxn>
                <a:cxn ang="0">
                  <a:pos x="8" y="2"/>
                </a:cxn>
                <a:cxn ang="0">
                  <a:pos x="3" y="6"/>
                </a:cxn>
                <a:cxn ang="0">
                  <a:pos x="0" y="10"/>
                </a:cxn>
                <a:cxn ang="0">
                  <a:pos x="0" y="16"/>
                </a:cxn>
              </a:cxnLst>
              <a:rect l="0" t="0" r="r" b="b"/>
              <a:pathLst>
                <a:path w="31" h="29">
                  <a:moveTo>
                    <a:pt x="0" y="16"/>
                  </a:moveTo>
                  <a:lnTo>
                    <a:pt x="2" y="21"/>
                  </a:lnTo>
                  <a:lnTo>
                    <a:pt x="5" y="25"/>
                  </a:lnTo>
                  <a:lnTo>
                    <a:pt x="11" y="28"/>
                  </a:lnTo>
                  <a:lnTo>
                    <a:pt x="17" y="29"/>
                  </a:lnTo>
                  <a:lnTo>
                    <a:pt x="23" y="26"/>
                  </a:lnTo>
                  <a:lnTo>
                    <a:pt x="27" y="23"/>
                  </a:lnTo>
                  <a:lnTo>
                    <a:pt x="31" y="18"/>
                  </a:lnTo>
                  <a:lnTo>
                    <a:pt x="31" y="13"/>
                  </a:lnTo>
                  <a:lnTo>
                    <a:pt x="28" y="8"/>
                  </a:lnTo>
                  <a:lnTo>
                    <a:pt x="25" y="3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2"/>
                  </a:lnTo>
                  <a:lnTo>
                    <a:pt x="3" y="6"/>
                  </a:lnTo>
                  <a:lnTo>
                    <a:pt x="0" y="1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6060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5" name="Freeform 55"/>
            <p:cNvSpPr>
              <a:spLocks/>
            </p:cNvSpPr>
            <p:nvPr/>
          </p:nvSpPr>
          <p:spPr bwMode="auto">
            <a:xfrm>
              <a:off x="7562851" y="530225"/>
              <a:ext cx="146050" cy="49213"/>
            </a:xfrm>
            <a:custGeom>
              <a:avLst/>
              <a:gdLst/>
              <a:ahLst/>
              <a:cxnLst>
                <a:cxn ang="0">
                  <a:pos x="179" y="0"/>
                </a:cxn>
                <a:cxn ang="0">
                  <a:pos x="23" y="1"/>
                </a:cxn>
                <a:cxn ang="0">
                  <a:pos x="21" y="2"/>
                </a:cxn>
                <a:cxn ang="0">
                  <a:pos x="18" y="5"/>
                </a:cxn>
                <a:cxn ang="0">
                  <a:pos x="11" y="9"/>
                </a:cxn>
                <a:cxn ang="0">
                  <a:pos x="6" y="15"/>
                </a:cxn>
                <a:cxn ang="0">
                  <a:pos x="2" y="24"/>
                </a:cxn>
                <a:cxn ang="0">
                  <a:pos x="0" y="35"/>
                </a:cxn>
                <a:cxn ang="0">
                  <a:pos x="3" y="46"/>
                </a:cxn>
                <a:cxn ang="0">
                  <a:pos x="12" y="61"/>
                </a:cxn>
                <a:cxn ang="0">
                  <a:pos x="11" y="60"/>
                </a:cxn>
                <a:cxn ang="0">
                  <a:pos x="10" y="55"/>
                </a:cxn>
                <a:cxn ang="0">
                  <a:pos x="7" y="48"/>
                </a:cxn>
                <a:cxn ang="0">
                  <a:pos x="6" y="40"/>
                </a:cxn>
                <a:cxn ang="0">
                  <a:pos x="6" y="31"/>
                </a:cxn>
                <a:cxn ang="0">
                  <a:pos x="10" y="22"/>
                </a:cxn>
                <a:cxn ang="0">
                  <a:pos x="18" y="14"/>
                </a:cxn>
                <a:cxn ang="0">
                  <a:pos x="29" y="7"/>
                </a:cxn>
                <a:cxn ang="0">
                  <a:pos x="183" y="6"/>
                </a:cxn>
                <a:cxn ang="0">
                  <a:pos x="179" y="0"/>
                </a:cxn>
              </a:cxnLst>
              <a:rect l="0" t="0" r="r" b="b"/>
              <a:pathLst>
                <a:path w="183" h="61">
                  <a:moveTo>
                    <a:pt x="179" y="0"/>
                  </a:moveTo>
                  <a:lnTo>
                    <a:pt x="23" y="1"/>
                  </a:lnTo>
                  <a:lnTo>
                    <a:pt x="21" y="2"/>
                  </a:lnTo>
                  <a:lnTo>
                    <a:pt x="18" y="5"/>
                  </a:lnTo>
                  <a:lnTo>
                    <a:pt x="11" y="9"/>
                  </a:lnTo>
                  <a:lnTo>
                    <a:pt x="6" y="15"/>
                  </a:lnTo>
                  <a:lnTo>
                    <a:pt x="2" y="24"/>
                  </a:lnTo>
                  <a:lnTo>
                    <a:pt x="0" y="35"/>
                  </a:lnTo>
                  <a:lnTo>
                    <a:pt x="3" y="46"/>
                  </a:lnTo>
                  <a:lnTo>
                    <a:pt x="12" y="61"/>
                  </a:lnTo>
                  <a:lnTo>
                    <a:pt x="11" y="60"/>
                  </a:lnTo>
                  <a:lnTo>
                    <a:pt x="10" y="55"/>
                  </a:lnTo>
                  <a:lnTo>
                    <a:pt x="7" y="48"/>
                  </a:lnTo>
                  <a:lnTo>
                    <a:pt x="6" y="40"/>
                  </a:lnTo>
                  <a:lnTo>
                    <a:pt x="6" y="31"/>
                  </a:lnTo>
                  <a:lnTo>
                    <a:pt x="10" y="22"/>
                  </a:lnTo>
                  <a:lnTo>
                    <a:pt x="18" y="14"/>
                  </a:lnTo>
                  <a:lnTo>
                    <a:pt x="29" y="7"/>
                  </a:lnTo>
                  <a:lnTo>
                    <a:pt x="183" y="6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6" name="Freeform 56"/>
            <p:cNvSpPr>
              <a:spLocks/>
            </p:cNvSpPr>
            <p:nvPr/>
          </p:nvSpPr>
          <p:spPr bwMode="auto">
            <a:xfrm>
              <a:off x="7461251" y="508000"/>
              <a:ext cx="147638" cy="47625"/>
            </a:xfrm>
            <a:custGeom>
              <a:avLst/>
              <a:gdLst/>
              <a:ahLst/>
              <a:cxnLst>
                <a:cxn ang="0">
                  <a:pos x="181" y="0"/>
                </a:cxn>
                <a:cxn ang="0">
                  <a:pos x="26" y="0"/>
                </a:cxn>
                <a:cxn ang="0">
                  <a:pos x="23" y="2"/>
                </a:cxn>
                <a:cxn ang="0">
                  <a:pos x="19" y="4"/>
                </a:cxn>
                <a:cxn ang="0">
                  <a:pos x="13" y="7"/>
                </a:cxn>
                <a:cxn ang="0">
                  <a:pos x="7" y="13"/>
                </a:cxn>
                <a:cxn ang="0">
                  <a:pos x="3" y="21"/>
                </a:cxn>
                <a:cxn ang="0">
                  <a:pos x="0" y="32"/>
                </a:cxn>
                <a:cxn ang="0">
                  <a:pos x="3" y="45"/>
                </a:cxn>
                <a:cxn ang="0">
                  <a:pos x="11" y="60"/>
                </a:cxn>
                <a:cxn ang="0">
                  <a:pos x="10" y="59"/>
                </a:cxn>
                <a:cxn ang="0">
                  <a:pos x="9" y="55"/>
                </a:cxn>
                <a:cxn ang="0">
                  <a:pos x="7" y="48"/>
                </a:cxn>
                <a:cxn ang="0">
                  <a:pos x="7" y="40"/>
                </a:cxn>
                <a:cxn ang="0">
                  <a:pos x="9" y="30"/>
                </a:cxn>
                <a:cxn ang="0">
                  <a:pos x="12" y="22"/>
                </a:cxn>
                <a:cxn ang="0">
                  <a:pos x="20" y="13"/>
                </a:cxn>
                <a:cxn ang="0">
                  <a:pos x="32" y="6"/>
                </a:cxn>
                <a:cxn ang="0">
                  <a:pos x="187" y="5"/>
                </a:cxn>
                <a:cxn ang="0">
                  <a:pos x="181" y="0"/>
                </a:cxn>
              </a:cxnLst>
              <a:rect l="0" t="0" r="r" b="b"/>
              <a:pathLst>
                <a:path w="187" h="60">
                  <a:moveTo>
                    <a:pt x="181" y="0"/>
                  </a:moveTo>
                  <a:lnTo>
                    <a:pt x="26" y="0"/>
                  </a:lnTo>
                  <a:lnTo>
                    <a:pt x="23" y="2"/>
                  </a:lnTo>
                  <a:lnTo>
                    <a:pt x="19" y="4"/>
                  </a:lnTo>
                  <a:lnTo>
                    <a:pt x="13" y="7"/>
                  </a:lnTo>
                  <a:lnTo>
                    <a:pt x="7" y="13"/>
                  </a:lnTo>
                  <a:lnTo>
                    <a:pt x="3" y="21"/>
                  </a:lnTo>
                  <a:lnTo>
                    <a:pt x="0" y="32"/>
                  </a:lnTo>
                  <a:lnTo>
                    <a:pt x="3" y="45"/>
                  </a:lnTo>
                  <a:lnTo>
                    <a:pt x="11" y="60"/>
                  </a:lnTo>
                  <a:lnTo>
                    <a:pt x="10" y="59"/>
                  </a:lnTo>
                  <a:lnTo>
                    <a:pt x="9" y="55"/>
                  </a:lnTo>
                  <a:lnTo>
                    <a:pt x="7" y="48"/>
                  </a:lnTo>
                  <a:lnTo>
                    <a:pt x="7" y="40"/>
                  </a:lnTo>
                  <a:lnTo>
                    <a:pt x="9" y="30"/>
                  </a:lnTo>
                  <a:lnTo>
                    <a:pt x="12" y="22"/>
                  </a:lnTo>
                  <a:lnTo>
                    <a:pt x="20" y="13"/>
                  </a:lnTo>
                  <a:lnTo>
                    <a:pt x="32" y="6"/>
                  </a:lnTo>
                  <a:lnTo>
                    <a:pt x="187" y="5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7" name="Freeform 57"/>
            <p:cNvSpPr>
              <a:spLocks/>
            </p:cNvSpPr>
            <p:nvPr/>
          </p:nvSpPr>
          <p:spPr bwMode="auto">
            <a:xfrm>
              <a:off x="7519988" y="612775"/>
              <a:ext cx="127000" cy="38100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8" y="7"/>
                </a:cxn>
                <a:cxn ang="0">
                  <a:pos x="15" y="8"/>
                </a:cxn>
                <a:cxn ang="0">
                  <a:pos x="10" y="11"/>
                </a:cxn>
                <a:cxn ang="0">
                  <a:pos x="3" y="18"/>
                </a:cxn>
                <a:cxn ang="0">
                  <a:pos x="0" y="27"/>
                </a:cxn>
                <a:cxn ang="0">
                  <a:pos x="3" y="31"/>
                </a:cxn>
                <a:cxn ang="0">
                  <a:pos x="7" y="37"/>
                </a:cxn>
                <a:cxn ang="0">
                  <a:pos x="14" y="44"/>
                </a:cxn>
                <a:cxn ang="0">
                  <a:pos x="23" y="47"/>
                </a:cxn>
                <a:cxn ang="0">
                  <a:pos x="152" y="40"/>
                </a:cxn>
                <a:cxn ang="0">
                  <a:pos x="156" y="36"/>
                </a:cxn>
                <a:cxn ang="0">
                  <a:pos x="159" y="24"/>
                </a:cxn>
                <a:cxn ang="0">
                  <a:pos x="158" y="11"/>
                </a:cxn>
                <a:cxn ang="0">
                  <a:pos x="144" y="0"/>
                </a:cxn>
              </a:cxnLst>
              <a:rect l="0" t="0" r="r" b="b"/>
              <a:pathLst>
                <a:path w="159" h="47">
                  <a:moveTo>
                    <a:pt x="144" y="0"/>
                  </a:moveTo>
                  <a:lnTo>
                    <a:pt x="18" y="7"/>
                  </a:lnTo>
                  <a:lnTo>
                    <a:pt x="15" y="8"/>
                  </a:lnTo>
                  <a:lnTo>
                    <a:pt x="10" y="11"/>
                  </a:lnTo>
                  <a:lnTo>
                    <a:pt x="3" y="18"/>
                  </a:lnTo>
                  <a:lnTo>
                    <a:pt x="0" y="27"/>
                  </a:lnTo>
                  <a:lnTo>
                    <a:pt x="3" y="31"/>
                  </a:lnTo>
                  <a:lnTo>
                    <a:pt x="7" y="37"/>
                  </a:lnTo>
                  <a:lnTo>
                    <a:pt x="14" y="44"/>
                  </a:lnTo>
                  <a:lnTo>
                    <a:pt x="23" y="47"/>
                  </a:lnTo>
                  <a:lnTo>
                    <a:pt x="152" y="40"/>
                  </a:lnTo>
                  <a:lnTo>
                    <a:pt x="156" y="36"/>
                  </a:lnTo>
                  <a:lnTo>
                    <a:pt x="159" y="24"/>
                  </a:lnTo>
                  <a:lnTo>
                    <a:pt x="158" y="11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A5A5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8" name="Freeform 58"/>
            <p:cNvSpPr>
              <a:spLocks/>
            </p:cNvSpPr>
            <p:nvPr/>
          </p:nvSpPr>
          <p:spPr bwMode="auto">
            <a:xfrm>
              <a:off x="7527926" y="620713"/>
              <a:ext cx="114300" cy="14288"/>
            </a:xfrm>
            <a:custGeom>
              <a:avLst/>
              <a:gdLst/>
              <a:ahLst/>
              <a:cxnLst>
                <a:cxn ang="0">
                  <a:pos x="138" y="0"/>
                </a:cxn>
                <a:cxn ang="0">
                  <a:pos x="12" y="7"/>
                </a:cxn>
                <a:cxn ang="0">
                  <a:pos x="10" y="8"/>
                </a:cxn>
                <a:cxn ang="0">
                  <a:pos x="4" y="10"/>
                </a:cxn>
                <a:cxn ang="0">
                  <a:pos x="0" y="15"/>
                </a:cxn>
                <a:cxn ang="0">
                  <a:pos x="1" y="20"/>
                </a:cxn>
                <a:cxn ang="0">
                  <a:pos x="2" y="20"/>
                </a:cxn>
                <a:cxn ang="0">
                  <a:pos x="5" y="18"/>
                </a:cxn>
                <a:cxn ang="0">
                  <a:pos x="12" y="17"/>
                </a:cxn>
                <a:cxn ang="0">
                  <a:pos x="23" y="17"/>
                </a:cxn>
                <a:cxn ang="0">
                  <a:pos x="141" y="15"/>
                </a:cxn>
                <a:cxn ang="0">
                  <a:pos x="142" y="14"/>
                </a:cxn>
                <a:cxn ang="0">
                  <a:pos x="143" y="10"/>
                </a:cxn>
                <a:cxn ang="0">
                  <a:pos x="142" y="6"/>
                </a:cxn>
                <a:cxn ang="0">
                  <a:pos x="138" y="0"/>
                </a:cxn>
              </a:cxnLst>
              <a:rect l="0" t="0" r="r" b="b"/>
              <a:pathLst>
                <a:path w="143" h="20">
                  <a:moveTo>
                    <a:pt x="138" y="0"/>
                  </a:moveTo>
                  <a:lnTo>
                    <a:pt x="12" y="7"/>
                  </a:lnTo>
                  <a:lnTo>
                    <a:pt x="10" y="8"/>
                  </a:lnTo>
                  <a:lnTo>
                    <a:pt x="4" y="10"/>
                  </a:lnTo>
                  <a:lnTo>
                    <a:pt x="0" y="15"/>
                  </a:lnTo>
                  <a:lnTo>
                    <a:pt x="1" y="20"/>
                  </a:lnTo>
                  <a:lnTo>
                    <a:pt x="2" y="20"/>
                  </a:lnTo>
                  <a:lnTo>
                    <a:pt x="5" y="18"/>
                  </a:lnTo>
                  <a:lnTo>
                    <a:pt x="12" y="17"/>
                  </a:lnTo>
                  <a:lnTo>
                    <a:pt x="23" y="17"/>
                  </a:lnTo>
                  <a:lnTo>
                    <a:pt x="141" y="15"/>
                  </a:lnTo>
                  <a:lnTo>
                    <a:pt x="142" y="14"/>
                  </a:lnTo>
                  <a:lnTo>
                    <a:pt x="143" y="10"/>
                  </a:lnTo>
                  <a:lnTo>
                    <a:pt x="142" y="6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9" name="Freeform 59"/>
            <p:cNvSpPr>
              <a:spLocks/>
            </p:cNvSpPr>
            <p:nvPr/>
          </p:nvSpPr>
          <p:spPr bwMode="auto">
            <a:xfrm>
              <a:off x="7697788" y="508000"/>
              <a:ext cx="47625" cy="142875"/>
            </a:xfrm>
            <a:custGeom>
              <a:avLst/>
              <a:gdLst/>
              <a:ahLst/>
              <a:cxnLst>
                <a:cxn ang="0">
                  <a:pos x="53" y="37"/>
                </a:cxn>
                <a:cxn ang="0">
                  <a:pos x="27" y="147"/>
                </a:cxn>
                <a:cxn ang="0">
                  <a:pos x="25" y="151"/>
                </a:cxn>
                <a:cxn ang="0">
                  <a:pos x="20" y="161"/>
                </a:cxn>
                <a:cxn ang="0">
                  <a:pos x="11" y="172"/>
                </a:cxn>
                <a:cxn ang="0">
                  <a:pos x="0" y="179"/>
                </a:cxn>
                <a:cxn ang="0">
                  <a:pos x="1" y="179"/>
                </a:cxn>
                <a:cxn ang="0">
                  <a:pos x="5" y="178"/>
                </a:cxn>
                <a:cxn ang="0">
                  <a:pos x="10" y="177"/>
                </a:cxn>
                <a:cxn ang="0">
                  <a:pos x="17" y="173"/>
                </a:cxn>
                <a:cxn ang="0">
                  <a:pos x="23" y="169"/>
                </a:cxn>
                <a:cxn ang="0">
                  <a:pos x="28" y="163"/>
                </a:cxn>
                <a:cxn ang="0">
                  <a:pos x="33" y="155"/>
                </a:cxn>
                <a:cxn ang="0">
                  <a:pos x="35" y="144"/>
                </a:cxn>
                <a:cxn ang="0">
                  <a:pos x="60" y="42"/>
                </a:cxn>
                <a:cxn ang="0">
                  <a:pos x="60" y="37"/>
                </a:cxn>
                <a:cxn ang="0">
                  <a:pos x="60" y="26"/>
                </a:cxn>
                <a:cxn ang="0">
                  <a:pos x="55" y="12"/>
                </a:cxn>
                <a:cxn ang="0">
                  <a:pos x="46" y="0"/>
                </a:cxn>
                <a:cxn ang="0">
                  <a:pos x="47" y="4"/>
                </a:cxn>
                <a:cxn ang="0">
                  <a:pos x="49" y="13"/>
                </a:cxn>
                <a:cxn ang="0">
                  <a:pos x="51" y="26"/>
                </a:cxn>
                <a:cxn ang="0">
                  <a:pos x="53" y="37"/>
                </a:cxn>
              </a:cxnLst>
              <a:rect l="0" t="0" r="r" b="b"/>
              <a:pathLst>
                <a:path w="60" h="179">
                  <a:moveTo>
                    <a:pt x="53" y="37"/>
                  </a:moveTo>
                  <a:lnTo>
                    <a:pt x="27" y="147"/>
                  </a:lnTo>
                  <a:lnTo>
                    <a:pt x="25" y="151"/>
                  </a:lnTo>
                  <a:lnTo>
                    <a:pt x="20" y="161"/>
                  </a:lnTo>
                  <a:lnTo>
                    <a:pt x="11" y="172"/>
                  </a:lnTo>
                  <a:lnTo>
                    <a:pt x="0" y="179"/>
                  </a:lnTo>
                  <a:lnTo>
                    <a:pt x="1" y="179"/>
                  </a:lnTo>
                  <a:lnTo>
                    <a:pt x="5" y="178"/>
                  </a:lnTo>
                  <a:lnTo>
                    <a:pt x="10" y="177"/>
                  </a:lnTo>
                  <a:lnTo>
                    <a:pt x="17" y="173"/>
                  </a:lnTo>
                  <a:lnTo>
                    <a:pt x="23" y="169"/>
                  </a:lnTo>
                  <a:lnTo>
                    <a:pt x="28" y="163"/>
                  </a:lnTo>
                  <a:lnTo>
                    <a:pt x="33" y="155"/>
                  </a:lnTo>
                  <a:lnTo>
                    <a:pt x="35" y="144"/>
                  </a:lnTo>
                  <a:lnTo>
                    <a:pt x="60" y="42"/>
                  </a:lnTo>
                  <a:lnTo>
                    <a:pt x="60" y="37"/>
                  </a:lnTo>
                  <a:lnTo>
                    <a:pt x="60" y="26"/>
                  </a:lnTo>
                  <a:lnTo>
                    <a:pt x="55" y="12"/>
                  </a:lnTo>
                  <a:lnTo>
                    <a:pt x="46" y="0"/>
                  </a:lnTo>
                  <a:lnTo>
                    <a:pt x="47" y="4"/>
                  </a:lnTo>
                  <a:lnTo>
                    <a:pt x="49" y="13"/>
                  </a:lnTo>
                  <a:lnTo>
                    <a:pt x="51" y="26"/>
                  </a:lnTo>
                  <a:lnTo>
                    <a:pt x="53" y="37"/>
                  </a:lnTo>
                  <a:close/>
                </a:path>
              </a:pathLst>
            </a:custGeom>
            <a:solidFill>
              <a:srgbClr val="2626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80" name="Freeform 60"/>
            <p:cNvSpPr>
              <a:spLocks/>
            </p:cNvSpPr>
            <p:nvPr/>
          </p:nvSpPr>
          <p:spPr bwMode="auto">
            <a:xfrm>
              <a:off x="6516688" y="403225"/>
              <a:ext cx="352425" cy="274638"/>
            </a:xfrm>
            <a:custGeom>
              <a:avLst/>
              <a:gdLst/>
              <a:ahLst/>
              <a:cxnLst>
                <a:cxn ang="0">
                  <a:pos x="443" y="0"/>
                </a:cxn>
                <a:cxn ang="0">
                  <a:pos x="427" y="1"/>
                </a:cxn>
                <a:cxn ang="0">
                  <a:pos x="411" y="2"/>
                </a:cxn>
                <a:cxn ang="0">
                  <a:pos x="395" y="6"/>
                </a:cxn>
                <a:cxn ang="0">
                  <a:pos x="380" y="9"/>
                </a:cxn>
                <a:cxn ang="0">
                  <a:pos x="364" y="15"/>
                </a:cxn>
                <a:cxn ang="0">
                  <a:pos x="349" y="23"/>
                </a:cxn>
                <a:cxn ang="0">
                  <a:pos x="334" y="31"/>
                </a:cxn>
                <a:cxn ang="0">
                  <a:pos x="320" y="43"/>
                </a:cxn>
                <a:cxn ang="0">
                  <a:pos x="304" y="58"/>
                </a:cxn>
                <a:cxn ang="0">
                  <a:pos x="290" y="74"/>
                </a:cxn>
                <a:cxn ang="0">
                  <a:pos x="276" y="91"/>
                </a:cxn>
                <a:cxn ang="0">
                  <a:pos x="263" y="109"/>
                </a:cxn>
                <a:cxn ang="0">
                  <a:pos x="250" y="127"/>
                </a:cxn>
                <a:cxn ang="0">
                  <a:pos x="236" y="145"/>
                </a:cxn>
                <a:cxn ang="0">
                  <a:pos x="222" y="164"/>
                </a:cxn>
                <a:cxn ang="0">
                  <a:pos x="207" y="181"/>
                </a:cxn>
                <a:cxn ang="0">
                  <a:pos x="190" y="198"/>
                </a:cxn>
                <a:cxn ang="0">
                  <a:pos x="172" y="216"/>
                </a:cxn>
                <a:cxn ang="0">
                  <a:pos x="151" y="231"/>
                </a:cxn>
                <a:cxn ang="0">
                  <a:pos x="128" y="244"/>
                </a:cxn>
                <a:cxn ang="0">
                  <a:pos x="101" y="257"/>
                </a:cxn>
                <a:cxn ang="0">
                  <a:pos x="71" y="267"/>
                </a:cxn>
                <a:cxn ang="0">
                  <a:pos x="38" y="277"/>
                </a:cxn>
                <a:cxn ang="0">
                  <a:pos x="0" y="282"/>
                </a:cxn>
                <a:cxn ang="0">
                  <a:pos x="0" y="345"/>
                </a:cxn>
                <a:cxn ang="0">
                  <a:pos x="2" y="345"/>
                </a:cxn>
                <a:cxn ang="0">
                  <a:pos x="10" y="345"/>
                </a:cxn>
                <a:cxn ang="0">
                  <a:pos x="22" y="345"/>
                </a:cxn>
                <a:cxn ang="0">
                  <a:pos x="37" y="344"/>
                </a:cxn>
                <a:cxn ang="0">
                  <a:pos x="55" y="341"/>
                </a:cxn>
                <a:cxn ang="0">
                  <a:pos x="77" y="337"/>
                </a:cxn>
                <a:cxn ang="0">
                  <a:pos x="101" y="331"/>
                </a:cxn>
                <a:cxn ang="0">
                  <a:pos x="127" y="323"/>
                </a:cxn>
                <a:cxn ang="0">
                  <a:pos x="153" y="311"/>
                </a:cxn>
                <a:cxn ang="0">
                  <a:pos x="181" y="297"/>
                </a:cxn>
                <a:cxn ang="0">
                  <a:pos x="210" y="280"/>
                </a:cxn>
                <a:cxn ang="0">
                  <a:pos x="237" y="258"/>
                </a:cxn>
                <a:cxn ang="0">
                  <a:pos x="265" y="232"/>
                </a:cxn>
                <a:cxn ang="0">
                  <a:pos x="291" y="202"/>
                </a:cxn>
                <a:cxn ang="0">
                  <a:pos x="315" y="166"/>
                </a:cxn>
                <a:cxn ang="0">
                  <a:pos x="339" y="124"/>
                </a:cxn>
                <a:cxn ang="0">
                  <a:pos x="340" y="122"/>
                </a:cxn>
                <a:cxn ang="0">
                  <a:pos x="344" y="118"/>
                </a:cxn>
                <a:cxn ang="0">
                  <a:pos x="351" y="109"/>
                </a:cxn>
                <a:cxn ang="0">
                  <a:pos x="360" y="100"/>
                </a:cxn>
                <a:cxn ang="0">
                  <a:pos x="374" y="91"/>
                </a:cxn>
                <a:cxn ang="0">
                  <a:pos x="390" y="84"/>
                </a:cxn>
                <a:cxn ang="0">
                  <a:pos x="410" y="77"/>
                </a:cxn>
                <a:cxn ang="0">
                  <a:pos x="434" y="75"/>
                </a:cxn>
                <a:cxn ang="0">
                  <a:pos x="429" y="55"/>
                </a:cxn>
                <a:cxn ang="0">
                  <a:pos x="431" y="36"/>
                </a:cxn>
                <a:cxn ang="0">
                  <a:pos x="434" y="17"/>
                </a:cxn>
                <a:cxn ang="0">
                  <a:pos x="443" y="0"/>
                </a:cxn>
              </a:cxnLst>
              <a:rect l="0" t="0" r="r" b="b"/>
              <a:pathLst>
                <a:path w="443" h="345">
                  <a:moveTo>
                    <a:pt x="443" y="0"/>
                  </a:moveTo>
                  <a:lnTo>
                    <a:pt x="427" y="1"/>
                  </a:lnTo>
                  <a:lnTo>
                    <a:pt x="411" y="2"/>
                  </a:lnTo>
                  <a:lnTo>
                    <a:pt x="395" y="6"/>
                  </a:lnTo>
                  <a:lnTo>
                    <a:pt x="380" y="9"/>
                  </a:lnTo>
                  <a:lnTo>
                    <a:pt x="364" y="15"/>
                  </a:lnTo>
                  <a:lnTo>
                    <a:pt x="349" y="23"/>
                  </a:lnTo>
                  <a:lnTo>
                    <a:pt x="334" y="31"/>
                  </a:lnTo>
                  <a:lnTo>
                    <a:pt x="320" y="43"/>
                  </a:lnTo>
                  <a:lnTo>
                    <a:pt x="304" y="58"/>
                  </a:lnTo>
                  <a:lnTo>
                    <a:pt x="290" y="74"/>
                  </a:lnTo>
                  <a:lnTo>
                    <a:pt x="276" y="91"/>
                  </a:lnTo>
                  <a:lnTo>
                    <a:pt x="263" y="109"/>
                  </a:lnTo>
                  <a:lnTo>
                    <a:pt x="250" y="127"/>
                  </a:lnTo>
                  <a:lnTo>
                    <a:pt x="236" y="145"/>
                  </a:lnTo>
                  <a:lnTo>
                    <a:pt x="222" y="164"/>
                  </a:lnTo>
                  <a:lnTo>
                    <a:pt x="207" y="181"/>
                  </a:lnTo>
                  <a:lnTo>
                    <a:pt x="190" y="198"/>
                  </a:lnTo>
                  <a:lnTo>
                    <a:pt x="172" y="216"/>
                  </a:lnTo>
                  <a:lnTo>
                    <a:pt x="151" y="231"/>
                  </a:lnTo>
                  <a:lnTo>
                    <a:pt x="128" y="244"/>
                  </a:lnTo>
                  <a:lnTo>
                    <a:pt x="101" y="257"/>
                  </a:lnTo>
                  <a:lnTo>
                    <a:pt x="71" y="267"/>
                  </a:lnTo>
                  <a:lnTo>
                    <a:pt x="38" y="277"/>
                  </a:lnTo>
                  <a:lnTo>
                    <a:pt x="0" y="282"/>
                  </a:lnTo>
                  <a:lnTo>
                    <a:pt x="0" y="345"/>
                  </a:lnTo>
                  <a:lnTo>
                    <a:pt x="2" y="345"/>
                  </a:lnTo>
                  <a:lnTo>
                    <a:pt x="10" y="345"/>
                  </a:lnTo>
                  <a:lnTo>
                    <a:pt x="22" y="345"/>
                  </a:lnTo>
                  <a:lnTo>
                    <a:pt x="37" y="344"/>
                  </a:lnTo>
                  <a:lnTo>
                    <a:pt x="55" y="341"/>
                  </a:lnTo>
                  <a:lnTo>
                    <a:pt x="77" y="337"/>
                  </a:lnTo>
                  <a:lnTo>
                    <a:pt x="101" y="331"/>
                  </a:lnTo>
                  <a:lnTo>
                    <a:pt x="127" y="323"/>
                  </a:lnTo>
                  <a:lnTo>
                    <a:pt x="153" y="311"/>
                  </a:lnTo>
                  <a:lnTo>
                    <a:pt x="181" y="297"/>
                  </a:lnTo>
                  <a:lnTo>
                    <a:pt x="210" y="280"/>
                  </a:lnTo>
                  <a:lnTo>
                    <a:pt x="237" y="258"/>
                  </a:lnTo>
                  <a:lnTo>
                    <a:pt x="265" y="232"/>
                  </a:lnTo>
                  <a:lnTo>
                    <a:pt x="291" y="202"/>
                  </a:lnTo>
                  <a:lnTo>
                    <a:pt x="315" y="166"/>
                  </a:lnTo>
                  <a:lnTo>
                    <a:pt x="339" y="124"/>
                  </a:lnTo>
                  <a:lnTo>
                    <a:pt x="340" y="122"/>
                  </a:lnTo>
                  <a:lnTo>
                    <a:pt x="344" y="118"/>
                  </a:lnTo>
                  <a:lnTo>
                    <a:pt x="351" y="109"/>
                  </a:lnTo>
                  <a:lnTo>
                    <a:pt x="360" y="100"/>
                  </a:lnTo>
                  <a:lnTo>
                    <a:pt x="374" y="91"/>
                  </a:lnTo>
                  <a:lnTo>
                    <a:pt x="390" y="84"/>
                  </a:lnTo>
                  <a:lnTo>
                    <a:pt x="410" y="77"/>
                  </a:lnTo>
                  <a:lnTo>
                    <a:pt x="434" y="75"/>
                  </a:lnTo>
                  <a:lnTo>
                    <a:pt x="429" y="55"/>
                  </a:lnTo>
                  <a:lnTo>
                    <a:pt x="431" y="36"/>
                  </a:lnTo>
                  <a:lnTo>
                    <a:pt x="434" y="17"/>
                  </a:lnTo>
                  <a:lnTo>
                    <a:pt x="443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81" name="Freeform 61"/>
            <p:cNvSpPr>
              <a:spLocks/>
            </p:cNvSpPr>
            <p:nvPr/>
          </p:nvSpPr>
          <p:spPr bwMode="auto">
            <a:xfrm>
              <a:off x="6858001" y="403225"/>
              <a:ext cx="98425" cy="87313"/>
            </a:xfrm>
            <a:custGeom>
              <a:avLst/>
              <a:gdLst/>
              <a:ahLst/>
              <a:cxnLst>
                <a:cxn ang="0">
                  <a:pos x="125" y="108"/>
                </a:cxn>
                <a:cxn ang="0">
                  <a:pos x="125" y="17"/>
                </a:cxn>
                <a:cxn ang="0">
                  <a:pos x="123" y="16"/>
                </a:cxn>
                <a:cxn ang="0">
                  <a:pos x="116" y="15"/>
                </a:cxn>
                <a:cxn ang="0">
                  <a:pos x="105" y="12"/>
                </a:cxn>
                <a:cxn ang="0">
                  <a:pos x="93" y="8"/>
                </a:cxn>
                <a:cxn ang="0">
                  <a:pos x="75" y="5"/>
                </a:cxn>
                <a:cxn ang="0">
                  <a:pos x="57" y="2"/>
                </a:cxn>
                <a:cxn ang="0">
                  <a:pos x="36" y="0"/>
                </a:cxn>
                <a:cxn ang="0">
                  <a:pos x="14" y="0"/>
                </a:cxn>
                <a:cxn ang="0">
                  <a:pos x="5" y="17"/>
                </a:cxn>
                <a:cxn ang="0">
                  <a:pos x="2" y="36"/>
                </a:cxn>
                <a:cxn ang="0">
                  <a:pos x="0" y="55"/>
                </a:cxn>
                <a:cxn ang="0">
                  <a:pos x="5" y="75"/>
                </a:cxn>
                <a:cxn ang="0">
                  <a:pos x="17" y="75"/>
                </a:cxn>
                <a:cxn ang="0">
                  <a:pos x="30" y="76"/>
                </a:cxn>
                <a:cxn ang="0">
                  <a:pos x="43" y="78"/>
                </a:cxn>
                <a:cxn ang="0">
                  <a:pos x="58" y="81"/>
                </a:cxn>
                <a:cxn ang="0">
                  <a:pos x="73" y="85"/>
                </a:cxn>
                <a:cxn ang="0">
                  <a:pos x="89" y="92"/>
                </a:cxn>
                <a:cxn ang="0">
                  <a:pos x="106" y="99"/>
                </a:cxn>
                <a:cxn ang="0">
                  <a:pos x="125" y="108"/>
                </a:cxn>
              </a:cxnLst>
              <a:rect l="0" t="0" r="r" b="b"/>
              <a:pathLst>
                <a:path w="125" h="108">
                  <a:moveTo>
                    <a:pt x="125" y="108"/>
                  </a:moveTo>
                  <a:lnTo>
                    <a:pt x="125" y="17"/>
                  </a:lnTo>
                  <a:lnTo>
                    <a:pt x="123" y="16"/>
                  </a:lnTo>
                  <a:lnTo>
                    <a:pt x="116" y="15"/>
                  </a:lnTo>
                  <a:lnTo>
                    <a:pt x="105" y="12"/>
                  </a:lnTo>
                  <a:lnTo>
                    <a:pt x="93" y="8"/>
                  </a:lnTo>
                  <a:lnTo>
                    <a:pt x="75" y="5"/>
                  </a:lnTo>
                  <a:lnTo>
                    <a:pt x="57" y="2"/>
                  </a:lnTo>
                  <a:lnTo>
                    <a:pt x="36" y="0"/>
                  </a:lnTo>
                  <a:lnTo>
                    <a:pt x="14" y="0"/>
                  </a:lnTo>
                  <a:lnTo>
                    <a:pt x="5" y="17"/>
                  </a:lnTo>
                  <a:lnTo>
                    <a:pt x="2" y="36"/>
                  </a:lnTo>
                  <a:lnTo>
                    <a:pt x="0" y="55"/>
                  </a:lnTo>
                  <a:lnTo>
                    <a:pt x="5" y="75"/>
                  </a:lnTo>
                  <a:lnTo>
                    <a:pt x="17" y="75"/>
                  </a:lnTo>
                  <a:lnTo>
                    <a:pt x="30" y="76"/>
                  </a:lnTo>
                  <a:lnTo>
                    <a:pt x="43" y="78"/>
                  </a:lnTo>
                  <a:lnTo>
                    <a:pt x="58" y="81"/>
                  </a:lnTo>
                  <a:lnTo>
                    <a:pt x="73" y="85"/>
                  </a:lnTo>
                  <a:lnTo>
                    <a:pt x="89" y="92"/>
                  </a:lnTo>
                  <a:lnTo>
                    <a:pt x="106" y="99"/>
                  </a:lnTo>
                  <a:lnTo>
                    <a:pt x="125" y="108"/>
                  </a:lnTo>
                  <a:close/>
                </a:path>
              </a:pathLst>
            </a:custGeom>
            <a:solidFill>
              <a:srgbClr val="2626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82" name="Freeform 62"/>
            <p:cNvSpPr>
              <a:spLocks/>
            </p:cNvSpPr>
            <p:nvPr/>
          </p:nvSpPr>
          <p:spPr bwMode="auto">
            <a:xfrm>
              <a:off x="6923088" y="349250"/>
              <a:ext cx="327025" cy="223838"/>
            </a:xfrm>
            <a:custGeom>
              <a:avLst/>
              <a:gdLst/>
              <a:ahLst/>
              <a:cxnLst>
                <a:cxn ang="0">
                  <a:pos x="300" y="241"/>
                </a:cxn>
                <a:cxn ang="0">
                  <a:pos x="285" y="232"/>
                </a:cxn>
                <a:cxn ang="0">
                  <a:pos x="275" y="223"/>
                </a:cxn>
                <a:cxn ang="0">
                  <a:pos x="271" y="218"/>
                </a:cxn>
                <a:cxn ang="0">
                  <a:pos x="250" y="129"/>
                </a:cxn>
                <a:cxn ang="0">
                  <a:pos x="254" y="66"/>
                </a:cxn>
                <a:cxn ang="0">
                  <a:pos x="264" y="54"/>
                </a:cxn>
                <a:cxn ang="0">
                  <a:pos x="407" y="2"/>
                </a:cxn>
                <a:cxn ang="0">
                  <a:pos x="401" y="0"/>
                </a:cxn>
                <a:cxn ang="0">
                  <a:pos x="199" y="4"/>
                </a:cxn>
                <a:cxn ang="0">
                  <a:pos x="166" y="4"/>
                </a:cxn>
                <a:cxn ang="0">
                  <a:pos x="144" y="7"/>
                </a:cxn>
                <a:cxn ang="0">
                  <a:pos x="133" y="10"/>
                </a:cxn>
                <a:cxn ang="0">
                  <a:pos x="129" y="11"/>
                </a:cxn>
                <a:cxn ang="0">
                  <a:pos x="103" y="18"/>
                </a:cxn>
                <a:cxn ang="0">
                  <a:pos x="73" y="24"/>
                </a:cxn>
                <a:cxn ang="0">
                  <a:pos x="50" y="29"/>
                </a:cxn>
                <a:cxn ang="0">
                  <a:pos x="39" y="31"/>
                </a:cxn>
                <a:cxn ang="0">
                  <a:pos x="13" y="47"/>
                </a:cxn>
                <a:cxn ang="0">
                  <a:pos x="3" y="68"/>
                </a:cxn>
                <a:cxn ang="0">
                  <a:pos x="0" y="85"/>
                </a:cxn>
                <a:cxn ang="0">
                  <a:pos x="0" y="93"/>
                </a:cxn>
                <a:cxn ang="0">
                  <a:pos x="27" y="204"/>
                </a:cxn>
                <a:cxn ang="0">
                  <a:pos x="39" y="220"/>
                </a:cxn>
                <a:cxn ang="0">
                  <a:pos x="96" y="258"/>
                </a:cxn>
                <a:cxn ang="0">
                  <a:pos x="112" y="268"/>
                </a:cxn>
                <a:cxn ang="0">
                  <a:pos x="133" y="273"/>
                </a:cxn>
                <a:cxn ang="0">
                  <a:pos x="150" y="274"/>
                </a:cxn>
                <a:cxn ang="0">
                  <a:pos x="158" y="274"/>
                </a:cxn>
                <a:cxn ang="0">
                  <a:pos x="384" y="281"/>
                </a:cxn>
                <a:cxn ang="0">
                  <a:pos x="389" y="281"/>
                </a:cxn>
                <a:cxn ang="0">
                  <a:pos x="391" y="280"/>
                </a:cxn>
                <a:cxn ang="0">
                  <a:pos x="388" y="279"/>
                </a:cxn>
                <a:cxn ang="0">
                  <a:pos x="310" y="245"/>
                </a:cxn>
              </a:cxnLst>
              <a:rect l="0" t="0" r="r" b="b"/>
              <a:pathLst>
                <a:path w="412" h="281">
                  <a:moveTo>
                    <a:pt x="310" y="245"/>
                  </a:moveTo>
                  <a:lnTo>
                    <a:pt x="300" y="241"/>
                  </a:lnTo>
                  <a:lnTo>
                    <a:pt x="292" y="236"/>
                  </a:lnTo>
                  <a:lnTo>
                    <a:pt x="285" y="232"/>
                  </a:lnTo>
                  <a:lnTo>
                    <a:pt x="280" y="227"/>
                  </a:lnTo>
                  <a:lnTo>
                    <a:pt x="275" y="223"/>
                  </a:lnTo>
                  <a:lnTo>
                    <a:pt x="273" y="220"/>
                  </a:lnTo>
                  <a:lnTo>
                    <a:pt x="271" y="218"/>
                  </a:lnTo>
                  <a:lnTo>
                    <a:pt x="271" y="217"/>
                  </a:lnTo>
                  <a:lnTo>
                    <a:pt x="250" y="129"/>
                  </a:lnTo>
                  <a:lnTo>
                    <a:pt x="248" y="89"/>
                  </a:lnTo>
                  <a:lnTo>
                    <a:pt x="254" y="66"/>
                  </a:lnTo>
                  <a:lnTo>
                    <a:pt x="260" y="56"/>
                  </a:lnTo>
                  <a:lnTo>
                    <a:pt x="264" y="54"/>
                  </a:lnTo>
                  <a:lnTo>
                    <a:pt x="412" y="3"/>
                  </a:lnTo>
                  <a:lnTo>
                    <a:pt x="407" y="2"/>
                  </a:lnTo>
                  <a:lnTo>
                    <a:pt x="403" y="1"/>
                  </a:lnTo>
                  <a:lnTo>
                    <a:pt x="401" y="0"/>
                  </a:lnTo>
                  <a:lnTo>
                    <a:pt x="400" y="0"/>
                  </a:lnTo>
                  <a:lnTo>
                    <a:pt x="199" y="4"/>
                  </a:lnTo>
                  <a:lnTo>
                    <a:pt x="181" y="4"/>
                  </a:lnTo>
                  <a:lnTo>
                    <a:pt x="166" y="4"/>
                  </a:lnTo>
                  <a:lnTo>
                    <a:pt x="153" y="6"/>
                  </a:lnTo>
                  <a:lnTo>
                    <a:pt x="144" y="7"/>
                  </a:lnTo>
                  <a:lnTo>
                    <a:pt x="137" y="9"/>
                  </a:lnTo>
                  <a:lnTo>
                    <a:pt x="133" y="10"/>
                  </a:lnTo>
                  <a:lnTo>
                    <a:pt x="130" y="11"/>
                  </a:lnTo>
                  <a:lnTo>
                    <a:pt x="129" y="11"/>
                  </a:lnTo>
                  <a:lnTo>
                    <a:pt x="117" y="15"/>
                  </a:lnTo>
                  <a:lnTo>
                    <a:pt x="103" y="18"/>
                  </a:lnTo>
                  <a:lnTo>
                    <a:pt x="88" y="21"/>
                  </a:lnTo>
                  <a:lnTo>
                    <a:pt x="73" y="24"/>
                  </a:lnTo>
                  <a:lnTo>
                    <a:pt x="60" y="26"/>
                  </a:lnTo>
                  <a:lnTo>
                    <a:pt x="50" y="29"/>
                  </a:lnTo>
                  <a:lnTo>
                    <a:pt x="42" y="31"/>
                  </a:lnTo>
                  <a:lnTo>
                    <a:pt x="39" y="31"/>
                  </a:lnTo>
                  <a:lnTo>
                    <a:pt x="24" y="38"/>
                  </a:lnTo>
                  <a:lnTo>
                    <a:pt x="13" y="47"/>
                  </a:lnTo>
                  <a:lnTo>
                    <a:pt x="6" y="57"/>
                  </a:lnTo>
                  <a:lnTo>
                    <a:pt x="3" y="68"/>
                  </a:lnTo>
                  <a:lnTo>
                    <a:pt x="0" y="77"/>
                  </a:lnTo>
                  <a:lnTo>
                    <a:pt x="0" y="85"/>
                  </a:lnTo>
                  <a:lnTo>
                    <a:pt x="0" y="91"/>
                  </a:lnTo>
                  <a:lnTo>
                    <a:pt x="0" y="93"/>
                  </a:lnTo>
                  <a:lnTo>
                    <a:pt x="26" y="202"/>
                  </a:lnTo>
                  <a:lnTo>
                    <a:pt x="27" y="204"/>
                  </a:lnTo>
                  <a:lnTo>
                    <a:pt x="31" y="211"/>
                  </a:lnTo>
                  <a:lnTo>
                    <a:pt x="39" y="220"/>
                  </a:lnTo>
                  <a:lnTo>
                    <a:pt x="50" y="229"/>
                  </a:lnTo>
                  <a:lnTo>
                    <a:pt x="96" y="258"/>
                  </a:lnTo>
                  <a:lnTo>
                    <a:pt x="103" y="264"/>
                  </a:lnTo>
                  <a:lnTo>
                    <a:pt x="112" y="268"/>
                  </a:lnTo>
                  <a:lnTo>
                    <a:pt x="121" y="271"/>
                  </a:lnTo>
                  <a:lnTo>
                    <a:pt x="133" y="273"/>
                  </a:lnTo>
                  <a:lnTo>
                    <a:pt x="142" y="274"/>
                  </a:lnTo>
                  <a:lnTo>
                    <a:pt x="150" y="274"/>
                  </a:lnTo>
                  <a:lnTo>
                    <a:pt x="156" y="274"/>
                  </a:lnTo>
                  <a:lnTo>
                    <a:pt x="158" y="274"/>
                  </a:lnTo>
                  <a:lnTo>
                    <a:pt x="380" y="281"/>
                  </a:lnTo>
                  <a:lnTo>
                    <a:pt x="384" y="281"/>
                  </a:lnTo>
                  <a:lnTo>
                    <a:pt x="386" y="281"/>
                  </a:lnTo>
                  <a:lnTo>
                    <a:pt x="389" y="281"/>
                  </a:lnTo>
                  <a:lnTo>
                    <a:pt x="392" y="281"/>
                  </a:lnTo>
                  <a:lnTo>
                    <a:pt x="391" y="280"/>
                  </a:lnTo>
                  <a:lnTo>
                    <a:pt x="389" y="280"/>
                  </a:lnTo>
                  <a:lnTo>
                    <a:pt x="388" y="279"/>
                  </a:lnTo>
                  <a:lnTo>
                    <a:pt x="388" y="279"/>
                  </a:lnTo>
                  <a:lnTo>
                    <a:pt x="310" y="245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83" name="Freeform 63"/>
            <p:cNvSpPr>
              <a:spLocks/>
            </p:cNvSpPr>
            <p:nvPr/>
          </p:nvSpPr>
          <p:spPr bwMode="auto">
            <a:xfrm>
              <a:off x="7116763" y="352425"/>
              <a:ext cx="176213" cy="220663"/>
            </a:xfrm>
            <a:custGeom>
              <a:avLst/>
              <a:gdLst/>
              <a:ahLst/>
              <a:cxnLst>
                <a:cxn ang="0">
                  <a:pos x="221" y="131"/>
                </a:cxn>
                <a:cxn ang="0">
                  <a:pos x="214" y="51"/>
                </a:cxn>
                <a:cxn ang="0">
                  <a:pos x="210" y="39"/>
                </a:cxn>
                <a:cxn ang="0">
                  <a:pos x="206" y="29"/>
                </a:cxn>
                <a:cxn ang="0">
                  <a:pos x="201" y="21"/>
                </a:cxn>
                <a:cxn ang="0">
                  <a:pos x="194" y="15"/>
                </a:cxn>
                <a:cxn ang="0">
                  <a:pos x="187" y="9"/>
                </a:cxn>
                <a:cxn ang="0">
                  <a:pos x="180" y="5"/>
                </a:cxn>
                <a:cxn ang="0">
                  <a:pos x="173" y="3"/>
                </a:cxn>
                <a:cxn ang="0">
                  <a:pos x="166" y="0"/>
                </a:cxn>
                <a:cxn ang="0">
                  <a:pos x="18" y="51"/>
                </a:cxn>
                <a:cxn ang="0">
                  <a:pos x="13" y="53"/>
                </a:cxn>
                <a:cxn ang="0">
                  <a:pos x="5" y="64"/>
                </a:cxn>
                <a:cxn ang="0">
                  <a:pos x="0" y="87"/>
                </a:cxn>
                <a:cxn ang="0">
                  <a:pos x="4" y="126"/>
                </a:cxn>
                <a:cxn ang="0">
                  <a:pos x="25" y="214"/>
                </a:cxn>
                <a:cxn ang="0">
                  <a:pos x="25" y="215"/>
                </a:cxn>
                <a:cxn ang="0">
                  <a:pos x="27" y="217"/>
                </a:cxn>
                <a:cxn ang="0">
                  <a:pos x="29" y="220"/>
                </a:cxn>
                <a:cxn ang="0">
                  <a:pos x="34" y="224"/>
                </a:cxn>
                <a:cxn ang="0">
                  <a:pos x="39" y="229"/>
                </a:cxn>
                <a:cxn ang="0">
                  <a:pos x="46" y="233"/>
                </a:cxn>
                <a:cxn ang="0">
                  <a:pos x="54" y="238"/>
                </a:cxn>
                <a:cxn ang="0">
                  <a:pos x="64" y="242"/>
                </a:cxn>
                <a:cxn ang="0">
                  <a:pos x="142" y="276"/>
                </a:cxn>
                <a:cxn ang="0">
                  <a:pos x="142" y="276"/>
                </a:cxn>
                <a:cxn ang="0">
                  <a:pos x="143" y="277"/>
                </a:cxn>
                <a:cxn ang="0">
                  <a:pos x="145" y="277"/>
                </a:cxn>
                <a:cxn ang="0">
                  <a:pos x="146" y="278"/>
                </a:cxn>
                <a:cxn ang="0">
                  <a:pos x="155" y="276"/>
                </a:cxn>
                <a:cxn ang="0">
                  <a:pos x="163" y="273"/>
                </a:cxn>
                <a:cxn ang="0">
                  <a:pos x="170" y="269"/>
                </a:cxn>
                <a:cxn ang="0">
                  <a:pos x="177" y="265"/>
                </a:cxn>
                <a:cxn ang="0">
                  <a:pos x="181" y="262"/>
                </a:cxn>
                <a:cxn ang="0">
                  <a:pos x="185" y="258"/>
                </a:cxn>
                <a:cxn ang="0">
                  <a:pos x="187" y="256"/>
                </a:cxn>
                <a:cxn ang="0">
                  <a:pos x="188" y="255"/>
                </a:cxn>
                <a:cxn ang="0">
                  <a:pos x="211" y="178"/>
                </a:cxn>
                <a:cxn ang="0">
                  <a:pos x="218" y="162"/>
                </a:cxn>
                <a:cxn ang="0">
                  <a:pos x="221" y="147"/>
                </a:cxn>
                <a:cxn ang="0">
                  <a:pos x="221" y="135"/>
                </a:cxn>
                <a:cxn ang="0">
                  <a:pos x="221" y="131"/>
                </a:cxn>
              </a:cxnLst>
              <a:rect l="0" t="0" r="r" b="b"/>
              <a:pathLst>
                <a:path w="221" h="278">
                  <a:moveTo>
                    <a:pt x="221" y="131"/>
                  </a:moveTo>
                  <a:lnTo>
                    <a:pt x="214" y="51"/>
                  </a:lnTo>
                  <a:lnTo>
                    <a:pt x="210" y="39"/>
                  </a:lnTo>
                  <a:lnTo>
                    <a:pt x="206" y="29"/>
                  </a:lnTo>
                  <a:lnTo>
                    <a:pt x="201" y="21"/>
                  </a:lnTo>
                  <a:lnTo>
                    <a:pt x="194" y="15"/>
                  </a:lnTo>
                  <a:lnTo>
                    <a:pt x="187" y="9"/>
                  </a:lnTo>
                  <a:lnTo>
                    <a:pt x="180" y="5"/>
                  </a:lnTo>
                  <a:lnTo>
                    <a:pt x="173" y="3"/>
                  </a:lnTo>
                  <a:lnTo>
                    <a:pt x="166" y="0"/>
                  </a:lnTo>
                  <a:lnTo>
                    <a:pt x="18" y="51"/>
                  </a:lnTo>
                  <a:lnTo>
                    <a:pt x="13" y="53"/>
                  </a:lnTo>
                  <a:lnTo>
                    <a:pt x="5" y="64"/>
                  </a:lnTo>
                  <a:lnTo>
                    <a:pt x="0" y="87"/>
                  </a:lnTo>
                  <a:lnTo>
                    <a:pt x="4" y="126"/>
                  </a:lnTo>
                  <a:lnTo>
                    <a:pt x="25" y="214"/>
                  </a:lnTo>
                  <a:lnTo>
                    <a:pt x="25" y="215"/>
                  </a:lnTo>
                  <a:lnTo>
                    <a:pt x="27" y="217"/>
                  </a:lnTo>
                  <a:lnTo>
                    <a:pt x="29" y="220"/>
                  </a:lnTo>
                  <a:lnTo>
                    <a:pt x="34" y="224"/>
                  </a:lnTo>
                  <a:lnTo>
                    <a:pt x="39" y="229"/>
                  </a:lnTo>
                  <a:lnTo>
                    <a:pt x="46" y="233"/>
                  </a:lnTo>
                  <a:lnTo>
                    <a:pt x="54" y="238"/>
                  </a:lnTo>
                  <a:lnTo>
                    <a:pt x="64" y="242"/>
                  </a:lnTo>
                  <a:lnTo>
                    <a:pt x="142" y="276"/>
                  </a:lnTo>
                  <a:lnTo>
                    <a:pt x="142" y="276"/>
                  </a:lnTo>
                  <a:lnTo>
                    <a:pt x="143" y="277"/>
                  </a:lnTo>
                  <a:lnTo>
                    <a:pt x="145" y="277"/>
                  </a:lnTo>
                  <a:lnTo>
                    <a:pt x="146" y="278"/>
                  </a:lnTo>
                  <a:lnTo>
                    <a:pt x="155" y="276"/>
                  </a:lnTo>
                  <a:lnTo>
                    <a:pt x="163" y="273"/>
                  </a:lnTo>
                  <a:lnTo>
                    <a:pt x="170" y="269"/>
                  </a:lnTo>
                  <a:lnTo>
                    <a:pt x="177" y="265"/>
                  </a:lnTo>
                  <a:lnTo>
                    <a:pt x="181" y="262"/>
                  </a:lnTo>
                  <a:lnTo>
                    <a:pt x="185" y="258"/>
                  </a:lnTo>
                  <a:lnTo>
                    <a:pt x="187" y="256"/>
                  </a:lnTo>
                  <a:lnTo>
                    <a:pt x="188" y="255"/>
                  </a:lnTo>
                  <a:lnTo>
                    <a:pt x="211" y="178"/>
                  </a:lnTo>
                  <a:lnTo>
                    <a:pt x="218" y="162"/>
                  </a:lnTo>
                  <a:lnTo>
                    <a:pt x="221" y="147"/>
                  </a:lnTo>
                  <a:lnTo>
                    <a:pt x="221" y="135"/>
                  </a:lnTo>
                  <a:lnTo>
                    <a:pt x="221" y="131"/>
                  </a:lnTo>
                  <a:close/>
                </a:path>
              </a:pathLst>
            </a:custGeom>
            <a:solidFill>
              <a:srgbClr val="6060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84" name="Freeform 64"/>
            <p:cNvSpPr>
              <a:spLocks/>
            </p:cNvSpPr>
            <p:nvPr/>
          </p:nvSpPr>
          <p:spPr bwMode="auto">
            <a:xfrm>
              <a:off x="6953251" y="354013"/>
              <a:ext cx="261938" cy="39688"/>
            </a:xfrm>
            <a:custGeom>
              <a:avLst/>
              <a:gdLst/>
              <a:ahLst/>
              <a:cxnLst>
                <a:cxn ang="0">
                  <a:pos x="14" y="44"/>
                </a:cxn>
                <a:cxn ang="0">
                  <a:pos x="188" y="49"/>
                </a:cxn>
                <a:cxn ang="0">
                  <a:pos x="331" y="0"/>
                </a:cxn>
                <a:cxn ang="0">
                  <a:pos x="132" y="7"/>
                </a:cxn>
                <a:cxn ang="0">
                  <a:pos x="129" y="7"/>
                </a:cxn>
                <a:cxn ang="0">
                  <a:pos x="122" y="7"/>
                </a:cxn>
                <a:cxn ang="0">
                  <a:pos x="112" y="9"/>
                </a:cxn>
                <a:cxn ang="0">
                  <a:pos x="102" y="11"/>
                </a:cxn>
                <a:cxn ang="0">
                  <a:pos x="94" y="14"/>
                </a:cxn>
                <a:cxn ang="0">
                  <a:pos x="81" y="17"/>
                </a:cxn>
                <a:cxn ang="0">
                  <a:pos x="65" y="20"/>
                </a:cxn>
                <a:cxn ang="0">
                  <a:pos x="47" y="24"/>
                </a:cxn>
                <a:cxn ang="0">
                  <a:pos x="30" y="29"/>
                </a:cxn>
                <a:cxn ang="0">
                  <a:pos x="16" y="31"/>
                </a:cxn>
                <a:cxn ang="0">
                  <a:pos x="6" y="33"/>
                </a:cxn>
                <a:cxn ang="0">
                  <a:pos x="3" y="34"/>
                </a:cxn>
                <a:cxn ang="0">
                  <a:pos x="1" y="35"/>
                </a:cxn>
                <a:cxn ang="0">
                  <a:pos x="0" y="39"/>
                </a:cxn>
                <a:cxn ang="0">
                  <a:pos x="4" y="42"/>
                </a:cxn>
                <a:cxn ang="0">
                  <a:pos x="14" y="44"/>
                </a:cxn>
              </a:cxnLst>
              <a:rect l="0" t="0" r="r" b="b"/>
              <a:pathLst>
                <a:path w="331" h="49">
                  <a:moveTo>
                    <a:pt x="14" y="44"/>
                  </a:moveTo>
                  <a:lnTo>
                    <a:pt x="188" y="49"/>
                  </a:lnTo>
                  <a:lnTo>
                    <a:pt x="331" y="0"/>
                  </a:lnTo>
                  <a:lnTo>
                    <a:pt x="132" y="7"/>
                  </a:lnTo>
                  <a:lnTo>
                    <a:pt x="129" y="7"/>
                  </a:lnTo>
                  <a:lnTo>
                    <a:pt x="122" y="7"/>
                  </a:lnTo>
                  <a:lnTo>
                    <a:pt x="112" y="9"/>
                  </a:lnTo>
                  <a:lnTo>
                    <a:pt x="102" y="11"/>
                  </a:lnTo>
                  <a:lnTo>
                    <a:pt x="94" y="14"/>
                  </a:lnTo>
                  <a:lnTo>
                    <a:pt x="81" y="17"/>
                  </a:lnTo>
                  <a:lnTo>
                    <a:pt x="65" y="20"/>
                  </a:lnTo>
                  <a:lnTo>
                    <a:pt x="47" y="24"/>
                  </a:lnTo>
                  <a:lnTo>
                    <a:pt x="30" y="29"/>
                  </a:lnTo>
                  <a:lnTo>
                    <a:pt x="16" y="31"/>
                  </a:lnTo>
                  <a:lnTo>
                    <a:pt x="6" y="33"/>
                  </a:lnTo>
                  <a:lnTo>
                    <a:pt x="3" y="34"/>
                  </a:lnTo>
                  <a:lnTo>
                    <a:pt x="1" y="35"/>
                  </a:lnTo>
                  <a:lnTo>
                    <a:pt x="0" y="39"/>
                  </a:lnTo>
                  <a:lnTo>
                    <a:pt x="4" y="42"/>
                  </a:lnTo>
                  <a:lnTo>
                    <a:pt x="14" y="44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85" name="Freeform 65"/>
            <p:cNvSpPr>
              <a:spLocks/>
            </p:cNvSpPr>
            <p:nvPr/>
          </p:nvSpPr>
          <p:spPr bwMode="auto">
            <a:xfrm>
              <a:off x="6988176" y="539750"/>
              <a:ext cx="209550" cy="238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2" y="0"/>
                </a:cxn>
                <a:cxn ang="0">
                  <a:pos x="186" y="1"/>
                </a:cxn>
                <a:cxn ang="0">
                  <a:pos x="194" y="3"/>
                </a:cxn>
                <a:cxn ang="0">
                  <a:pos x="205" y="8"/>
                </a:cxn>
                <a:cxn ang="0">
                  <a:pos x="220" y="12"/>
                </a:cxn>
                <a:cxn ang="0">
                  <a:pos x="234" y="17"/>
                </a:cxn>
                <a:cxn ang="0">
                  <a:pos x="248" y="22"/>
                </a:cxn>
                <a:cxn ang="0">
                  <a:pos x="258" y="26"/>
                </a:cxn>
                <a:cxn ang="0">
                  <a:pos x="264" y="30"/>
                </a:cxn>
                <a:cxn ang="0">
                  <a:pos x="47" y="23"/>
                </a:cxn>
                <a:cxn ang="0">
                  <a:pos x="0" y="0"/>
                </a:cxn>
              </a:cxnLst>
              <a:rect l="0" t="0" r="r" b="b"/>
              <a:pathLst>
                <a:path w="264" h="30">
                  <a:moveTo>
                    <a:pt x="0" y="0"/>
                  </a:moveTo>
                  <a:lnTo>
                    <a:pt x="182" y="0"/>
                  </a:lnTo>
                  <a:lnTo>
                    <a:pt x="186" y="1"/>
                  </a:lnTo>
                  <a:lnTo>
                    <a:pt x="194" y="3"/>
                  </a:lnTo>
                  <a:lnTo>
                    <a:pt x="205" y="8"/>
                  </a:lnTo>
                  <a:lnTo>
                    <a:pt x="220" y="12"/>
                  </a:lnTo>
                  <a:lnTo>
                    <a:pt x="234" y="17"/>
                  </a:lnTo>
                  <a:lnTo>
                    <a:pt x="248" y="22"/>
                  </a:lnTo>
                  <a:lnTo>
                    <a:pt x="258" y="26"/>
                  </a:lnTo>
                  <a:lnTo>
                    <a:pt x="264" y="30"/>
                  </a:lnTo>
                  <a:lnTo>
                    <a:pt x="47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86" name="Freeform 66"/>
            <p:cNvSpPr>
              <a:spLocks/>
            </p:cNvSpPr>
            <p:nvPr/>
          </p:nvSpPr>
          <p:spPr bwMode="auto">
            <a:xfrm>
              <a:off x="7110413" y="396875"/>
              <a:ext cx="47625" cy="142875"/>
            </a:xfrm>
            <a:custGeom>
              <a:avLst/>
              <a:gdLst/>
              <a:ahLst/>
              <a:cxnLst>
                <a:cxn ang="0">
                  <a:pos x="8" y="36"/>
                </a:cxn>
                <a:cxn ang="0">
                  <a:pos x="33" y="146"/>
                </a:cxn>
                <a:cxn ang="0">
                  <a:pos x="35" y="151"/>
                </a:cxn>
                <a:cxn ang="0">
                  <a:pos x="41" y="160"/>
                </a:cxn>
                <a:cxn ang="0">
                  <a:pos x="50" y="172"/>
                </a:cxn>
                <a:cxn ang="0">
                  <a:pos x="61" y="179"/>
                </a:cxn>
                <a:cxn ang="0">
                  <a:pos x="60" y="179"/>
                </a:cxn>
                <a:cxn ang="0">
                  <a:pos x="56" y="177"/>
                </a:cxn>
                <a:cxn ang="0">
                  <a:pos x="51" y="176"/>
                </a:cxn>
                <a:cxn ang="0">
                  <a:pos x="44" y="173"/>
                </a:cxn>
                <a:cxn ang="0">
                  <a:pos x="38" y="168"/>
                </a:cxn>
                <a:cxn ang="0">
                  <a:pos x="33" y="162"/>
                </a:cxn>
                <a:cxn ang="0">
                  <a:pos x="28" y="154"/>
                </a:cxn>
                <a:cxn ang="0">
                  <a:pos x="26" y="144"/>
                </a:cxn>
                <a:cxn ang="0">
                  <a:pos x="0" y="41"/>
                </a:cxn>
                <a:cxn ang="0">
                  <a:pos x="0" y="37"/>
                </a:cxn>
                <a:cxn ang="0">
                  <a:pos x="1" y="25"/>
                </a:cxn>
                <a:cxn ang="0">
                  <a:pos x="6" y="11"/>
                </a:cxn>
                <a:cxn ang="0">
                  <a:pos x="15" y="0"/>
                </a:cxn>
                <a:cxn ang="0">
                  <a:pos x="14" y="3"/>
                </a:cxn>
                <a:cxn ang="0">
                  <a:pos x="12" y="13"/>
                </a:cxn>
                <a:cxn ang="0">
                  <a:pos x="10" y="24"/>
                </a:cxn>
                <a:cxn ang="0">
                  <a:pos x="8" y="36"/>
                </a:cxn>
              </a:cxnLst>
              <a:rect l="0" t="0" r="r" b="b"/>
              <a:pathLst>
                <a:path w="61" h="179">
                  <a:moveTo>
                    <a:pt x="8" y="36"/>
                  </a:moveTo>
                  <a:lnTo>
                    <a:pt x="33" y="146"/>
                  </a:lnTo>
                  <a:lnTo>
                    <a:pt x="35" y="151"/>
                  </a:lnTo>
                  <a:lnTo>
                    <a:pt x="41" y="160"/>
                  </a:lnTo>
                  <a:lnTo>
                    <a:pt x="50" y="172"/>
                  </a:lnTo>
                  <a:lnTo>
                    <a:pt x="61" y="179"/>
                  </a:lnTo>
                  <a:lnTo>
                    <a:pt x="60" y="179"/>
                  </a:lnTo>
                  <a:lnTo>
                    <a:pt x="56" y="177"/>
                  </a:lnTo>
                  <a:lnTo>
                    <a:pt x="51" y="176"/>
                  </a:lnTo>
                  <a:lnTo>
                    <a:pt x="44" y="173"/>
                  </a:lnTo>
                  <a:lnTo>
                    <a:pt x="38" y="168"/>
                  </a:lnTo>
                  <a:lnTo>
                    <a:pt x="33" y="162"/>
                  </a:lnTo>
                  <a:lnTo>
                    <a:pt x="28" y="154"/>
                  </a:lnTo>
                  <a:lnTo>
                    <a:pt x="26" y="144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1" y="25"/>
                  </a:lnTo>
                  <a:lnTo>
                    <a:pt x="6" y="11"/>
                  </a:lnTo>
                  <a:lnTo>
                    <a:pt x="15" y="0"/>
                  </a:lnTo>
                  <a:lnTo>
                    <a:pt x="14" y="3"/>
                  </a:lnTo>
                  <a:lnTo>
                    <a:pt x="12" y="13"/>
                  </a:lnTo>
                  <a:lnTo>
                    <a:pt x="10" y="24"/>
                  </a:lnTo>
                  <a:lnTo>
                    <a:pt x="8" y="36"/>
                  </a:lnTo>
                  <a:close/>
                </a:path>
              </a:pathLst>
            </a:custGeom>
            <a:solidFill>
              <a:srgbClr val="2626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87" name="Freeform 67"/>
            <p:cNvSpPr>
              <a:spLocks/>
            </p:cNvSpPr>
            <p:nvPr/>
          </p:nvSpPr>
          <p:spPr bwMode="auto">
            <a:xfrm>
              <a:off x="7170738" y="412750"/>
              <a:ext cx="25400" cy="6667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83"/>
                </a:cxn>
                <a:cxn ang="0">
                  <a:pos x="33" y="76"/>
                </a:cxn>
                <a:cxn ang="0">
                  <a:pos x="18" y="0"/>
                </a:cxn>
                <a:cxn ang="0">
                  <a:pos x="0" y="6"/>
                </a:cxn>
              </a:cxnLst>
              <a:rect l="0" t="0" r="r" b="b"/>
              <a:pathLst>
                <a:path w="33" h="83">
                  <a:moveTo>
                    <a:pt x="0" y="6"/>
                  </a:moveTo>
                  <a:lnTo>
                    <a:pt x="15" y="83"/>
                  </a:lnTo>
                  <a:lnTo>
                    <a:pt x="33" y="76"/>
                  </a:lnTo>
                  <a:lnTo>
                    <a:pt x="18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88" name="Freeform 68"/>
            <p:cNvSpPr>
              <a:spLocks/>
            </p:cNvSpPr>
            <p:nvPr/>
          </p:nvSpPr>
          <p:spPr bwMode="auto">
            <a:xfrm>
              <a:off x="7242176" y="390525"/>
              <a:ext cx="19050" cy="603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76"/>
                </a:cxn>
                <a:cxn ang="0">
                  <a:pos x="24" y="69"/>
                </a:cxn>
                <a:cxn ang="0">
                  <a:pos x="15" y="0"/>
                </a:cxn>
                <a:cxn ang="0">
                  <a:pos x="0" y="2"/>
                </a:cxn>
              </a:cxnLst>
              <a:rect l="0" t="0" r="r" b="b"/>
              <a:pathLst>
                <a:path w="24" h="76">
                  <a:moveTo>
                    <a:pt x="0" y="2"/>
                  </a:moveTo>
                  <a:lnTo>
                    <a:pt x="12" y="76"/>
                  </a:lnTo>
                  <a:lnTo>
                    <a:pt x="24" y="69"/>
                  </a:lnTo>
                  <a:lnTo>
                    <a:pt x="1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89" name="Freeform 69"/>
            <p:cNvSpPr>
              <a:spLocks/>
            </p:cNvSpPr>
            <p:nvPr/>
          </p:nvSpPr>
          <p:spPr bwMode="auto">
            <a:xfrm>
              <a:off x="7221538" y="493713"/>
              <a:ext cx="34925" cy="44450"/>
            </a:xfrm>
            <a:custGeom>
              <a:avLst/>
              <a:gdLst/>
              <a:ahLst/>
              <a:cxnLst>
                <a:cxn ang="0">
                  <a:pos x="3" y="56"/>
                </a:cxn>
                <a:cxn ang="0">
                  <a:pos x="44" y="40"/>
                </a:cxn>
                <a:cxn ang="0">
                  <a:pos x="44" y="32"/>
                </a:cxn>
                <a:cxn ang="0">
                  <a:pos x="41" y="16"/>
                </a:cxn>
                <a:cxn ang="0">
                  <a:pos x="32" y="2"/>
                </a:cxn>
                <a:cxn ang="0">
                  <a:pos x="15" y="0"/>
                </a:cxn>
                <a:cxn ang="0">
                  <a:pos x="11" y="2"/>
                </a:cxn>
                <a:cxn ang="0">
                  <a:pos x="5" y="9"/>
                </a:cxn>
                <a:cxn ang="0">
                  <a:pos x="0" y="26"/>
                </a:cxn>
                <a:cxn ang="0">
                  <a:pos x="3" y="56"/>
                </a:cxn>
              </a:cxnLst>
              <a:rect l="0" t="0" r="r" b="b"/>
              <a:pathLst>
                <a:path w="44" h="56">
                  <a:moveTo>
                    <a:pt x="3" y="56"/>
                  </a:moveTo>
                  <a:lnTo>
                    <a:pt x="44" y="40"/>
                  </a:lnTo>
                  <a:lnTo>
                    <a:pt x="44" y="32"/>
                  </a:lnTo>
                  <a:lnTo>
                    <a:pt x="41" y="16"/>
                  </a:lnTo>
                  <a:lnTo>
                    <a:pt x="32" y="2"/>
                  </a:lnTo>
                  <a:lnTo>
                    <a:pt x="15" y="0"/>
                  </a:lnTo>
                  <a:lnTo>
                    <a:pt x="11" y="2"/>
                  </a:lnTo>
                  <a:lnTo>
                    <a:pt x="5" y="9"/>
                  </a:lnTo>
                  <a:lnTo>
                    <a:pt x="0" y="26"/>
                  </a:lnTo>
                  <a:lnTo>
                    <a:pt x="3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90" name="Freeform 70"/>
            <p:cNvSpPr>
              <a:spLocks/>
            </p:cNvSpPr>
            <p:nvPr/>
          </p:nvSpPr>
          <p:spPr bwMode="auto">
            <a:xfrm>
              <a:off x="7902576" y="585788"/>
              <a:ext cx="120650" cy="292100"/>
            </a:xfrm>
            <a:custGeom>
              <a:avLst/>
              <a:gdLst/>
              <a:ahLst/>
              <a:cxnLst>
                <a:cxn ang="0">
                  <a:pos x="143" y="0"/>
                </a:cxn>
                <a:cxn ang="0">
                  <a:pos x="136" y="65"/>
                </a:cxn>
                <a:cxn ang="0">
                  <a:pos x="122" y="120"/>
                </a:cxn>
                <a:cxn ang="0">
                  <a:pos x="103" y="168"/>
                </a:cxn>
                <a:cxn ang="0">
                  <a:pos x="82" y="204"/>
                </a:cxn>
                <a:cxn ang="0">
                  <a:pos x="61" y="233"/>
                </a:cxn>
                <a:cxn ang="0">
                  <a:pos x="42" y="254"/>
                </a:cxn>
                <a:cxn ang="0">
                  <a:pos x="30" y="267"/>
                </a:cxn>
                <a:cxn ang="0">
                  <a:pos x="25" y="270"/>
                </a:cxn>
                <a:cxn ang="0">
                  <a:pos x="12" y="289"/>
                </a:cxn>
                <a:cxn ang="0">
                  <a:pos x="4" y="305"/>
                </a:cxn>
                <a:cxn ang="0">
                  <a:pos x="0" y="320"/>
                </a:cxn>
                <a:cxn ang="0">
                  <a:pos x="0" y="332"/>
                </a:cxn>
                <a:cxn ang="0">
                  <a:pos x="3" y="344"/>
                </a:cxn>
                <a:cxn ang="0">
                  <a:pos x="8" y="353"/>
                </a:cxn>
                <a:cxn ang="0">
                  <a:pos x="14" y="361"/>
                </a:cxn>
                <a:cxn ang="0">
                  <a:pos x="22" y="368"/>
                </a:cxn>
                <a:cxn ang="0">
                  <a:pos x="53" y="328"/>
                </a:cxn>
                <a:cxn ang="0">
                  <a:pos x="79" y="286"/>
                </a:cxn>
                <a:cxn ang="0">
                  <a:pos x="101" y="245"/>
                </a:cxn>
                <a:cxn ang="0">
                  <a:pos x="120" y="201"/>
                </a:cxn>
                <a:cxn ang="0">
                  <a:pos x="133" y="156"/>
                </a:cxn>
                <a:cxn ang="0">
                  <a:pos x="143" y="111"/>
                </a:cxn>
                <a:cxn ang="0">
                  <a:pos x="149" y="65"/>
                </a:cxn>
                <a:cxn ang="0">
                  <a:pos x="152" y="18"/>
                </a:cxn>
                <a:cxn ang="0">
                  <a:pos x="148" y="10"/>
                </a:cxn>
                <a:cxn ang="0">
                  <a:pos x="146" y="5"/>
                </a:cxn>
                <a:cxn ang="0">
                  <a:pos x="144" y="2"/>
                </a:cxn>
                <a:cxn ang="0">
                  <a:pos x="143" y="0"/>
                </a:cxn>
              </a:cxnLst>
              <a:rect l="0" t="0" r="r" b="b"/>
              <a:pathLst>
                <a:path w="152" h="368">
                  <a:moveTo>
                    <a:pt x="143" y="0"/>
                  </a:moveTo>
                  <a:lnTo>
                    <a:pt x="136" y="65"/>
                  </a:lnTo>
                  <a:lnTo>
                    <a:pt x="122" y="120"/>
                  </a:lnTo>
                  <a:lnTo>
                    <a:pt x="103" y="168"/>
                  </a:lnTo>
                  <a:lnTo>
                    <a:pt x="82" y="204"/>
                  </a:lnTo>
                  <a:lnTo>
                    <a:pt x="61" y="233"/>
                  </a:lnTo>
                  <a:lnTo>
                    <a:pt x="42" y="254"/>
                  </a:lnTo>
                  <a:lnTo>
                    <a:pt x="30" y="267"/>
                  </a:lnTo>
                  <a:lnTo>
                    <a:pt x="25" y="270"/>
                  </a:lnTo>
                  <a:lnTo>
                    <a:pt x="12" y="289"/>
                  </a:lnTo>
                  <a:lnTo>
                    <a:pt x="4" y="305"/>
                  </a:lnTo>
                  <a:lnTo>
                    <a:pt x="0" y="320"/>
                  </a:lnTo>
                  <a:lnTo>
                    <a:pt x="0" y="332"/>
                  </a:lnTo>
                  <a:lnTo>
                    <a:pt x="3" y="344"/>
                  </a:lnTo>
                  <a:lnTo>
                    <a:pt x="8" y="353"/>
                  </a:lnTo>
                  <a:lnTo>
                    <a:pt x="14" y="361"/>
                  </a:lnTo>
                  <a:lnTo>
                    <a:pt x="22" y="368"/>
                  </a:lnTo>
                  <a:lnTo>
                    <a:pt x="53" y="328"/>
                  </a:lnTo>
                  <a:lnTo>
                    <a:pt x="79" y="286"/>
                  </a:lnTo>
                  <a:lnTo>
                    <a:pt x="101" y="245"/>
                  </a:lnTo>
                  <a:lnTo>
                    <a:pt x="120" y="201"/>
                  </a:lnTo>
                  <a:lnTo>
                    <a:pt x="133" y="156"/>
                  </a:lnTo>
                  <a:lnTo>
                    <a:pt x="143" y="111"/>
                  </a:lnTo>
                  <a:lnTo>
                    <a:pt x="149" y="65"/>
                  </a:lnTo>
                  <a:lnTo>
                    <a:pt x="152" y="18"/>
                  </a:lnTo>
                  <a:lnTo>
                    <a:pt x="148" y="10"/>
                  </a:lnTo>
                  <a:lnTo>
                    <a:pt x="146" y="5"/>
                  </a:lnTo>
                  <a:lnTo>
                    <a:pt x="144" y="2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91" name="Freeform 71"/>
            <p:cNvSpPr>
              <a:spLocks/>
            </p:cNvSpPr>
            <p:nvPr/>
          </p:nvSpPr>
          <p:spPr bwMode="auto">
            <a:xfrm>
              <a:off x="7920038" y="600075"/>
              <a:ext cx="120650" cy="290513"/>
            </a:xfrm>
            <a:custGeom>
              <a:avLst/>
              <a:gdLst/>
              <a:ahLst/>
              <a:cxnLst>
                <a:cxn ang="0">
                  <a:pos x="130" y="0"/>
                </a:cxn>
                <a:cxn ang="0">
                  <a:pos x="127" y="47"/>
                </a:cxn>
                <a:cxn ang="0">
                  <a:pos x="121" y="93"/>
                </a:cxn>
                <a:cxn ang="0">
                  <a:pos x="111" y="138"/>
                </a:cxn>
                <a:cxn ang="0">
                  <a:pos x="98" y="183"/>
                </a:cxn>
                <a:cxn ang="0">
                  <a:pos x="79" y="227"/>
                </a:cxn>
                <a:cxn ang="0">
                  <a:pos x="57" y="268"/>
                </a:cxn>
                <a:cxn ang="0">
                  <a:pos x="31" y="310"/>
                </a:cxn>
                <a:cxn ang="0">
                  <a:pos x="0" y="350"/>
                </a:cxn>
                <a:cxn ang="0">
                  <a:pos x="11" y="357"/>
                </a:cxn>
                <a:cxn ang="0">
                  <a:pos x="23" y="362"/>
                </a:cxn>
                <a:cxn ang="0">
                  <a:pos x="30" y="364"/>
                </a:cxn>
                <a:cxn ang="0">
                  <a:pos x="33" y="365"/>
                </a:cxn>
                <a:cxn ang="0">
                  <a:pos x="84" y="302"/>
                </a:cxn>
                <a:cxn ang="0">
                  <a:pos x="119" y="241"/>
                </a:cxn>
                <a:cxn ang="0">
                  <a:pos x="140" y="185"/>
                </a:cxn>
                <a:cxn ang="0">
                  <a:pos x="150" y="136"/>
                </a:cxn>
                <a:cxn ang="0">
                  <a:pos x="152" y="91"/>
                </a:cxn>
                <a:cxn ang="0">
                  <a:pos x="147" y="53"/>
                </a:cxn>
                <a:cxn ang="0">
                  <a:pos x="139" y="23"/>
                </a:cxn>
                <a:cxn ang="0">
                  <a:pos x="130" y="0"/>
                </a:cxn>
              </a:cxnLst>
              <a:rect l="0" t="0" r="r" b="b"/>
              <a:pathLst>
                <a:path w="152" h="365">
                  <a:moveTo>
                    <a:pt x="130" y="0"/>
                  </a:moveTo>
                  <a:lnTo>
                    <a:pt x="127" y="47"/>
                  </a:lnTo>
                  <a:lnTo>
                    <a:pt x="121" y="93"/>
                  </a:lnTo>
                  <a:lnTo>
                    <a:pt x="111" y="138"/>
                  </a:lnTo>
                  <a:lnTo>
                    <a:pt x="98" y="183"/>
                  </a:lnTo>
                  <a:lnTo>
                    <a:pt x="79" y="227"/>
                  </a:lnTo>
                  <a:lnTo>
                    <a:pt x="57" y="268"/>
                  </a:lnTo>
                  <a:lnTo>
                    <a:pt x="31" y="310"/>
                  </a:lnTo>
                  <a:lnTo>
                    <a:pt x="0" y="350"/>
                  </a:lnTo>
                  <a:lnTo>
                    <a:pt x="11" y="357"/>
                  </a:lnTo>
                  <a:lnTo>
                    <a:pt x="23" y="362"/>
                  </a:lnTo>
                  <a:lnTo>
                    <a:pt x="30" y="364"/>
                  </a:lnTo>
                  <a:lnTo>
                    <a:pt x="33" y="365"/>
                  </a:lnTo>
                  <a:lnTo>
                    <a:pt x="84" y="302"/>
                  </a:lnTo>
                  <a:lnTo>
                    <a:pt x="119" y="241"/>
                  </a:lnTo>
                  <a:lnTo>
                    <a:pt x="140" y="185"/>
                  </a:lnTo>
                  <a:lnTo>
                    <a:pt x="150" y="136"/>
                  </a:lnTo>
                  <a:lnTo>
                    <a:pt x="152" y="91"/>
                  </a:lnTo>
                  <a:lnTo>
                    <a:pt x="147" y="53"/>
                  </a:lnTo>
                  <a:lnTo>
                    <a:pt x="139" y="23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76" name="Table 75"/>
          <p:cNvGraphicFramePr>
            <a:graphicFrameLocks noGrp="1"/>
          </p:cNvGraphicFramePr>
          <p:nvPr/>
        </p:nvGraphicFramePr>
        <p:xfrm>
          <a:off x="3756248" y="5229199"/>
          <a:ext cx="1607841" cy="1368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947"/>
                <a:gridCol w="535947"/>
                <a:gridCol w="535947"/>
              </a:tblGrid>
              <a:tr h="45605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7" name="TextBox 76"/>
          <p:cNvSpPr txBox="1"/>
          <p:nvPr/>
        </p:nvSpPr>
        <p:spPr>
          <a:xfrm>
            <a:off x="971600" y="5212357"/>
            <a:ext cx="2808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adversary gives the input step by step.</a:t>
            </a:r>
            <a:endParaRPr lang="en-US" sz="2800" dirty="0"/>
          </a:p>
        </p:txBody>
      </p:sp>
      <p:grpSp>
        <p:nvGrpSpPr>
          <p:cNvPr id="81" name="Group 80"/>
          <p:cNvGrpSpPr/>
          <p:nvPr/>
        </p:nvGrpSpPr>
        <p:grpSpPr>
          <a:xfrm>
            <a:off x="4355976" y="5733256"/>
            <a:ext cx="432048" cy="360040"/>
            <a:chOff x="4355976" y="5733256"/>
            <a:chExt cx="432048" cy="360040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4355976" y="5733256"/>
              <a:ext cx="432048" cy="36004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4355976" y="5733256"/>
              <a:ext cx="432048" cy="36004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xtBox 81"/>
          <p:cNvSpPr txBox="1"/>
          <p:nvPr/>
        </p:nvSpPr>
        <p:spPr>
          <a:xfrm>
            <a:off x="5868144" y="5229200"/>
            <a:ext cx="2808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algorithm responds to every piece of input.</a:t>
            </a:r>
            <a:endParaRPr lang="en-US" sz="2800" dirty="0"/>
          </a:p>
        </p:txBody>
      </p:sp>
      <p:sp>
        <p:nvSpPr>
          <p:cNvPr id="83" name="Oval 82"/>
          <p:cNvSpPr/>
          <p:nvPr/>
        </p:nvSpPr>
        <p:spPr>
          <a:xfrm>
            <a:off x="4932040" y="5301208"/>
            <a:ext cx="288032" cy="28803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7" grpId="0"/>
      <p:bldP spid="82" grpId="0"/>
      <p:bldP spid="8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214371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Standard performance measure for online algorithms.</a:t>
            </a:r>
          </a:p>
          <a:p>
            <a:pPr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Notation</a:t>
            </a:r>
          </a:p>
          <a:p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 – An instance of an online problem.</a:t>
            </a:r>
          </a:p>
          <a:p>
            <a:r>
              <a:rPr lang="en-US" i="1" dirty="0" smtClean="0"/>
              <a:t>ALG</a:t>
            </a:r>
            <a:r>
              <a:rPr lang="en-US" dirty="0" smtClean="0"/>
              <a:t>(</a:t>
            </a:r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) – The value of the online algorithm </a:t>
            </a:r>
            <a:r>
              <a:rPr lang="en-US" i="1" dirty="0" smtClean="0"/>
              <a:t>ALG</a:t>
            </a:r>
            <a:r>
              <a:rPr lang="en-US" dirty="0" smtClean="0"/>
              <a:t> on </a:t>
            </a:r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OPT</a:t>
            </a:r>
            <a:r>
              <a:rPr lang="en-US" dirty="0" smtClean="0"/>
              <a:t>(</a:t>
            </a:r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) – The value of an optimal </a:t>
            </a:r>
            <a:r>
              <a:rPr lang="en-US" u="sng" dirty="0" smtClean="0"/>
              <a:t>offline</a:t>
            </a:r>
            <a:r>
              <a:rPr lang="en-US" dirty="0" smtClean="0"/>
              <a:t> algorithm on </a:t>
            </a:r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.</a:t>
            </a:r>
            <a:endParaRPr lang="en-US" i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923928" y="3861048"/>
          <a:ext cx="1320521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7" name="Equation" r:id="rId3" imgW="774360" imgH="419040" progId="Equation.3">
                  <p:embed/>
                </p:oleObj>
              </mc:Choice>
              <mc:Fallback>
                <p:oleObj name="Equation" r:id="rId3" imgW="77436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3861048"/>
                        <a:ext cx="1320521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0035" y="3476498"/>
            <a:ext cx="8392446" cy="3120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Deterministic Algorithms</a:t>
            </a:r>
          </a:p>
          <a:p>
            <a:pPr marL="266700" indent="-266700">
              <a:buFont typeface="Arial" pitchFamily="34" charset="0"/>
              <a:buChar char="•"/>
            </a:pPr>
            <a:r>
              <a:rPr lang="en-US" sz="2400" dirty="0" smtClean="0"/>
              <a:t>The competitive ratio is:</a:t>
            </a:r>
          </a:p>
          <a:p>
            <a:pPr marL="266700" indent="-266700">
              <a:lnSpc>
                <a:spcPct val="120000"/>
              </a:lnSpc>
              <a:buFont typeface="Arial" pitchFamily="34" charset="0"/>
              <a:buChar char="•"/>
            </a:pPr>
            <a:endParaRPr lang="en-US" sz="2400" dirty="0" smtClean="0"/>
          </a:p>
          <a:p>
            <a:pPr marL="266700" indent="-266700">
              <a:buFont typeface="Arial" pitchFamily="34" charset="0"/>
              <a:buChar char="•"/>
            </a:pPr>
            <a:r>
              <a:rPr lang="en-US" sz="2400" dirty="0" smtClean="0"/>
              <a:t>Intuitively: the adversary inspects the algorithm, and chooses the worst input for it.</a:t>
            </a:r>
          </a:p>
          <a:p>
            <a:r>
              <a:rPr lang="en-US" sz="2400" b="1" dirty="0" smtClean="0"/>
              <a:t>Remark: </a:t>
            </a:r>
            <a:r>
              <a:rPr lang="en-US" sz="2400" dirty="0" smtClean="0"/>
              <a:t>Usually exponential time does not improve the achievable competitive ratio. Time complexity is less important in online settings.</a:t>
            </a:r>
          </a:p>
        </p:txBody>
      </p:sp>
      <p:pic>
        <p:nvPicPr>
          <p:cNvPr id="33799" name="Picture 7" descr="C:\Documents and Settings\moranfe\Local Settings\Temporary Internet Files\Content.IE5\05LL1K6H\MCj0250407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2396" y="226820"/>
            <a:ext cx="928694" cy="1120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Ratio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779912" y="4442817"/>
          <a:ext cx="162401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91" name="Equation" r:id="rId3" imgW="952200" imgH="419040" progId="Equation.3">
                  <p:embed/>
                </p:oleObj>
              </mc:Choice>
              <mc:Fallback>
                <p:oleObj name="Equation" r:id="rId3" imgW="95220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4442817"/>
                        <a:ext cx="1624013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0035" y="1412777"/>
            <a:ext cx="8392446" cy="4896543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Randomized</a:t>
            </a:r>
            <a:r>
              <a:rPr lang="en-US" sz="2400" b="1" u="sng" dirty="0" smtClean="0"/>
              <a:t> Algorithms</a:t>
            </a:r>
          </a:p>
          <a:p>
            <a:pPr marL="266700" indent="-266700">
              <a:buFont typeface="Arial" pitchFamily="34" charset="0"/>
              <a:buChar char="•"/>
            </a:pPr>
            <a:r>
              <a:rPr lang="en-US" sz="2400" dirty="0" smtClean="0"/>
              <a:t>There are three adversary types with different powers.</a:t>
            </a:r>
          </a:p>
          <a:p>
            <a:pPr marL="266700" indent="-266700">
              <a:buFont typeface="Arial" pitchFamily="34" charset="0"/>
              <a:buChar char="•"/>
            </a:pPr>
            <a:endParaRPr lang="en-US" sz="2400" dirty="0" smtClean="0"/>
          </a:p>
          <a:p>
            <a:pPr marL="266700" indent="-266700">
              <a:buFont typeface="Arial" pitchFamily="34" charset="0"/>
              <a:buChar char="•"/>
            </a:pPr>
            <a:endParaRPr lang="en-US" sz="2400" dirty="0" smtClean="0"/>
          </a:p>
          <a:p>
            <a:pPr marL="266700" indent="-266700"/>
            <a:endParaRPr lang="en-US" sz="2400" dirty="0" smtClean="0"/>
          </a:p>
          <a:p>
            <a:pPr marL="266700" indent="-266700">
              <a:buFont typeface="Arial" pitchFamily="34" charset="0"/>
              <a:buChar char="•"/>
            </a:pPr>
            <a:endParaRPr lang="en-US" sz="2400" dirty="0" smtClean="0"/>
          </a:p>
          <a:p>
            <a:pPr marL="266700" indent="-266700">
              <a:buFont typeface="Arial" pitchFamily="34" charset="0"/>
              <a:buChar char="•"/>
            </a:pPr>
            <a:r>
              <a:rPr lang="en-US" sz="2400" dirty="0" smtClean="0"/>
              <a:t>Most works assume an oblivious adversary, </a:t>
            </a:r>
            <a:r>
              <a:rPr lang="en-US" sz="2400" i="1" dirty="0" smtClean="0"/>
              <a:t>i.e.</a:t>
            </a:r>
            <a:r>
              <a:rPr lang="en-US" sz="2400" dirty="0" smtClean="0"/>
              <a:t>, an adversary that can inspect the algorithm, but not its random coins.</a:t>
            </a:r>
          </a:p>
          <a:p>
            <a:pPr marL="266700" indent="-266700">
              <a:buFont typeface="Arial" pitchFamily="34" charset="0"/>
              <a:buChar char="•"/>
            </a:pPr>
            <a:r>
              <a:rPr lang="en-US" sz="2400" dirty="0" smtClean="0"/>
              <a:t>The competitive ratio against oblivious adversary is:</a:t>
            </a:r>
          </a:p>
          <a:p>
            <a:pPr marL="266700" indent="-266700">
              <a:lnSpc>
                <a:spcPct val="120000"/>
              </a:lnSpc>
              <a:buFont typeface="Arial" pitchFamily="34" charset="0"/>
              <a:buChar char="•"/>
            </a:pPr>
            <a:endParaRPr lang="en-US" sz="2400" dirty="0" smtClean="0"/>
          </a:p>
          <a:p>
            <a:pPr marL="266700" indent="-266700">
              <a:buFont typeface="Arial" pitchFamily="34" charset="0"/>
              <a:buChar char="•"/>
            </a:pPr>
            <a:endParaRPr lang="en-US" sz="2400" dirty="0" smtClean="0"/>
          </a:p>
          <a:p>
            <a:pPr marL="266700" indent="-266700">
              <a:buFont typeface="Arial" pitchFamily="34" charset="0"/>
              <a:buChar char="•"/>
            </a:pPr>
            <a:r>
              <a:rPr lang="en-US" sz="2400" dirty="0" smtClean="0"/>
              <a:t>Intuitively: the adversary choose the entire input beforehand, and then feeds it to the algorithm step by step.</a:t>
            </a:r>
          </a:p>
          <a:p>
            <a:pPr marL="266700" lvl="0" indent="-266700">
              <a:buFont typeface="Arial" pitchFamily="34" charset="0"/>
              <a:buChar char="•"/>
            </a:pPr>
            <a:r>
              <a:rPr lang="en-US" sz="2400" dirty="0" smtClean="0"/>
              <a:t>Randomization often improves the achievable competitive ratio.</a:t>
            </a:r>
          </a:p>
        </p:txBody>
      </p:sp>
      <p:pic>
        <p:nvPicPr>
          <p:cNvPr id="10" name="Picture 7" descr="C:\Documents and Settings\moranfe\Local Settings\Temporary Internet Files\Content.IE5\05LL1K6H\MCj0250407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2396" y="226820"/>
            <a:ext cx="928694" cy="1120144"/>
          </a:xfrm>
          <a:prstGeom prst="rect">
            <a:avLst/>
          </a:prstGeom>
          <a:noFill/>
        </p:spPr>
      </p:pic>
      <p:pic>
        <p:nvPicPr>
          <p:cNvPr id="114694" name="Picture 6" descr="C:\Documents and Settings\moranfe\Local Settings\Temporary Internet Files\Content.IE5\28H9UUXM\MC90014097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2132856"/>
            <a:ext cx="1008112" cy="1325908"/>
          </a:xfrm>
          <a:prstGeom prst="rect">
            <a:avLst/>
          </a:prstGeom>
          <a:noFill/>
        </p:spPr>
      </p:pic>
      <p:pic>
        <p:nvPicPr>
          <p:cNvPr id="114703" name="Picture 15" descr="C:\Documents and Settings\moranfe\Local Settings\Temporary Internet Files\Content.IE5\28H9UUXM\MC900331577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95936" y="2180759"/>
            <a:ext cx="1224136" cy="1248241"/>
          </a:xfrm>
          <a:prstGeom prst="rect">
            <a:avLst/>
          </a:prstGeom>
          <a:noFill/>
        </p:spPr>
      </p:pic>
      <p:grpSp>
        <p:nvGrpSpPr>
          <p:cNvPr id="274" name="Group 273"/>
          <p:cNvGrpSpPr/>
          <p:nvPr/>
        </p:nvGrpSpPr>
        <p:grpSpPr>
          <a:xfrm>
            <a:off x="6804248" y="2132856"/>
            <a:ext cx="590550" cy="1260474"/>
            <a:chOff x="5222875" y="3744913"/>
            <a:chExt cx="590550" cy="1260474"/>
          </a:xfrm>
        </p:grpSpPr>
        <p:sp>
          <p:nvSpPr>
            <p:cNvPr id="114939" name="Freeform 251"/>
            <p:cNvSpPr>
              <a:spLocks/>
            </p:cNvSpPr>
            <p:nvPr/>
          </p:nvSpPr>
          <p:spPr bwMode="auto">
            <a:xfrm>
              <a:off x="5619750" y="3806825"/>
              <a:ext cx="93663" cy="101600"/>
            </a:xfrm>
            <a:custGeom>
              <a:avLst/>
              <a:gdLst/>
              <a:ahLst/>
              <a:cxnLst>
                <a:cxn ang="0">
                  <a:pos x="58" y="128"/>
                </a:cxn>
                <a:cxn ang="0">
                  <a:pos x="71" y="127"/>
                </a:cxn>
                <a:cxn ang="0">
                  <a:pos x="81" y="123"/>
                </a:cxn>
                <a:cxn ang="0">
                  <a:pos x="92" y="118"/>
                </a:cxn>
                <a:cxn ang="0">
                  <a:pos x="100" y="110"/>
                </a:cxn>
                <a:cxn ang="0">
                  <a:pos x="108" y="100"/>
                </a:cxn>
                <a:cxn ang="0">
                  <a:pos x="113" y="89"/>
                </a:cxn>
                <a:cxn ang="0">
                  <a:pos x="116" y="77"/>
                </a:cxn>
                <a:cxn ang="0">
                  <a:pos x="117" y="65"/>
                </a:cxn>
                <a:cxn ang="0">
                  <a:pos x="116" y="52"/>
                </a:cxn>
                <a:cxn ang="0">
                  <a:pos x="113" y="39"/>
                </a:cxn>
                <a:cxn ang="0">
                  <a:pos x="108" y="29"/>
                </a:cxn>
                <a:cxn ang="0">
                  <a:pos x="100" y="19"/>
                </a:cxn>
                <a:cxn ang="0">
                  <a:pos x="92" y="12"/>
                </a:cxn>
                <a:cxn ang="0">
                  <a:pos x="81" y="5"/>
                </a:cxn>
                <a:cxn ang="0">
                  <a:pos x="71" y="1"/>
                </a:cxn>
                <a:cxn ang="0">
                  <a:pos x="58" y="0"/>
                </a:cxn>
                <a:cxn ang="0">
                  <a:pos x="47" y="1"/>
                </a:cxn>
                <a:cxn ang="0">
                  <a:pos x="35" y="5"/>
                </a:cxn>
                <a:cxn ang="0">
                  <a:pos x="26" y="12"/>
                </a:cxn>
                <a:cxn ang="0">
                  <a:pos x="17" y="19"/>
                </a:cxn>
                <a:cxn ang="0">
                  <a:pos x="10" y="29"/>
                </a:cxn>
                <a:cxn ang="0">
                  <a:pos x="4" y="39"/>
                </a:cxn>
                <a:cxn ang="0">
                  <a:pos x="1" y="52"/>
                </a:cxn>
                <a:cxn ang="0">
                  <a:pos x="0" y="65"/>
                </a:cxn>
                <a:cxn ang="0">
                  <a:pos x="1" y="77"/>
                </a:cxn>
                <a:cxn ang="0">
                  <a:pos x="4" y="89"/>
                </a:cxn>
                <a:cxn ang="0">
                  <a:pos x="10" y="100"/>
                </a:cxn>
                <a:cxn ang="0">
                  <a:pos x="17" y="110"/>
                </a:cxn>
                <a:cxn ang="0">
                  <a:pos x="26" y="118"/>
                </a:cxn>
                <a:cxn ang="0">
                  <a:pos x="35" y="123"/>
                </a:cxn>
                <a:cxn ang="0">
                  <a:pos x="47" y="127"/>
                </a:cxn>
                <a:cxn ang="0">
                  <a:pos x="58" y="128"/>
                </a:cxn>
              </a:cxnLst>
              <a:rect l="0" t="0" r="r" b="b"/>
              <a:pathLst>
                <a:path w="117" h="128">
                  <a:moveTo>
                    <a:pt x="58" y="128"/>
                  </a:moveTo>
                  <a:lnTo>
                    <a:pt x="71" y="127"/>
                  </a:lnTo>
                  <a:lnTo>
                    <a:pt x="81" y="123"/>
                  </a:lnTo>
                  <a:lnTo>
                    <a:pt x="92" y="118"/>
                  </a:lnTo>
                  <a:lnTo>
                    <a:pt x="100" y="110"/>
                  </a:lnTo>
                  <a:lnTo>
                    <a:pt x="108" y="100"/>
                  </a:lnTo>
                  <a:lnTo>
                    <a:pt x="113" y="89"/>
                  </a:lnTo>
                  <a:lnTo>
                    <a:pt x="116" y="77"/>
                  </a:lnTo>
                  <a:lnTo>
                    <a:pt x="117" y="65"/>
                  </a:lnTo>
                  <a:lnTo>
                    <a:pt x="116" y="52"/>
                  </a:lnTo>
                  <a:lnTo>
                    <a:pt x="113" y="39"/>
                  </a:lnTo>
                  <a:lnTo>
                    <a:pt x="108" y="29"/>
                  </a:lnTo>
                  <a:lnTo>
                    <a:pt x="100" y="19"/>
                  </a:lnTo>
                  <a:lnTo>
                    <a:pt x="92" y="12"/>
                  </a:lnTo>
                  <a:lnTo>
                    <a:pt x="81" y="5"/>
                  </a:lnTo>
                  <a:lnTo>
                    <a:pt x="71" y="1"/>
                  </a:lnTo>
                  <a:lnTo>
                    <a:pt x="58" y="0"/>
                  </a:lnTo>
                  <a:lnTo>
                    <a:pt x="47" y="1"/>
                  </a:lnTo>
                  <a:lnTo>
                    <a:pt x="35" y="5"/>
                  </a:lnTo>
                  <a:lnTo>
                    <a:pt x="26" y="12"/>
                  </a:lnTo>
                  <a:lnTo>
                    <a:pt x="17" y="19"/>
                  </a:lnTo>
                  <a:lnTo>
                    <a:pt x="10" y="29"/>
                  </a:lnTo>
                  <a:lnTo>
                    <a:pt x="4" y="39"/>
                  </a:lnTo>
                  <a:lnTo>
                    <a:pt x="1" y="52"/>
                  </a:lnTo>
                  <a:lnTo>
                    <a:pt x="0" y="65"/>
                  </a:lnTo>
                  <a:lnTo>
                    <a:pt x="1" y="77"/>
                  </a:lnTo>
                  <a:lnTo>
                    <a:pt x="4" y="89"/>
                  </a:lnTo>
                  <a:lnTo>
                    <a:pt x="10" y="100"/>
                  </a:lnTo>
                  <a:lnTo>
                    <a:pt x="17" y="110"/>
                  </a:lnTo>
                  <a:lnTo>
                    <a:pt x="26" y="118"/>
                  </a:lnTo>
                  <a:lnTo>
                    <a:pt x="35" y="123"/>
                  </a:lnTo>
                  <a:lnTo>
                    <a:pt x="47" y="127"/>
                  </a:lnTo>
                  <a:lnTo>
                    <a:pt x="58" y="1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40" name="Freeform 252"/>
            <p:cNvSpPr>
              <a:spLocks/>
            </p:cNvSpPr>
            <p:nvPr/>
          </p:nvSpPr>
          <p:spPr bwMode="auto">
            <a:xfrm>
              <a:off x="5451475" y="4048125"/>
              <a:ext cx="200025" cy="127000"/>
            </a:xfrm>
            <a:custGeom>
              <a:avLst/>
              <a:gdLst/>
              <a:ahLst/>
              <a:cxnLst>
                <a:cxn ang="0">
                  <a:pos x="252" y="161"/>
                </a:cxn>
                <a:cxn ang="0">
                  <a:pos x="252" y="0"/>
                </a:cxn>
                <a:cxn ang="0">
                  <a:pos x="0" y="54"/>
                </a:cxn>
                <a:cxn ang="0">
                  <a:pos x="0" y="161"/>
                </a:cxn>
                <a:cxn ang="0">
                  <a:pos x="252" y="161"/>
                </a:cxn>
              </a:cxnLst>
              <a:rect l="0" t="0" r="r" b="b"/>
              <a:pathLst>
                <a:path w="252" h="161">
                  <a:moveTo>
                    <a:pt x="252" y="161"/>
                  </a:moveTo>
                  <a:lnTo>
                    <a:pt x="252" y="0"/>
                  </a:lnTo>
                  <a:lnTo>
                    <a:pt x="0" y="54"/>
                  </a:lnTo>
                  <a:lnTo>
                    <a:pt x="0" y="161"/>
                  </a:lnTo>
                  <a:lnTo>
                    <a:pt x="252" y="1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41" name="Rectangle 253"/>
            <p:cNvSpPr>
              <a:spLocks noChangeArrowheads="1"/>
            </p:cNvSpPr>
            <p:nvPr/>
          </p:nvSpPr>
          <p:spPr bwMode="auto">
            <a:xfrm>
              <a:off x="5476875" y="4097338"/>
              <a:ext cx="147638" cy="825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42" name="Freeform 254"/>
            <p:cNvSpPr>
              <a:spLocks/>
            </p:cNvSpPr>
            <p:nvPr/>
          </p:nvSpPr>
          <p:spPr bwMode="auto">
            <a:xfrm>
              <a:off x="5322888" y="3770313"/>
              <a:ext cx="417513" cy="369887"/>
            </a:xfrm>
            <a:custGeom>
              <a:avLst/>
              <a:gdLst/>
              <a:ahLst/>
              <a:cxnLst>
                <a:cxn ang="0">
                  <a:pos x="444" y="145"/>
                </a:cxn>
                <a:cxn ang="0">
                  <a:pos x="430" y="120"/>
                </a:cxn>
                <a:cxn ang="0">
                  <a:pos x="403" y="82"/>
                </a:cxn>
                <a:cxn ang="0">
                  <a:pos x="360" y="41"/>
                </a:cxn>
                <a:cxn ang="0">
                  <a:pos x="322" y="18"/>
                </a:cxn>
                <a:cxn ang="0">
                  <a:pos x="300" y="10"/>
                </a:cxn>
                <a:cxn ang="0">
                  <a:pos x="274" y="3"/>
                </a:cxn>
                <a:cxn ang="0">
                  <a:pos x="248" y="0"/>
                </a:cxn>
                <a:cxn ang="0">
                  <a:pos x="219" y="0"/>
                </a:cxn>
                <a:cxn ang="0">
                  <a:pos x="191" y="3"/>
                </a:cxn>
                <a:cxn ang="0">
                  <a:pos x="164" y="10"/>
                </a:cxn>
                <a:cxn ang="0">
                  <a:pos x="138" y="20"/>
                </a:cxn>
                <a:cxn ang="0">
                  <a:pos x="99" y="41"/>
                </a:cxn>
                <a:cxn ang="0">
                  <a:pos x="53" y="84"/>
                </a:cxn>
                <a:cxn ang="0">
                  <a:pos x="21" y="138"/>
                </a:cxn>
                <a:cxn ang="0">
                  <a:pos x="3" y="199"/>
                </a:cxn>
                <a:cxn ang="0">
                  <a:pos x="1" y="257"/>
                </a:cxn>
                <a:cxn ang="0">
                  <a:pos x="11" y="302"/>
                </a:cxn>
                <a:cxn ang="0">
                  <a:pos x="29" y="343"/>
                </a:cxn>
                <a:cxn ang="0">
                  <a:pos x="53" y="381"/>
                </a:cxn>
                <a:cxn ang="0">
                  <a:pos x="85" y="413"/>
                </a:cxn>
                <a:cxn ang="0">
                  <a:pos x="122" y="438"/>
                </a:cxn>
                <a:cxn ang="0">
                  <a:pos x="165" y="455"/>
                </a:cxn>
                <a:cxn ang="0">
                  <a:pos x="210" y="464"/>
                </a:cxn>
                <a:cxn ang="0">
                  <a:pos x="251" y="464"/>
                </a:cxn>
                <a:cxn ang="0">
                  <a:pos x="284" y="460"/>
                </a:cxn>
                <a:cxn ang="0">
                  <a:pos x="315" y="451"/>
                </a:cxn>
                <a:cxn ang="0">
                  <a:pos x="345" y="438"/>
                </a:cxn>
                <a:cxn ang="0">
                  <a:pos x="371" y="421"/>
                </a:cxn>
                <a:cxn ang="0">
                  <a:pos x="395" y="400"/>
                </a:cxn>
                <a:cxn ang="0">
                  <a:pos x="417" y="377"/>
                </a:cxn>
                <a:cxn ang="0">
                  <a:pos x="435" y="350"/>
                </a:cxn>
                <a:cxn ang="0">
                  <a:pos x="445" y="336"/>
                </a:cxn>
                <a:cxn ang="0">
                  <a:pos x="448" y="336"/>
                </a:cxn>
                <a:cxn ang="0">
                  <a:pos x="460" y="335"/>
                </a:cxn>
                <a:cxn ang="0">
                  <a:pos x="485" y="326"/>
                </a:cxn>
                <a:cxn ang="0">
                  <a:pos x="508" y="303"/>
                </a:cxn>
                <a:cxn ang="0">
                  <a:pos x="523" y="265"/>
                </a:cxn>
                <a:cxn ang="0">
                  <a:pos x="524" y="219"/>
                </a:cxn>
                <a:cxn ang="0">
                  <a:pos x="513" y="186"/>
                </a:cxn>
                <a:cxn ang="0">
                  <a:pos x="492" y="161"/>
                </a:cxn>
                <a:cxn ang="0">
                  <a:pos x="463" y="150"/>
                </a:cxn>
              </a:cxnLst>
              <a:rect l="0" t="0" r="r" b="b"/>
              <a:pathLst>
                <a:path w="526" h="466">
                  <a:moveTo>
                    <a:pt x="445" y="149"/>
                  </a:moveTo>
                  <a:lnTo>
                    <a:pt x="444" y="145"/>
                  </a:lnTo>
                  <a:lnTo>
                    <a:pt x="439" y="135"/>
                  </a:lnTo>
                  <a:lnTo>
                    <a:pt x="430" y="120"/>
                  </a:lnTo>
                  <a:lnTo>
                    <a:pt x="418" y="101"/>
                  </a:lnTo>
                  <a:lnTo>
                    <a:pt x="403" y="82"/>
                  </a:lnTo>
                  <a:lnTo>
                    <a:pt x="384" y="61"/>
                  </a:lnTo>
                  <a:lnTo>
                    <a:pt x="360" y="41"/>
                  </a:lnTo>
                  <a:lnTo>
                    <a:pt x="332" y="24"/>
                  </a:lnTo>
                  <a:lnTo>
                    <a:pt x="322" y="18"/>
                  </a:lnTo>
                  <a:lnTo>
                    <a:pt x="311" y="14"/>
                  </a:lnTo>
                  <a:lnTo>
                    <a:pt x="300" y="10"/>
                  </a:lnTo>
                  <a:lnTo>
                    <a:pt x="287" y="7"/>
                  </a:lnTo>
                  <a:lnTo>
                    <a:pt x="274" y="3"/>
                  </a:lnTo>
                  <a:lnTo>
                    <a:pt x="262" y="1"/>
                  </a:lnTo>
                  <a:lnTo>
                    <a:pt x="248" y="0"/>
                  </a:lnTo>
                  <a:lnTo>
                    <a:pt x="234" y="0"/>
                  </a:lnTo>
                  <a:lnTo>
                    <a:pt x="219" y="0"/>
                  </a:lnTo>
                  <a:lnTo>
                    <a:pt x="205" y="1"/>
                  </a:lnTo>
                  <a:lnTo>
                    <a:pt x="191" y="3"/>
                  </a:lnTo>
                  <a:lnTo>
                    <a:pt x="178" y="7"/>
                  </a:lnTo>
                  <a:lnTo>
                    <a:pt x="164" y="10"/>
                  </a:lnTo>
                  <a:lnTo>
                    <a:pt x="151" y="15"/>
                  </a:lnTo>
                  <a:lnTo>
                    <a:pt x="138" y="20"/>
                  </a:lnTo>
                  <a:lnTo>
                    <a:pt x="126" y="25"/>
                  </a:lnTo>
                  <a:lnTo>
                    <a:pt x="99" y="41"/>
                  </a:lnTo>
                  <a:lnTo>
                    <a:pt x="75" y="61"/>
                  </a:lnTo>
                  <a:lnTo>
                    <a:pt x="53" y="84"/>
                  </a:lnTo>
                  <a:lnTo>
                    <a:pt x="36" y="109"/>
                  </a:lnTo>
                  <a:lnTo>
                    <a:pt x="21" y="138"/>
                  </a:lnTo>
                  <a:lnTo>
                    <a:pt x="9" y="168"/>
                  </a:lnTo>
                  <a:lnTo>
                    <a:pt x="3" y="199"/>
                  </a:lnTo>
                  <a:lnTo>
                    <a:pt x="0" y="233"/>
                  </a:lnTo>
                  <a:lnTo>
                    <a:pt x="1" y="257"/>
                  </a:lnTo>
                  <a:lnTo>
                    <a:pt x="5" y="280"/>
                  </a:lnTo>
                  <a:lnTo>
                    <a:pt x="11" y="302"/>
                  </a:lnTo>
                  <a:lnTo>
                    <a:pt x="19" y="324"/>
                  </a:lnTo>
                  <a:lnTo>
                    <a:pt x="29" y="343"/>
                  </a:lnTo>
                  <a:lnTo>
                    <a:pt x="41" y="363"/>
                  </a:lnTo>
                  <a:lnTo>
                    <a:pt x="53" y="381"/>
                  </a:lnTo>
                  <a:lnTo>
                    <a:pt x="69" y="398"/>
                  </a:lnTo>
                  <a:lnTo>
                    <a:pt x="85" y="413"/>
                  </a:lnTo>
                  <a:lnTo>
                    <a:pt x="104" y="426"/>
                  </a:lnTo>
                  <a:lnTo>
                    <a:pt x="122" y="438"/>
                  </a:lnTo>
                  <a:lnTo>
                    <a:pt x="143" y="447"/>
                  </a:lnTo>
                  <a:lnTo>
                    <a:pt x="165" y="455"/>
                  </a:lnTo>
                  <a:lnTo>
                    <a:pt x="187" y="461"/>
                  </a:lnTo>
                  <a:lnTo>
                    <a:pt x="210" y="464"/>
                  </a:lnTo>
                  <a:lnTo>
                    <a:pt x="234" y="466"/>
                  </a:lnTo>
                  <a:lnTo>
                    <a:pt x="251" y="464"/>
                  </a:lnTo>
                  <a:lnTo>
                    <a:pt x="268" y="463"/>
                  </a:lnTo>
                  <a:lnTo>
                    <a:pt x="284" y="460"/>
                  </a:lnTo>
                  <a:lnTo>
                    <a:pt x="300" y="456"/>
                  </a:lnTo>
                  <a:lnTo>
                    <a:pt x="315" y="451"/>
                  </a:lnTo>
                  <a:lnTo>
                    <a:pt x="330" y="445"/>
                  </a:lnTo>
                  <a:lnTo>
                    <a:pt x="345" y="438"/>
                  </a:lnTo>
                  <a:lnTo>
                    <a:pt x="359" y="430"/>
                  </a:lnTo>
                  <a:lnTo>
                    <a:pt x="371" y="421"/>
                  </a:lnTo>
                  <a:lnTo>
                    <a:pt x="384" y="410"/>
                  </a:lnTo>
                  <a:lnTo>
                    <a:pt x="395" y="400"/>
                  </a:lnTo>
                  <a:lnTo>
                    <a:pt x="407" y="388"/>
                  </a:lnTo>
                  <a:lnTo>
                    <a:pt x="417" y="377"/>
                  </a:lnTo>
                  <a:lnTo>
                    <a:pt x="427" y="364"/>
                  </a:lnTo>
                  <a:lnTo>
                    <a:pt x="435" y="350"/>
                  </a:lnTo>
                  <a:lnTo>
                    <a:pt x="443" y="336"/>
                  </a:lnTo>
                  <a:lnTo>
                    <a:pt x="445" y="336"/>
                  </a:lnTo>
                  <a:lnTo>
                    <a:pt x="446" y="336"/>
                  </a:lnTo>
                  <a:lnTo>
                    <a:pt x="448" y="336"/>
                  </a:lnTo>
                  <a:lnTo>
                    <a:pt x="450" y="336"/>
                  </a:lnTo>
                  <a:lnTo>
                    <a:pt x="460" y="335"/>
                  </a:lnTo>
                  <a:lnTo>
                    <a:pt x="473" y="332"/>
                  </a:lnTo>
                  <a:lnTo>
                    <a:pt x="485" y="326"/>
                  </a:lnTo>
                  <a:lnTo>
                    <a:pt x="498" y="317"/>
                  </a:lnTo>
                  <a:lnTo>
                    <a:pt x="508" y="303"/>
                  </a:lnTo>
                  <a:lnTo>
                    <a:pt x="518" y="287"/>
                  </a:lnTo>
                  <a:lnTo>
                    <a:pt x="523" y="265"/>
                  </a:lnTo>
                  <a:lnTo>
                    <a:pt x="526" y="239"/>
                  </a:lnTo>
                  <a:lnTo>
                    <a:pt x="524" y="219"/>
                  </a:lnTo>
                  <a:lnTo>
                    <a:pt x="520" y="202"/>
                  </a:lnTo>
                  <a:lnTo>
                    <a:pt x="513" y="186"/>
                  </a:lnTo>
                  <a:lnTo>
                    <a:pt x="505" y="173"/>
                  </a:lnTo>
                  <a:lnTo>
                    <a:pt x="492" y="161"/>
                  </a:lnTo>
                  <a:lnTo>
                    <a:pt x="480" y="154"/>
                  </a:lnTo>
                  <a:lnTo>
                    <a:pt x="463" y="150"/>
                  </a:lnTo>
                  <a:lnTo>
                    <a:pt x="445" y="1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43" name="Freeform 255"/>
            <p:cNvSpPr>
              <a:spLocks/>
            </p:cNvSpPr>
            <p:nvPr/>
          </p:nvSpPr>
          <p:spPr bwMode="auto">
            <a:xfrm>
              <a:off x="5351463" y="3798888"/>
              <a:ext cx="365125" cy="312737"/>
            </a:xfrm>
            <a:custGeom>
              <a:avLst/>
              <a:gdLst/>
              <a:ahLst/>
              <a:cxnLst>
                <a:cxn ang="0">
                  <a:pos x="410" y="146"/>
                </a:cxn>
                <a:cxn ang="0">
                  <a:pos x="396" y="155"/>
                </a:cxn>
                <a:cxn ang="0">
                  <a:pos x="386" y="144"/>
                </a:cxn>
                <a:cxn ang="0">
                  <a:pos x="374" y="112"/>
                </a:cxn>
                <a:cxn ang="0">
                  <a:pos x="357" y="83"/>
                </a:cxn>
                <a:cxn ang="0">
                  <a:pos x="335" y="57"/>
                </a:cxn>
                <a:cxn ang="0">
                  <a:pos x="310" y="36"/>
                </a:cxn>
                <a:cxn ang="0">
                  <a:pos x="281" y="18"/>
                </a:cxn>
                <a:cxn ang="0">
                  <a:pos x="249" y="7"/>
                </a:cxn>
                <a:cxn ang="0">
                  <a:pos x="214" y="1"/>
                </a:cxn>
                <a:cxn ang="0">
                  <a:pos x="176" y="1"/>
                </a:cxn>
                <a:cxn ang="0">
                  <a:pos x="138" y="9"/>
                </a:cxn>
                <a:cxn ang="0">
                  <a:pos x="102" y="23"/>
                </a:cxn>
                <a:cxn ang="0">
                  <a:pos x="71" y="45"/>
                </a:cxn>
                <a:cxn ang="0">
                  <a:pos x="45" y="71"/>
                </a:cxn>
                <a:cxn ang="0">
                  <a:pos x="24" y="102"/>
                </a:cxn>
                <a:cxn ang="0">
                  <a:pos x="9" y="137"/>
                </a:cxn>
                <a:cxn ang="0">
                  <a:pos x="1" y="176"/>
                </a:cxn>
                <a:cxn ang="0">
                  <a:pos x="1" y="215"/>
                </a:cxn>
                <a:cxn ang="0">
                  <a:pos x="9" y="255"/>
                </a:cxn>
                <a:cxn ang="0">
                  <a:pos x="24" y="289"/>
                </a:cxn>
                <a:cxn ang="0">
                  <a:pos x="45" y="321"/>
                </a:cxn>
                <a:cxn ang="0">
                  <a:pos x="71" y="348"/>
                </a:cxn>
                <a:cxn ang="0">
                  <a:pos x="102" y="369"/>
                </a:cxn>
                <a:cxn ang="0">
                  <a:pos x="138" y="384"/>
                </a:cxn>
                <a:cxn ang="0">
                  <a:pos x="176" y="392"/>
                </a:cxn>
                <a:cxn ang="0">
                  <a:pos x="213" y="392"/>
                </a:cxn>
                <a:cxn ang="0">
                  <a:pos x="245" y="387"/>
                </a:cxn>
                <a:cxn ang="0">
                  <a:pos x="276" y="376"/>
                </a:cxn>
                <a:cxn ang="0">
                  <a:pos x="304" y="361"/>
                </a:cxn>
                <a:cxn ang="0">
                  <a:pos x="329" y="341"/>
                </a:cxn>
                <a:cxn ang="0">
                  <a:pos x="350" y="318"/>
                </a:cxn>
                <a:cxn ang="0">
                  <a:pos x="367" y="291"/>
                </a:cxn>
                <a:cxn ang="0">
                  <a:pos x="381" y="263"/>
                </a:cxn>
                <a:cxn ang="0">
                  <a:pos x="392" y="255"/>
                </a:cxn>
                <a:cxn ang="0">
                  <a:pos x="407" y="263"/>
                </a:cxn>
                <a:cxn ang="0">
                  <a:pos x="426" y="263"/>
                </a:cxn>
                <a:cxn ang="0">
                  <a:pos x="441" y="253"/>
                </a:cxn>
                <a:cxn ang="0">
                  <a:pos x="454" y="238"/>
                </a:cxn>
                <a:cxn ang="0">
                  <a:pos x="460" y="218"/>
                </a:cxn>
                <a:cxn ang="0">
                  <a:pos x="460" y="195"/>
                </a:cxn>
                <a:cxn ang="0">
                  <a:pos x="454" y="173"/>
                </a:cxn>
                <a:cxn ang="0">
                  <a:pos x="442" y="157"/>
                </a:cxn>
                <a:cxn ang="0">
                  <a:pos x="427" y="146"/>
                </a:cxn>
              </a:cxnLst>
              <a:rect l="0" t="0" r="r" b="b"/>
              <a:pathLst>
                <a:path w="461" h="393">
                  <a:moveTo>
                    <a:pt x="418" y="145"/>
                  </a:moveTo>
                  <a:lnTo>
                    <a:pt x="410" y="146"/>
                  </a:lnTo>
                  <a:lnTo>
                    <a:pt x="403" y="150"/>
                  </a:lnTo>
                  <a:lnTo>
                    <a:pt x="396" y="155"/>
                  </a:lnTo>
                  <a:lnTo>
                    <a:pt x="389" y="161"/>
                  </a:lnTo>
                  <a:lnTo>
                    <a:pt x="386" y="144"/>
                  </a:lnTo>
                  <a:lnTo>
                    <a:pt x="380" y="128"/>
                  </a:lnTo>
                  <a:lnTo>
                    <a:pt x="374" y="112"/>
                  </a:lnTo>
                  <a:lnTo>
                    <a:pt x="366" y="97"/>
                  </a:lnTo>
                  <a:lnTo>
                    <a:pt x="357" y="83"/>
                  </a:lnTo>
                  <a:lnTo>
                    <a:pt x="347" y="70"/>
                  </a:lnTo>
                  <a:lnTo>
                    <a:pt x="335" y="57"/>
                  </a:lnTo>
                  <a:lnTo>
                    <a:pt x="323" y="46"/>
                  </a:lnTo>
                  <a:lnTo>
                    <a:pt x="310" y="36"/>
                  </a:lnTo>
                  <a:lnTo>
                    <a:pt x="296" y="26"/>
                  </a:lnTo>
                  <a:lnTo>
                    <a:pt x="281" y="18"/>
                  </a:lnTo>
                  <a:lnTo>
                    <a:pt x="265" y="13"/>
                  </a:lnTo>
                  <a:lnTo>
                    <a:pt x="249" y="7"/>
                  </a:lnTo>
                  <a:lnTo>
                    <a:pt x="232" y="3"/>
                  </a:lnTo>
                  <a:lnTo>
                    <a:pt x="214" y="1"/>
                  </a:lnTo>
                  <a:lnTo>
                    <a:pt x="197" y="0"/>
                  </a:lnTo>
                  <a:lnTo>
                    <a:pt x="176" y="1"/>
                  </a:lnTo>
                  <a:lnTo>
                    <a:pt x="157" y="3"/>
                  </a:lnTo>
                  <a:lnTo>
                    <a:pt x="138" y="9"/>
                  </a:lnTo>
                  <a:lnTo>
                    <a:pt x="120" y="15"/>
                  </a:lnTo>
                  <a:lnTo>
                    <a:pt x="102" y="23"/>
                  </a:lnTo>
                  <a:lnTo>
                    <a:pt x="86" y="33"/>
                  </a:lnTo>
                  <a:lnTo>
                    <a:pt x="71" y="45"/>
                  </a:lnTo>
                  <a:lnTo>
                    <a:pt x="58" y="57"/>
                  </a:lnTo>
                  <a:lnTo>
                    <a:pt x="45" y="71"/>
                  </a:lnTo>
                  <a:lnTo>
                    <a:pt x="33" y="86"/>
                  </a:lnTo>
                  <a:lnTo>
                    <a:pt x="24" y="102"/>
                  </a:lnTo>
                  <a:lnTo>
                    <a:pt x="15" y="120"/>
                  </a:lnTo>
                  <a:lnTo>
                    <a:pt x="9" y="137"/>
                  </a:lnTo>
                  <a:lnTo>
                    <a:pt x="3" y="157"/>
                  </a:lnTo>
                  <a:lnTo>
                    <a:pt x="1" y="176"/>
                  </a:lnTo>
                  <a:lnTo>
                    <a:pt x="0" y="196"/>
                  </a:lnTo>
                  <a:lnTo>
                    <a:pt x="1" y="215"/>
                  </a:lnTo>
                  <a:lnTo>
                    <a:pt x="3" y="235"/>
                  </a:lnTo>
                  <a:lnTo>
                    <a:pt x="9" y="255"/>
                  </a:lnTo>
                  <a:lnTo>
                    <a:pt x="15" y="272"/>
                  </a:lnTo>
                  <a:lnTo>
                    <a:pt x="24" y="289"/>
                  </a:lnTo>
                  <a:lnTo>
                    <a:pt x="33" y="305"/>
                  </a:lnTo>
                  <a:lnTo>
                    <a:pt x="45" y="321"/>
                  </a:lnTo>
                  <a:lnTo>
                    <a:pt x="58" y="335"/>
                  </a:lnTo>
                  <a:lnTo>
                    <a:pt x="71" y="348"/>
                  </a:lnTo>
                  <a:lnTo>
                    <a:pt x="86" y="359"/>
                  </a:lnTo>
                  <a:lnTo>
                    <a:pt x="102" y="369"/>
                  </a:lnTo>
                  <a:lnTo>
                    <a:pt x="120" y="377"/>
                  </a:lnTo>
                  <a:lnTo>
                    <a:pt x="138" y="384"/>
                  </a:lnTo>
                  <a:lnTo>
                    <a:pt x="157" y="389"/>
                  </a:lnTo>
                  <a:lnTo>
                    <a:pt x="176" y="392"/>
                  </a:lnTo>
                  <a:lnTo>
                    <a:pt x="197" y="393"/>
                  </a:lnTo>
                  <a:lnTo>
                    <a:pt x="213" y="392"/>
                  </a:lnTo>
                  <a:lnTo>
                    <a:pt x="230" y="391"/>
                  </a:lnTo>
                  <a:lnTo>
                    <a:pt x="245" y="387"/>
                  </a:lnTo>
                  <a:lnTo>
                    <a:pt x="261" y="381"/>
                  </a:lnTo>
                  <a:lnTo>
                    <a:pt x="276" y="376"/>
                  </a:lnTo>
                  <a:lnTo>
                    <a:pt x="290" y="369"/>
                  </a:lnTo>
                  <a:lnTo>
                    <a:pt x="304" y="361"/>
                  </a:lnTo>
                  <a:lnTo>
                    <a:pt x="317" y="351"/>
                  </a:lnTo>
                  <a:lnTo>
                    <a:pt x="329" y="341"/>
                  </a:lnTo>
                  <a:lnTo>
                    <a:pt x="340" y="331"/>
                  </a:lnTo>
                  <a:lnTo>
                    <a:pt x="350" y="318"/>
                  </a:lnTo>
                  <a:lnTo>
                    <a:pt x="359" y="305"/>
                  </a:lnTo>
                  <a:lnTo>
                    <a:pt x="367" y="291"/>
                  </a:lnTo>
                  <a:lnTo>
                    <a:pt x="376" y="278"/>
                  </a:lnTo>
                  <a:lnTo>
                    <a:pt x="381" y="263"/>
                  </a:lnTo>
                  <a:lnTo>
                    <a:pt x="386" y="248"/>
                  </a:lnTo>
                  <a:lnTo>
                    <a:pt x="392" y="255"/>
                  </a:lnTo>
                  <a:lnTo>
                    <a:pt x="399" y="259"/>
                  </a:lnTo>
                  <a:lnTo>
                    <a:pt x="407" y="263"/>
                  </a:lnTo>
                  <a:lnTo>
                    <a:pt x="417" y="264"/>
                  </a:lnTo>
                  <a:lnTo>
                    <a:pt x="426" y="263"/>
                  </a:lnTo>
                  <a:lnTo>
                    <a:pt x="434" y="259"/>
                  </a:lnTo>
                  <a:lnTo>
                    <a:pt x="441" y="253"/>
                  </a:lnTo>
                  <a:lnTo>
                    <a:pt x="448" y="246"/>
                  </a:lnTo>
                  <a:lnTo>
                    <a:pt x="454" y="238"/>
                  </a:lnTo>
                  <a:lnTo>
                    <a:pt x="457" y="228"/>
                  </a:lnTo>
                  <a:lnTo>
                    <a:pt x="460" y="218"/>
                  </a:lnTo>
                  <a:lnTo>
                    <a:pt x="461" y="206"/>
                  </a:lnTo>
                  <a:lnTo>
                    <a:pt x="460" y="195"/>
                  </a:lnTo>
                  <a:lnTo>
                    <a:pt x="457" y="183"/>
                  </a:lnTo>
                  <a:lnTo>
                    <a:pt x="454" y="173"/>
                  </a:lnTo>
                  <a:lnTo>
                    <a:pt x="448" y="164"/>
                  </a:lnTo>
                  <a:lnTo>
                    <a:pt x="442" y="157"/>
                  </a:lnTo>
                  <a:lnTo>
                    <a:pt x="435" y="150"/>
                  </a:lnTo>
                  <a:lnTo>
                    <a:pt x="427" y="146"/>
                  </a:lnTo>
                  <a:lnTo>
                    <a:pt x="418" y="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44" name="Freeform 256"/>
            <p:cNvSpPr>
              <a:spLocks/>
            </p:cNvSpPr>
            <p:nvPr/>
          </p:nvSpPr>
          <p:spPr bwMode="auto">
            <a:xfrm>
              <a:off x="5421313" y="3870325"/>
              <a:ext cx="85725" cy="112712"/>
            </a:xfrm>
            <a:custGeom>
              <a:avLst/>
              <a:gdLst/>
              <a:ahLst/>
              <a:cxnLst>
                <a:cxn ang="0">
                  <a:pos x="30" y="121"/>
                </a:cxn>
                <a:cxn ang="0">
                  <a:pos x="78" y="34"/>
                </a:cxn>
                <a:cxn ang="0">
                  <a:pos x="79" y="0"/>
                </a:cxn>
                <a:cxn ang="0">
                  <a:pos x="0" y="141"/>
                </a:cxn>
                <a:cxn ang="0">
                  <a:pos x="109" y="141"/>
                </a:cxn>
                <a:cxn ang="0">
                  <a:pos x="109" y="120"/>
                </a:cxn>
                <a:cxn ang="0">
                  <a:pos x="30" y="121"/>
                </a:cxn>
              </a:cxnLst>
              <a:rect l="0" t="0" r="r" b="b"/>
              <a:pathLst>
                <a:path w="109" h="141">
                  <a:moveTo>
                    <a:pt x="30" y="121"/>
                  </a:moveTo>
                  <a:lnTo>
                    <a:pt x="78" y="34"/>
                  </a:lnTo>
                  <a:lnTo>
                    <a:pt x="79" y="0"/>
                  </a:lnTo>
                  <a:lnTo>
                    <a:pt x="0" y="141"/>
                  </a:lnTo>
                  <a:lnTo>
                    <a:pt x="109" y="141"/>
                  </a:lnTo>
                  <a:lnTo>
                    <a:pt x="109" y="120"/>
                  </a:lnTo>
                  <a:lnTo>
                    <a:pt x="30" y="1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45" name="Freeform 257"/>
            <p:cNvSpPr>
              <a:spLocks/>
            </p:cNvSpPr>
            <p:nvPr/>
          </p:nvSpPr>
          <p:spPr bwMode="auto">
            <a:xfrm>
              <a:off x="5456238" y="4038600"/>
              <a:ext cx="47625" cy="31750"/>
            </a:xfrm>
            <a:custGeom>
              <a:avLst/>
              <a:gdLst/>
              <a:ahLst/>
              <a:cxnLst>
                <a:cxn ang="0">
                  <a:pos x="31" y="40"/>
                </a:cxn>
                <a:cxn ang="0">
                  <a:pos x="43" y="38"/>
                </a:cxn>
                <a:cxn ang="0">
                  <a:pos x="52" y="33"/>
                </a:cxn>
                <a:cxn ang="0">
                  <a:pos x="59" y="25"/>
                </a:cxn>
                <a:cxn ang="0">
                  <a:pos x="61" y="16"/>
                </a:cxn>
                <a:cxn ang="0">
                  <a:pos x="59" y="8"/>
                </a:cxn>
                <a:cxn ang="0">
                  <a:pos x="51" y="2"/>
                </a:cxn>
                <a:cxn ang="0">
                  <a:pos x="41" y="0"/>
                </a:cxn>
                <a:cxn ang="0">
                  <a:pos x="29" y="0"/>
                </a:cxn>
                <a:cxn ang="0">
                  <a:pos x="18" y="0"/>
                </a:cxn>
                <a:cxn ang="0">
                  <a:pos x="8" y="2"/>
                </a:cxn>
                <a:cxn ang="0">
                  <a:pos x="3" y="8"/>
                </a:cxn>
                <a:cxn ang="0">
                  <a:pos x="0" y="16"/>
                </a:cxn>
                <a:cxn ang="0">
                  <a:pos x="3" y="25"/>
                </a:cxn>
                <a:cxn ang="0">
                  <a:pos x="9" y="33"/>
                </a:cxn>
                <a:cxn ang="0">
                  <a:pos x="19" y="38"/>
                </a:cxn>
                <a:cxn ang="0">
                  <a:pos x="31" y="40"/>
                </a:cxn>
              </a:cxnLst>
              <a:rect l="0" t="0" r="r" b="b"/>
              <a:pathLst>
                <a:path w="61" h="40">
                  <a:moveTo>
                    <a:pt x="31" y="40"/>
                  </a:moveTo>
                  <a:lnTo>
                    <a:pt x="43" y="38"/>
                  </a:lnTo>
                  <a:lnTo>
                    <a:pt x="52" y="33"/>
                  </a:lnTo>
                  <a:lnTo>
                    <a:pt x="59" y="25"/>
                  </a:lnTo>
                  <a:lnTo>
                    <a:pt x="61" y="16"/>
                  </a:lnTo>
                  <a:lnTo>
                    <a:pt x="59" y="8"/>
                  </a:lnTo>
                  <a:lnTo>
                    <a:pt x="51" y="2"/>
                  </a:lnTo>
                  <a:lnTo>
                    <a:pt x="41" y="0"/>
                  </a:lnTo>
                  <a:lnTo>
                    <a:pt x="29" y="0"/>
                  </a:lnTo>
                  <a:lnTo>
                    <a:pt x="18" y="0"/>
                  </a:lnTo>
                  <a:lnTo>
                    <a:pt x="8" y="2"/>
                  </a:lnTo>
                  <a:lnTo>
                    <a:pt x="3" y="8"/>
                  </a:lnTo>
                  <a:lnTo>
                    <a:pt x="0" y="16"/>
                  </a:lnTo>
                  <a:lnTo>
                    <a:pt x="3" y="25"/>
                  </a:lnTo>
                  <a:lnTo>
                    <a:pt x="9" y="33"/>
                  </a:lnTo>
                  <a:lnTo>
                    <a:pt x="19" y="38"/>
                  </a:lnTo>
                  <a:lnTo>
                    <a:pt x="31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46" name="Freeform 258"/>
            <p:cNvSpPr>
              <a:spLocks/>
            </p:cNvSpPr>
            <p:nvPr/>
          </p:nvSpPr>
          <p:spPr bwMode="auto">
            <a:xfrm>
              <a:off x="5300663" y="3862388"/>
              <a:ext cx="147638" cy="131762"/>
            </a:xfrm>
            <a:custGeom>
              <a:avLst/>
              <a:gdLst/>
              <a:ahLst/>
              <a:cxnLst>
                <a:cxn ang="0">
                  <a:pos x="101" y="33"/>
                </a:cxn>
                <a:cxn ang="0">
                  <a:pos x="132" y="14"/>
                </a:cxn>
                <a:cxn ang="0">
                  <a:pos x="134" y="14"/>
                </a:cxn>
                <a:cxn ang="0">
                  <a:pos x="139" y="15"/>
                </a:cxn>
                <a:cxn ang="0">
                  <a:pos x="145" y="15"/>
                </a:cxn>
                <a:cxn ang="0">
                  <a:pos x="154" y="18"/>
                </a:cxn>
                <a:cxn ang="0">
                  <a:pos x="162" y="20"/>
                </a:cxn>
                <a:cxn ang="0">
                  <a:pos x="170" y="23"/>
                </a:cxn>
                <a:cxn ang="0">
                  <a:pos x="177" y="28"/>
                </a:cxn>
                <a:cxn ang="0">
                  <a:pos x="182" y="34"/>
                </a:cxn>
                <a:cxn ang="0">
                  <a:pos x="185" y="51"/>
                </a:cxn>
                <a:cxn ang="0">
                  <a:pos x="183" y="73"/>
                </a:cxn>
                <a:cxn ang="0">
                  <a:pos x="178" y="91"/>
                </a:cxn>
                <a:cxn ang="0">
                  <a:pos x="176" y="99"/>
                </a:cxn>
                <a:cxn ang="0">
                  <a:pos x="49" y="166"/>
                </a:cxn>
                <a:cxn ang="0">
                  <a:pos x="0" y="109"/>
                </a:cxn>
                <a:cxn ang="0">
                  <a:pos x="15" y="90"/>
                </a:cxn>
                <a:cxn ang="0">
                  <a:pos x="28" y="72"/>
                </a:cxn>
                <a:cxn ang="0">
                  <a:pos x="42" y="53"/>
                </a:cxn>
                <a:cxn ang="0">
                  <a:pos x="56" y="36"/>
                </a:cxn>
                <a:cxn ang="0">
                  <a:pos x="66" y="22"/>
                </a:cxn>
                <a:cxn ang="0">
                  <a:pos x="76" y="11"/>
                </a:cxn>
                <a:cxn ang="0">
                  <a:pos x="83" y="3"/>
                </a:cxn>
                <a:cxn ang="0">
                  <a:pos x="87" y="0"/>
                </a:cxn>
                <a:cxn ang="0">
                  <a:pos x="93" y="4"/>
                </a:cxn>
                <a:cxn ang="0">
                  <a:pos x="97" y="13"/>
                </a:cxn>
                <a:cxn ang="0">
                  <a:pos x="100" y="23"/>
                </a:cxn>
                <a:cxn ang="0">
                  <a:pos x="101" y="33"/>
                </a:cxn>
              </a:cxnLst>
              <a:rect l="0" t="0" r="r" b="b"/>
              <a:pathLst>
                <a:path w="185" h="166">
                  <a:moveTo>
                    <a:pt x="101" y="33"/>
                  </a:moveTo>
                  <a:lnTo>
                    <a:pt x="132" y="14"/>
                  </a:lnTo>
                  <a:lnTo>
                    <a:pt x="134" y="14"/>
                  </a:lnTo>
                  <a:lnTo>
                    <a:pt x="139" y="15"/>
                  </a:lnTo>
                  <a:lnTo>
                    <a:pt x="145" y="15"/>
                  </a:lnTo>
                  <a:lnTo>
                    <a:pt x="154" y="18"/>
                  </a:lnTo>
                  <a:lnTo>
                    <a:pt x="162" y="20"/>
                  </a:lnTo>
                  <a:lnTo>
                    <a:pt x="170" y="23"/>
                  </a:lnTo>
                  <a:lnTo>
                    <a:pt x="177" y="28"/>
                  </a:lnTo>
                  <a:lnTo>
                    <a:pt x="182" y="34"/>
                  </a:lnTo>
                  <a:lnTo>
                    <a:pt x="185" y="51"/>
                  </a:lnTo>
                  <a:lnTo>
                    <a:pt x="183" y="73"/>
                  </a:lnTo>
                  <a:lnTo>
                    <a:pt x="178" y="91"/>
                  </a:lnTo>
                  <a:lnTo>
                    <a:pt x="176" y="99"/>
                  </a:lnTo>
                  <a:lnTo>
                    <a:pt x="49" y="166"/>
                  </a:lnTo>
                  <a:lnTo>
                    <a:pt x="0" y="109"/>
                  </a:lnTo>
                  <a:lnTo>
                    <a:pt x="15" y="90"/>
                  </a:lnTo>
                  <a:lnTo>
                    <a:pt x="28" y="72"/>
                  </a:lnTo>
                  <a:lnTo>
                    <a:pt x="42" y="53"/>
                  </a:lnTo>
                  <a:lnTo>
                    <a:pt x="56" y="36"/>
                  </a:lnTo>
                  <a:lnTo>
                    <a:pt x="66" y="22"/>
                  </a:lnTo>
                  <a:lnTo>
                    <a:pt x="76" y="11"/>
                  </a:lnTo>
                  <a:lnTo>
                    <a:pt x="83" y="3"/>
                  </a:lnTo>
                  <a:lnTo>
                    <a:pt x="87" y="0"/>
                  </a:lnTo>
                  <a:lnTo>
                    <a:pt x="93" y="4"/>
                  </a:lnTo>
                  <a:lnTo>
                    <a:pt x="97" y="13"/>
                  </a:lnTo>
                  <a:lnTo>
                    <a:pt x="100" y="23"/>
                  </a:lnTo>
                  <a:lnTo>
                    <a:pt x="101" y="3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47" name="Freeform 259"/>
            <p:cNvSpPr>
              <a:spLocks/>
            </p:cNvSpPr>
            <p:nvPr/>
          </p:nvSpPr>
          <p:spPr bwMode="auto">
            <a:xfrm>
              <a:off x="5322888" y="3883025"/>
              <a:ext cx="106363" cy="88900"/>
            </a:xfrm>
            <a:custGeom>
              <a:avLst/>
              <a:gdLst/>
              <a:ahLst/>
              <a:cxnLst>
                <a:cxn ang="0">
                  <a:pos x="134" y="26"/>
                </a:cxn>
                <a:cxn ang="0">
                  <a:pos x="135" y="38"/>
                </a:cxn>
                <a:cxn ang="0">
                  <a:pos x="134" y="50"/>
                </a:cxn>
                <a:cxn ang="0">
                  <a:pos x="131" y="61"/>
                </a:cxn>
                <a:cxn ang="0">
                  <a:pos x="130" y="65"/>
                </a:cxn>
                <a:cxn ang="0">
                  <a:pos x="35" y="113"/>
                </a:cxn>
                <a:cxn ang="0">
                  <a:pos x="0" y="77"/>
                </a:cxn>
                <a:cxn ang="0">
                  <a:pos x="9" y="64"/>
                </a:cxn>
                <a:cxn ang="0">
                  <a:pos x="18" y="50"/>
                </a:cxn>
                <a:cxn ang="0">
                  <a:pos x="28" y="38"/>
                </a:cxn>
                <a:cxn ang="0">
                  <a:pos x="37" y="25"/>
                </a:cxn>
                <a:cxn ang="0">
                  <a:pos x="45" y="15"/>
                </a:cxn>
                <a:cxn ang="0">
                  <a:pos x="51" y="7"/>
                </a:cxn>
                <a:cxn ang="0">
                  <a:pos x="57" y="1"/>
                </a:cxn>
                <a:cxn ang="0">
                  <a:pos x="59" y="0"/>
                </a:cxn>
                <a:cxn ang="0">
                  <a:pos x="61" y="4"/>
                </a:cxn>
                <a:cxn ang="0">
                  <a:pos x="62" y="15"/>
                </a:cxn>
                <a:cxn ang="0">
                  <a:pos x="61" y="26"/>
                </a:cxn>
                <a:cxn ang="0">
                  <a:pos x="60" y="35"/>
                </a:cxn>
                <a:cxn ang="0">
                  <a:pos x="96" y="11"/>
                </a:cxn>
                <a:cxn ang="0">
                  <a:pos x="97" y="11"/>
                </a:cxn>
                <a:cxn ang="0">
                  <a:pos x="100" y="10"/>
                </a:cxn>
                <a:cxn ang="0">
                  <a:pos x="106" y="10"/>
                </a:cxn>
                <a:cxn ang="0">
                  <a:pos x="112" y="10"/>
                </a:cxn>
                <a:cxn ang="0">
                  <a:pos x="119" y="12"/>
                </a:cxn>
                <a:cxn ang="0">
                  <a:pos x="124" y="15"/>
                </a:cxn>
                <a:cxn ang="0">
                  <a:pos x="130" y="19"/>
                </a:cxn>
                <a:cxn ang="0">
                  <a:pos x="134" y="26"/>
                </a:cxn>
              </a:cxnLst>
              <a:rect l="0" t="0" r="r" b="b"/>
              <a:pathLst>
                <a:path w="135" h="113">
                  <a:moveTo>
                    <a:pt x="134" y="26"/>
                  </a:moveTo>
                  <a:lnTo>
                    <a:pt x="135" y="38"/>
                  </a:lnTo>
                  <a:lnTo>
                    <a:pt x="134" y="50"/>
                  </a:lnTo>
                  <a:lnTo>
                    <a:pt x="131" y="61"/>
                  </a:lnTo>
                  <a:lnTo>
                    <a:pt x="130" y="65"/>
                  </a:lnTo>
                  <a:lnTo>
                    <a:pt x="35" y="113"/>
                  </a:lnTo>
                  <a:lnTo>
                    <a:pt x="0" y="77"/>
                  </a:lnTo>
                  <a:lnTo>
                    <a:pt x="9" y="64"/>
                  </a:lnTo>
                  <a:lnTo>
                    <a:pt x="18" y="50"/>
                  </a:lnTo>
                  <a:lnTo>
                    <a:pt x="28" y="38"/>
                  </a:lnTo>
                  <a:lnTo>
                    <a:pt x="37" y="25"/>
                  </a:lnTo>
                  <a:lnTo>
                    <a:pt x="45" y="15"/>
                  </a:lnTo>
                  <a:lnTo>
                    <a:pt x="51" y="7"/>
                  </a:lnTo>
                  <a:lnTo>
                    <a:pt x="57" y="1"/>
                  </a:lnTo>
                  <a:lnTo>
                    <a:pt x="59" y="0"/>
                  </a:lnTo>
                  <a:lnTo>
                    <a:pt x="61" y="4"/>
                  </a:lnTo>
                  <a:lnTo>
                    <a:pt x="62" y="15"/>
                  </a:lnTo>
                  <a:lnTo>
                    <a:pt x="61" y="26"/>
                  </a:lnTo>
                  <a:lnTo>
                    <a:pt x="60" y="35"/>
                  </a:lnTo>
                  <a:lnTo>
                    <a:pt x="96" y="11"/>
                  </a:lnTo>
                  <a:lnTo>
                    <a:pt x="97" y="11"/>
                  </a:lnTo>
                  <a:lnTo>
                    <a:pt x="100" y="10"/>
                  </a:lnTo>
                  <a:lnTo>
                    <a:pt x="106" y="10"/>
                  </a:lnTo>
                  <a:lnTo>
                    <a:pt x="112" y="10"/>
                  </a:lnTo>
                  <a:lnTo>
                    <a:pt x="119" y="12"/>
                  </a:lnTo>
                  <a:lnTo>
                    <a:pt x="124" y="15"/>
                  </a:lnTo>
                  <a:lnTo>
                    <a:pt x="130" y="19"/>
                  </a:lnTo>
                  <a:lnTo>
                    <a:pt x="134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48" name="Freeform 260"/>
            <p:cNvSpPr>
              <a:spLocks/>
            </p:cNvSpPr>
            <p:nvPr/>
          </p:nvSpPr>
          <p:spPr bwMode="auto">
            <a:xfrm>
              <a:off x="5222875" y="3908425"/>
              <a:ext cx="590550" cy="1096962"/>
            </a:xfrm>
            <a:custGeom>
              <a:avLst/>
              <a:gdLst/>
              <a:ahLst/>
              <a:cxnLst>
                <a:cxn ang="0">
                  <a:pos x="616" y="445"/>
                </a:cxn>
                <a:cxn ang="0">
                  <a:pos x="696" y="345"/>
                </a:cxn>
                <a:cxn ang="0">
                  <a:pos x="738" y="257"/>
                </a:cxn>
                <a:cxn ang="0">
                  <a:pos x="744" y="204"/>
                </a:cxn>
                <a:cxn ang="0">
                  <a:pos x="715" y="128"/>
                </a:cxn>
                <a:cxn ang="0">
                  <a:pos x="634" y="45"/>
                </a:cxn>
                <a:cxn ang="0">
                  <a:pos x="571" y="3"/>
                </a:cxn>
                <a:cxn ang="0">
                  <a:pos x="520" y="105"/>
                </a:cxn>
                <a:cxn ang="0">
                  <a:pos x="560" y="129"/>
                </a:cxn>
                <a:cxn ang="0">
                  <a:pos x="597" y="182"/>
                </a:cxn>
                <a:cxn ang="0">
                  <a:pos x="588" y="240"/>
                </a:cxn>
                <a:cxn ang="0">
                  <a:pos x="552" y="283"/>
                </a:cxn>
                <a:cxn ang="0">
                  <a:pos x="532" y="302"/>
                </a:cxn>
                <a:cxn ang="0">
                  <a:pos x="201" y="286"/>
                </a:cxn>
                <a:cxn ang="0">
                  <a:pos x="159" y="258"/>
                </a:cxn>
                <a:cxn ang="0">
                  <a:pos x="140" y="232"/>
                </a:cxn>
                <a:cxn ang="0">
                  <a:pos x="143" y="166"/>
                </a:cxn>
                <a:cxn ang="0">
                  <a:pos x="177" y="116"/>
                </a:cxn>
                <a:cxn ang="0">
                  <a:pos x="110" y="27"/>
                </a:cxn>
                <a:cxn ang="0">
                  <a:pos x="93" y="45"/>
                </a:cxn>
                <a:cxn ang="0">
                  <a:pos x="53" y="98"/>
                </a:cxn>
                <a:cxn ang="0">
                  <a:pos x="19" y="168"/>
                </a:cxn>
                <a:cxn ang="0">
                  <a:pos x="2" y="235"/>
                </a:cxn>
                <a:cxn ang="0">
                  <a:pos x="9" y="294"/>
                </a:cxn>
                <a:cxn ang="0">
                  <a:pos x="28" y="331"/>
                </a:cxn>
                <a:cxn ang="0">
                  <a:pos x="59" y="371"/>
                </a:cxn>
                <a:cxn ang="0">
                  <a:pos x="106" y="410"/>
                </a:cxn>
                <a:cxn ang="0">
                  <a:pos x="173" y="444"/>
                </a:cxn>
                <a:cxn ang="0">
                  <a:pos x="168" y="839"/>
                </a:cxn>
                <a:cxn ang="0">
                  <a:pos x="147" y="980"/>
                </a:cxn>
                <a:cxn ang="0">
                  <a:pos x="153" y="1120"/>
                </a:cxn>
                <a:cxn ang="0">
                  <a:pos x="191" y="1257"/>
                </a:cxn>
                <a:cxn ang="0">
                  <a:pos x="215" y="1318"/>
                </a:cxn>
                <a:cxn ang="0">
                  <a:pos x="247" y="1322"/>
                </a:cxn>
                <a:cxn ang="0">
                  <a:pos x="203" y="1341"/>
                </a:cxn>
                <a:cxn ang="0">
                  <a:pos x="179" y="1383"/>
                </a:cxn>
                <a:cxn ang="0">
                  <a:pos x="378" y="1366"/>
                </a:cxn>
                <a:cxn ang="0">
                  <a:pos x="358" y="1334"/>
                </a:cxn>
                <a:cxn ang="0">
                  <a:pos x="345" y="1318"/>
                </a:cxn>
                <a:cxn ang="0">
                  <a:pos x="377" y="1235"/>
                </a:cxn>
                <a:cxn ang="0">
                  <a:pos x="381" y="1086"/>
                </a:cxn>
                <a:cxn ang="0">
                  <a:pos x="396" y="974"/>
                </a:cxn>
                <a:cxn ang="0">
                  <a:pos x="408" y="1092"/>
                </a:cxn>
                <a:cxn ang="0">
                  <a:pos x="404" y="1226"/>
                </a:cxn>
                <a:cxn ang="0">
                  <a:pos x="430" y="1318"/>
                </a:cxn>
                <a:cxn ang="0">
                  <a:pos x="406" y="1366"/>
                </a:cxn>
                <a:cxn ang="0">
                  <a:pos x="617" y="1367"/>
                </a:cxn>
                <a:cxn ang="0">
                  <a:pos x="580" y="1333"/>
                </a:cxn>
                <a:cxn ang="0">
                  <a:pos x="539" y="1318"/>
                </a:cxn>
                <a:cxn ang="0">
                  <a:pos x="575" y="1310"/>
                </a:cxn>
                <a:cxn ang="0">
                  <a:pos x="612" y="1228"/>
                </a:cxn>
                <a:cxn ang="0">
                  <a:pos x="654" y="1095"/>
                </a:cxn>
                <a:cxn ang="0">
                  <a:pos x="658" y="1011"/>
                </a:cxn>
                <a:cxn ang="0">
                  <a:pos x="642" y="931"/>
                </a:cxn>
                <a:cxn ang="0">
                  <a:pos x="618" y="837"/>
                </a:cxn>
              </a:cxnLst>
              <a:rect l="0" t="0" r="r" b="b"/>
              <a:pathLst>
                <a:path w="745" h="1383">
                  <a:moveTo>
                    <a:pt x="656" y="837"/>
                  </a:moveTo>
                  <a:lnTo>
                    <a:pt x="581" y="470"/>
                  </a:lnTo>
                  <a:lnTo>
                    <a:pt x="616" y="445"/>
                  </a:lnTo>
                  <a:lnTo>
                    <a:pt x="646" y="415"/>
                  </a:lnTo>
                  <a:lnTo>
                    <a:pt x="673" y="380"/>
                  </a:lnTo>
                  <a:lnTo>
                    <a:pt x="696" y="345"/>
                  </a:lnTo>
                  <a:lnTo>
                    <a:pt x="715" y="311"/>
                  </a:lnTo>
                  <a:lnTo>
                    <a:pt x="729" y="281"/>
                  </a:lnTo>
                  <a:lnTo>
                    <a:pt x="738" y="257"/>
                  </a:lnTo>
                  <a:lnTo>
                    <a:pt x="742" y="242"/>
                  </a:lnTo>
                  <a:lnTo>
                    <a:pt x="745" y="224"/>
                  </a:lnTo>
                  <a:lnTo>
                    <a:pt x="744" y="204"/>
                  </a:lnTo>
                  <a:lnTo>
                    <a:pt x="740" y="183"/>
                  </a:lnTo>
                  <a:lnTo>
                    <a:pt x="733" y="164"/>
                  </a:lnTo>
                  <a:lnTo>
                    <a:pt x="715" y="128"/>
                  </a:lnTo>
                  <a:lnTo>
                    <a:pt x="689" y="97"/>
                  </a:lnTo>
                  <a:lnTo>
                    <a:pt x="662" y="68"/>
                  </a:lnTo>
                  <a:lnTo>
                    <a:pt x="634" y="45"/>
                  </a:lnTo>
                  <a:lnTo>
                    <a:pt x="608" y="25"/>
                  </a:lnTo>
                  <a:lnTo>
                    <a:pt x="586" y="12"/>
                  </a:lnTo>
                  <a:lnTo>
                    <a:pt x="571" y="3"/>
                  </a:lnTo>
                  <a:lnTo>
                    <a:pt x="565" y="0"/>
                  </a:lnTo>
                  <a:lnTo>
                    <a:pt x="517" y="103"/>
                  </a:lnTo>
                  <a:lnTo>
                    <a:pt x="520" y="105"/>
                  </a:lnTo>
                  <a:lnTo>
                    <a:pt x="530" y="109"/>
                  </a:lnTo>
                  <a:lnTo>
                    <a:pt x="544" y="118"/>
                  </a:lnTo>
                  <a:lnTo>
                    <a:pt x="560" y="129"/>
                  </a:lnTo>
                  <a:lnTo>
                    <a:pt x="575" y="144"/>
                  </a:lnTo>
                  <a:lnTo>
                    <a:pt x="588" y="161"/>
                  </a:lnTo>
                  <a:lnTo>
                    <a:pt x="597" y="182"/>
                  </a:lnTo>
                  <a:lnTo>
                    <a:pt x="600" y="205"/>
                  </a:lnTo>
                  <a:lnTo>
                    <a:pt x="596" y="222"/>
                  </a:lnTo>
                  <a:lnTo>
                    <a:pt x="588" y="240"/>
                  </a:lnTo>
                  <a:lnTo>
                    <a:pt x="577" y="256"/>
                  </a:lnTo>
                  <a:lnTo>
                    <a:pt x="564" y="271"/>
                  </a:lnTo>
                  <a:lnTo>
                    <a:pt x="552" y="283"/>
                  </a:lnTo>
                  <a:lnTo>
                    <a:pt x="542" y="293"/>
                  </a:lnTo>
                  <a:lnTo>
                    <a:pt x="534" y="300"/>
                  </a:lnTo>
                  <a:lnTo>
                    <a:pt x="532" y="302"/>
                  </a:lnTo>
                  <a:lnTo>
                    <a:pt x="248" y="303"/>
                  </a:lnTo>
                  <a:lnTo>
                    <a:pt x="222" y="295"/>
                  </a:lnTo>
                  <a:lnTo>
                    <a:pt x="201" y="286"/>
                  </a:lnTo>
                  <a:lnTo>
                    <a:pt x="184" y="277"/>
                  </a:lnTo>
                  <a:lnTo>
                    <a:pt x="170" y="267"/>
                  </a:lnTo>
                  <a:lnTo>
                    <a:pt x="159" y="258"/>
                  </a:lnTo>
                  <a:lnTo>
                    <a:pt x="151" y="249"/>
                  </a:lnTo>
                  <a:lnTo>
                    <a:pt x="144" y="240"/>
                  </a:lnTo>
                  <a:lnTo>
                    <a:pt x="140" y="232"/>
                  </a:lnTo>
                  <a:lnTo>
                    <a:pt x="134" y="210"/>
                  </a:lnTo>
                  <a:lnTo>
                    <a:pt x="135" y="188"/>
                  </a:lnTo>
                  <a:lnTo>
                    <a:pt x="143" y="166"/>
                  </a:lnTo>
                  <a:lnTo>
                    <a:pt x="154" y="146"/>
                  </a:lnTo>
                  <a:lnTo>
                    <a:pt x="165" y="130"/>
                  </a:lnTo>
                  <a:lnTo>
                    <a:pt x="177" y="116"/>
                  </a:lnTo>
                  <a:lnTo>
                    <a:pt x="185" y="108"/>
                  </a:lnTo>
                  <a:lnTo>
                    <a:pt x="188" y="105"/>
                  </a:lnTo>
                  <a:lnTo>
                    <a:pt x="110" y="27"/>
                  </a:lnTo>
                  <a:lnTo>
                    <a:pt x="108" y="29"/>
                  </a:lnTo>
                  <a:lnTo>
                    <a:pt x="102" y="35"/>
                  </a:lnTo>
                  <a:lnTo>
                    <a:pt x="93" y="45"/>
                  </a:lnTo>
                  <a:lnTo>
                    <a:pt x="81" y="60"/>
                  </a:lnTo>
                  <a:lnTo>
                    <a:pt x="67" y="77"/>
                  </a:lnTo>
                  <a:lnTo>
                    <a:pt x="53" y="98"/>
                  </a:lnTo>
                  <a:lnTo>
                    <a:pt x="40" y="122"/>
                  </a:lnTo>
                  <a:lnTo>
                    <a:pt x="27" y="149"/>
                  </a:lnTo>
                  <a:lnTo>
                    <a:pt x="19" y="168"/>
                  </a:lnTo>
                  <a:lnTo>
                    <a:pt x="12" y="190"/>
                  </a:lnTo>
                  <a:lnTo>
                    <a:pt x="6" y="212"/>
                  </a:lnTo>
                  <a:lnTo>
                    <a:pt x="2" y="235"/>
                  </a:lnTo>
                  <a:lnTo>
                    <a:pt x="0" y="256"/>
                  </a:lnTo>
                  <a:lnTo>
                    <a:pt x="3" y="275"/>
                  </a:lnTo>
                  <a:lnTo>
                    <a:pt x="9" y="294"/>
                  </a:lnTo>
                  <a:lnTo>
                    <a:pt x="17" y="311"/>
                  </a:lnTo>
                  <a:lnTo>
                    <a:pt x="21" y="319"/>
                  </a:lnTo>
                  <a:lnTo>
                    <a:pt x="28" y="331"/>
                  </a:lnTo>
                  <a:lnTo>
                    <a:pt x="36" y="343"/>
                  </a:lnTo>
                  <a:lnTo>
                    <a:pt x="48" y="358"/>
                  </a:lnTo>
                  <a:lnTo>
                    <a:pt x="59" y="371"/>
                  </a:lnTo>
                  <a:lnTo>
                    <a:pt x="73" y="385"/>
                  </a:lnTo>
                  <a:lnTo>
                    <a:pt x="89" y="398"/>
                  </a:lnTo>
                  <a:lnTo>
                    <a:pt x="106" y="410"/>
                  </a:lnTo>
                  <a:lnTo>
                    <a:pt x="127" y="423"/>
                  </a:lnTo>
                  <a:lnTo>
                    <a:pt x="149" y="434"/>
                  </a:lnTo>
                  <a:lnTo>
                    <a:pt x="173" y="444"/>
                  </a:lnTo>
                  <a:lnTo>
                    <a:pt x="200" y="452"/>
                  </a:lnTo>
                  <a:lnTo>
                    <a:pt x="128" y="838"/>
                  </a:lnTo>
                  <a:lnTo>
                    <a:pt x="168" y="839"/>
                  </a:lnTo>
                  <a:lnTo>
                    <a:pt x="158" y="886"/>
                  </a:lnTo>
                  <a:lnTo>
                    <a:pt x="151" y="933"/>
                  </a:lnTo>
                  <a:lnTo>
                    <a:pt x="147" y="980"/>
                  </a:lnTo>
                  <a:lnTo>
                    <a:pt x="143" y="1021"/>
                  </a:lnTo>
                  <a:lnTo>
                    <a:pt x="144" y="1069"/>
                  </a:lnTo>
                  <a:lnTo>
                    <a:pt x="153" y="1120"/>
                  </a:lnTo>
                  <a:lnTo>
                    <a:pt x="163" y="1171"/>
                  </a:lnTo>
                  <a:lnTo>
                    <a:pt x="177" y="1217"/>
                  </a:lnTo>
                  <a:lnTo>
                    <a:pt x="191" y="1257"/>
                  </a:lnTo>
                  <a:lnTo>
                    <a:pt x="203" y="1290"/>
                  </a:lnTo>
                  <a:lnTo>
                    <a:pt x="211" y="1310"/>
                  </a:lnTo>
                  <a:lnTo>
                    <a:pt x="215" y="1318"/>
                  </a:lnTo>
                  <a:lnTo>
                    <a:pt x="261" y="1318"/>
                  </a:lnTo>
                  <a:lnTo>
                    <a:pt x="257" y="1319"/>
                  </a:lnTo>
                  <a:lnTo>
                    <a:pt x="247" y="1322"/>
                  </a:lnTo>
                  <a:lnTo>
                    <a:pt x="234" y="1326"/>
                  </a:lnTo>
                  <a:lnTo>
                    <a:pt x="218" y="1332"/>
                  </a:lnTo>
                  <a:lnTo>
                    <a:pt x="203" y="1341"/>
                  </a:lnTo>
                  <a:lnTo>
                    <a:pt x="191" y="1353"/>
                  </a:lnTo>
                  <a:lnTo>
                    <a:pt x="181" y="1367"/>
                  </a:lnTo>
                  <a:lnTo>
                    <a:pt x="179" y="1383"/>
                  </a:lnTo>
                  <a:lnTo>
                    <a:pt x="384" y="1383"/>
                  </a:lnTo>
                  <a:lnTo>
                    <a:pt x="383" y="1376"/>
                  </a:lnTo>
                  <a:lnTo>
                    <a:pt x="378" y="1366"/>
                  </a:lnTo>
                  <a:lnTo>
                    <a:pt x="371" y="1355"/>
                  </a:lnTo>
                  <a:lnTo>
                    <a:pt x="365" y="1345"/>
                  </a:lnTo>
                  <a:lnTo>
                    <a:pt x="358" y="1334"/>
                  </a:lnTo>
                  <a:lnTo>
                    <a:pt x="351" y="1326"/>
                  </a:lnTo>
                  <a:lnTo>
                    <a:pt x="346" y="1321"/>
                  </a:lnTo>
                  <a:lnTo>
                    <a:pt x="345" y="1318"/>
                  </a:lnTo>
                  <a:lnTo>
                    <a:pt x="376" y="1318"/>
                  </a:lnTo>
                  <a:lnTo>
                    <a:pt x="376" y="1293"/>
                  </a:lnTo>
                  <a:lnTo>
                    <a:pt x="377" y="1235"/>
                  </a:lnTo>
                  <a:lnTo>
                    <a:pt x="378" y="1171"/>
                  </a:lnTo>
                  <a:lnTo>
                    <a:pt x="378" y="1125"/>
                  </a:lnTo>
                  <a:lnTo>
                    <a:pt x="381" y="1086"/>
                  </a:lnTo>
                  <a:lnTo>
                    <a:pt x="388" y="1035"/>
                  </a:lnTo>
                  <a:lnTo>
                    <a:pt x="393" y="992"/>
                  </a:lnTo>
                  <a:lnTo>
                    <a:pt x="396" y="974"/>
                  </a:lnTo>
                  <a:lnTo>
                    <a:pt x="398" y="994"/>
                  </a:lnTo>
                  <a:lnTo>
                    <a:pt x="404" y="1042"/>
                  </a:lnTo>
                  <a:lnTo>
                    <a:pt x="408" y="1092"/>
                  </a:lnTo>
                  <a:lnTo>
                    <a:pt x="411" y="1122"/>
                  </a:lnTo>
                  <a:lnTo>
                    <a:pt x="408" y="1159"/>
                  </a:lnTo>
                  <a:lnTo>
                    <a:pt x="404" y="1226"/>
                  </a:lnTo>
                  <a:lnTo>
                    <a:pt x="400" y="1290"/>
                  </a:lnTo>
                  <a:lnTo>
                    <a:pt x="399" y="1318"/>
                  </a:lnTo>
                  <a:lnTo>
                    <a:pt x="430" y="1318"/>
                  </a:lnTo>
                  <a:lnTo>
                    <a:pt x="426" y="1326"/>
                  </a:lnTo>
                  <a:lnTo>
                    <a:pt x="416" y="1345"/>
                  </a:lnTo>
                  <a:lnTo>
                    <a:pt x="406" y="1366"/>
                  </a:lnTo>
                  <a:lnTo>
                    <a:pt x="401" y="1382"/>
                  </a:lnTo>
                  <a:lnTo>
                    <a:pt x="617" y="1382"/>
                  </a:lnTo>
                  <a:lnTo>
                    <a:pt x="617" y="1367"/>
                  </a:lnTo>
                  <a:lnTo>
                    <a:pt x="609" y="1353"/>
                  </a:lnTo>
                  <a:lnTo>
                    <a:pt x="596" y="1343"/>
                  </a:lnTo>
                  <a:lnTo>
                    <a:pt x="580" y="1333"/>
                  </a:lnTo>
                  <a:lnTo>
                    <a:pt x="564" y="1326"/>
                  </a:lnTo>
                  <a:lnTo>
                    <a:pt x="550" y="1321"/>
                  </a:lnTo>
                  <a:lnTo>
                    <a:pt x="539" y="1318"/>
                  </a:lnTo>
                  <a:lnTo>
                    <a:pt x="535" y="1317"/>
                  </a:lnTo>
                  <a:lnTo>
                    <a:pt x="572" y="1317"/>
                  </a:lnTo>
                  <a:lnTo>
                    <a:pt x="575" y="1310"/>
                  </a:lnTo>
                  <a:lnTo>
                    <a:pt x="585" y="1292"/>
                  </a:lnTo>
                  <a:lnTo>
                    <a:pt x="597" y="1264"/>
                  </a:lnTo>
                  <a:lnTo>
                    <a:pt x="612" y="1228"/>
                  </a:lnTo>
                  <a:lnTo>
                    <a:pt x="628" y="1187"/>
                  </a:lnTo>
                  <a:lnTo>
                    <a:pt x="642" y="1142"/>
                  </a:lnTo>
                  <a:lnTo>
                    <a:pt x="654" y="1095"/>
                  </a:lnTo>
                  <a:lnTo>
                    <a:pt x="661" y="1048"/>
                  </a:lnTo>
                  <a:lnTo>
                    <a:pt x="661" y="1031"/>
                  </a:lnTo>
                  <a:lnTo>
                    <a:pt x="658" y="1011"/>
                  </a:lnTo>
                  <a:lnTo>
                    <a:pt x="654" y="986"/>
                  </a:lnTo>
                  <a:lnTo>
                    <a:pt x="648" y="960"/>
                  </a:lnTo>
                  <a:lnTo>
                    <a:pt x="642" y="931"/>
                  </a:lnTo>
                  <a:lnTo>
                    <a:pt x="634" y="900"/>
                  </a:lnTo>
                  <a:lnTo>
                    <a:pt x="626" y="869"/>
                  </a:lnTo>
                  <a:lnTo>
                    <a:pt x="618" y="837"/>
                  </a:lnTo>
                  <a:lnTo>
                    <a:pt x="656" y="8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49" name="Freeform 261"/>
            <p:cNvSpPr>
              <a:spLocks/>
            </p:cNvSpPr>
            <p:nvPr/>
          </p:nvSpPr>
          <p:spPr bwMode="auto">
            <a:xfrm>
              <a:off x="5529263" y="3863975"/>
              <a:ext cx="155575" cy="117475"/>
            </a:xfrm>
            <a:custGeom>
              <a:avLst/>
              <a:gdLst/>
              <a:ahLst/>
              <a:cxnLst>
                <a:cxn ang="0">
                  <a:pos x="75" y="34"/>
                </a:cxn>
                <a:cxn ang="0">
                  <a:pos x="41" y="26"/>
                </a:cxn>
                <a:cxn ang="0">
                  <a:pos x="40" y="27"/>
                </a:cxn>
                <a:cxn ang="0">
                  <a:pos x="35" y="28"/>
                </a:cxn>
                <a:cxn ang="0">
                  <a:pos x="28" y="32"/>
                </a:cxn>
                <a:cxn ang="0">
                  <a:pos x="21" y="37"/>
                </a:cxn>
                <a:cxn ang="0">
                  <a:pos x="14" y="41"/>
                </a:cxn>
                <a:cxn ang="0">
                  <a:pos x="7" y="47"/>
                </a:cxn>
                <a:cxn ang="0">
                  <a:pos x="3" y="54"/>
                </a:cxn>
                <a:cxn ang="0">
                  <a:pos x="0" y="61"/>
                </a:cxn>
                <a:cxn ang="0">
                  <a:pos x="3" y="78"/>
                </a:cxn>
                <a:cxn ang="0">
                  <a:pos x="12" y="98"/>
                </a:cxn>
                <a:cxn ang="0">
                  <a:pos x="21" y="115"/>
                </a:cxn>
                <a:cxn ang="0">
                  <a:pos x="26" y="122"/>
                </a:cxn>
                <a:cxn ang="0">
                  <a:pos x="166" y="146"/>
                </a:cxn>
                <a:cxn ang="0">
                  <a:pos x="196" y="75"/>
                </a:cxn>
                <a:cxn ang="0">
                  <a:pos x="177" y="62"/>
                </a:cxn>
                <a:cxn ang="0">
                  <a:pos x="157" y="48"/>
                </a:cxn>
                <a:cxn ang="0">
                  <a:pos x="139" y="35"/>
                </a:cxn>
                <a:cxn ang="0">
                  <a:pos x="120" y="24"/>
                </a:cxn>
                <a:cxn ang="0">
                  <a:pos x="105" y="14"/>
                </a:cxn>
                <a:cxn ang="0">
                  <a:pos x="93" y="5"/>
                </a:cxn>
                <a:cxn ang="0">
                  <a:pos x="83" y="1"/>
                </a:cxn>
                <a:cxn ang="0">
                  <a:pos x="79" y="0"/>
                </a:cxn>
                <a:cxn ang="0">
                  <a:pos x="74" y="5"/>
                </a:cxn>
                <a:cxn ang="0">
                  <a:pos x="73" y="14"/>
                </a:cxn>
                <a:cxn ang="0">
                  <a:pos x="74" y="25"/>
                </a:cxn>
                <a:cxn ang="0">
                  <a:pos x="75" y="34"/>
                </a:cxn>
              </a:cxnLst>
              <a:rect l="0" t="0" r="r" b="b"/>
              <a:pathLst>
                <a:path w="196" h="146">
                  <a:moveTo>
                    <a:pt x="75" y="34"/>
                  </a:moveTo>
                  <a:lnTo>
                    <a:pt x="41" y="26"/>
                  </a:lnTo>
                  <a:lnTo>
                    <a:pt x="40" y="27"/>
                  </a:lnTo>
                  <a:lnTo>
                    <a:pt x="35" y="28"/>
                  </a:lnTo>
                  <a:lnTo>
                    <a:pt x="28" y="32"/>
                  </a:lnTo>
                  <a:lnTo>
                    <a:pt x="21" y="37"/>
                  </a:lnTo>
                  <a:lnTo>
                    <a:pt x="14" y="41"/>
                  </a:lnTo>
                  <a:lnTo>
                    <a:pt x="7" y="47"/>
                  </a:lnTo>
                  <a:lnTo>
                    <a:pt x="3" y="54"/>
                  </a:lnTo>
                  <a:lnTo>
                    <a:pt x="0" y="61"/>
                  </a:lnTo>
                  <a:lnTo>
                    <a:pt x="3" y="78"/>
                  </a:lnTo>
                  <a:lnTo>
                    <a:pt x="12" y="98"/>
                  </a:lnTo>
                  <a:lnTo>
                    <a:pt x="21" y="115"/>
                  </a:lnTo>
                  <a:lnTo>
                    <a:pt x="26" y="122"/>
                  </a:lnTo>
                  <a:lnTo>
                    <a:pt x="166" y="146"/>
                  </a:lnTo>
                  <a:lnTo>
                    <a:pt x="196" y="75"/>
                  </a:lnTo>
                  <a:lnTo>
                    <a:pt x="177" y="62"/>
                  </a:lnTo>
                  <a:lnTo>
                    <a:pt x="157" y="48"/>
                  </a:lnTo>
                  <a:lnTo>
                    <a:pt x="139" y="35"/>
                  </a:lnTo>
                  <a:lnTo>
                    <a:pt x="120" y="24"/>
                  </a:lnTo>
                  <a:lnTo>
                    <a:pt x="105" y="14"/>
                  </a:lnTo>
                  <a:lnTo>
                    <a:pt x="93" y="5"/>
                  </a:lnTo>
                  <a:lnTo>
                    <a:pt x="83" y="1"/>
                  </a:lnTo>
                  <a:lnTo>
                    <a:pt x="79" y="0"/>
                  </a:lnTo>
                  <a:lnTo>
                    <a:pt x="74" y="5"/>
                  </a:lnTo>
                  <a:lnTo>
                    <a:pt x="73" y="14"/>
                  </a:lnTo>
                  <a:lnTo>
                    <a:pt x="74" y="25"/>
                  </a:lnTo>
                  <a:lnTo>
                    <a:pt x="75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50" name="Freeform 262"/>
            <p:cNvSpPr>
              <a:spLocks/>
            </p:cNvSpPr>
            <p:nvPr/>
          </p:nvSpPr>
          <p:spPr bwMode="auto">
            <a:xfrm>
              <a:off x="5241925" y="3937000"/>
              <a:ext cx="550863" cy="611187"/>
            </a:xfrm>
            <a:custGeom>
              <a:avLst/>
              <a:gdLst/>
              <a:ahLst/>
              <a:cxnLst>
                <a:cxn ang="0">
                  <a:pos x="357" y="474"/>
                </a:cxn>
                <a:cxn ang="0">
                  <a:pos x="212" y="286"/>
                </a:cxn>
                <a:cxn ang="0">
                  <a:pos x="178" y="274"/>
                </a:cxn>
                <a:cxn ang="0">
                  <a:pos x="140" y="257"/>
                </a:cxn>
                <a:cxn ang="0">
                  <a:pos x="108" y="232"/>
                </a:cxn>
                <a:cxn ang="0">
                  <a:pos x="86" y="195"/>
                </a:cxn>
                <a:cxn ang="0">
                  <a:pos x="84" y="174"/>
                </a:cxn>
                <a:cxn ang="0">
                  <a:pos x="89" y="145"/>
                </a:cxn>
                <a:cxn ang="0">
                  <a:pos x="101" y="112"/>
                </a:cxn>
                <a:cxn ang="0">
                  <a:pos x="124" y="72"/>
                </a:cxn>
                <a:cxn ang="0">
                  <a:pos x="75" y="37"/>
                </a:cxn>
                <a:cxn ang="0">
                  <a:pos x="60" y="55"/>
                </a:cxn>
                <a:cxn ang="0">
                  <a:pos x="46" y="76"/>
                </a:cxn>
                <a:cxn ang="0">
                  <a:pos x="34" y="98"/>
                </a:cxn>
                <a:cxn ang="0">
                  <a:pos x="17" y="135"/>
                </a:cxn>
                <a:cxn ang="0">
                  <a:pos x="2" y="187"/>
                </a:cxn>
                <a:cxn ang="0">
                  <a:pos x="0" y="219"/>
                </a:cxn>
                <a:cxn ang="0">
                  <a:pos x="6" y="241"/>
                </a:cxn>
                <a:cxn ang="0">
                  <a:pos x="17" y="265"/>
                </a:cxn>
                <a:cxn ang="0">
                  <a:pos x="34" y="291"/>
                </a:cxn>
                <a:cxn ang="0">
                  <a:pos x="60" y="319"/>
                </a:cxn>
                <a:cxn ang="0">
                  <a:pos x="92" y="347"/>
                </a:cxn>
                <a:cxn ang="0">
                  <a:pos x="131" y="371"/>
                </a:cxn>
                <a:cxn ang="0">
                  <a:pos x="176" y="389"/>
                </a:cxn>
                <a:cxn ang="0">
                  <a:pos x="137" y="770"/>
                </a:cxn>
                <a:cxn ang="0">
                  <a:pos x="524" y="417"/>
                </a:cxn>
                <a:cxn ang="0">
                  <a:pos x="602" y="355"/>
                </a:cxn>
                <a:cxn ang="0">
                  <a:pos x="657" y="276"/>
                </a:cxn>
                <a:cxn ang="0">
                  <a:pos x="687" y="203"/>
                </a:cxn>
                <a:cxn ang="0">
                  <a:pos x="691" y="151"/>
                </a:cxn>
                <a:cxn ang="0">
                  <a:pos x="673" y="111"/>
                </a:cxn>
                <a:cxn ang="0">
                  <a:pos x="639" y="68"/>
                </a:cxn>
                <a:cxn ang="0">
                  <a:pos x="598" y="30"/>
                </a:cxn>
                <a:cxn ang="0">
                  <a:pos x="552" y="0"/>
                </a:cxn>
                <a:cxn ang="0">
                  <a:pos x="545" y="70"/>
                </a:cxn>
                <a:cxn ang="0">
                  <a:pos x="574" y="99"/>
                </a:cxn>
                <a:cxn ang="0">
                  <a:pos x="592" y="125"/>
                </a:cxn>
                <a:cxn ang="0">
                  <a:pos x="600" y="149"/>
                </a:cxn>
                <a:cxn ang="0">
                  <a:pos x="597" y="180"/>
                </a:cxn>
                <a:cxn ang="0">
                  <a:pos x="581" y="219"/>
                </a:cxn>
                <a:cxn ang="0">
                  <a:pos x="556" y="252"/>
                </a:cxn>
                <a:cxn ang="0">
                  <a:pos x="530" y="276"/>
                </a:cxn>
                <a:cxn ang="0">
                  <a:pos x="476" y="285"/>
                </a:cxn>
              </a:cxnLst>
              <a:rect l="0" t="0" r="r" b="b"/>
              <a:pathLst>
                <a:path w="692" h="770">
                  <a:moveTo>
                    <a:pt x="476" y="285"/>
                  </a:moveTo>
                  <a:lnTo>
                    <a:pt x="357" y="474"/>
                  </a:lnTo>
                  <a:lnTo>
                    <a:pt x="268" y="286"/>
                  </a:lnTo>
                  <a:lnTo>
                    <a:pt x="212" y="286"/>
                  </a:lnTo>
                  <a:lnTo>
                    <a:pt x="196" y="281"/>
                  </a:lnTo>
                  <a:lnTo>
                    <a:pt x="178" y="274"/>
                  </a:lnTo>
                  <a:lnTo>
                    <a:pt x="160" y="267"/>
                  </a:lnTo>
                  <a:lnTo>
                    <a:pt x="140" y="257"/>
                  </a:lnTo>
                  <a:lnTo>
                    <a:pt x="123" y="245"/>
                  </a:lnTo>
                  <a:lnTo>
                    <a:pt x="108" y="232"/>
                  </a:lnTo>
                  <a:lnTo>
                    <a:pt x="95" y="214"/>
                  </a:lnTo>
                  <a:lnTo>
                    <a:pt x="86" y="195"/>
                  </a:lnTo>
                  <a:lnTo>
                    <a:pt x="84" y="185"/>
                  </a:lnTo>
                  <a:lnTo>
                    <a:pt x="84" y="174"/>
                  </a:lnTo>
                  <a:lnTo>
                    <a:pt x="85" y="160"/>
                  </a:lnTo>
                  <a:lnTo>
                    <a:pt x="89" y="145"/>
                  </a:lnTo>
                  <a:lnTo>
                    <a:pt x="93" y="129"/>
                  </a:lnTo>
                  <a:lnTo>
                    <a:pt x="101" y="112"/>
                  </a:lnTo>
                  <a:lnTo>
                    <a:pt x="112" y="92"/>
                  </a:lnTo>
                  <a:lnTo>
                    <a:pt x="124" y="72"/>
                  </a:lnTo>
                  <a:lnTo>
                    <a:pt x="83" y="28"/>
                  </a:lnTo>
                  <a:lnTo>
                    <a:pt x="75" y="37"/>
                  </a:lnTo>
                  <a:lnTo>
                    <a:pt x="67" y="46"/>
                  </a:lnTo>
                  <a:lnTo>
                    <a:pt x="60" y="55"/>
                  </a:lnTo>
                  <a:lnTo>
                    <a:pt x="53" y="66"/>
                  </a:lnTo>
                  <a:lnTo>
                    <a:pt x="46" y="76"/>
                  </a:lnTo>
                  <a:lnTo>
                    <a:pt x="40" y="86"/>
                  </a:lnTo>
                  <a:lnTo>
                    <a:pt x="34" y="98"/>
                  </a:lnTo>
                  <a:lnTo>
                    <a:pt x="29" y="108"/>
                  </a:lnTo>
                  <a:lnTo>
                    <a:pt x="17" y="135"/>
                  </a:lnTo>
                  <a:lnTo>
                    <a:pt x="8" y="161"/>
                  </a:lnTo>
                  <a:lnTo>
                    <a:pt x="2" y="187"/>
                  </a:lnTo>
                  <a:lnTo>
                    <a:pt x="0" y="210"/>
                  </a:lnTo>
                  <a:lnTo>
                    <a:pt x="0" y="219"/>
                  </a:lnTo>
                  <a:lnTo>
                    <a:pt x="2" y="229"/>
                  </a:lnTo>
                  <a:lnTo>
                    <a:pt x="6" y="241"/>
                  </a:lnTo>
                  <a:lnTo>
                    <a:pt x="10" y="252"/>
                  </a:lnTo>
                  <a:lnTo>
                    <a:pt x="17" y="265"/>
                  </a:lnTo>
                  <a:lnTo>
                    <a:pt x="25" y="279"/>
                  </a:lnTo>
                  <a:lnTo>
                    <a:pt x="34" y="291"/>
                  </a:lnTo>
                  <a:lnTo>
                    <a:pt x="46" y="305"/>
                  </a:lnTo>
                  <a:lnTo>
                    <a:pt x="60" y="319"/>
                  </a:lnTo>
                  <a:lnTo>
                    <a:pt x="75" y="333"/>
                  </a:lnTo>
                  <a:lnTo>
                    <a:pt x="92" y="347"/>
                  </a:lnTo>
                  <a:lnTo>
                    <a:pt x="110" y="359"/>
                  </a:lnTo>
                  <a:lnTo>
                    <a:pt x="131" y="371"/>
                  </a:lnTo>
                  <a:lnTo>
                    <a:pt x="153" y="380"/>
                  </a:lnTo>
                  <a:lnTo>
                    <a:pt x="176" y="389"/>
                  </a:lnTo>
                  <a:lnTo>
                    <a:pt x="201" y="396"/>
                  </a:lnTo>
                  <a:lnTo>
                    <a:pt x="137" y="770"/>
                  </a:lnTo>
                  <a:lnTo>
                    <a:pt x="600" y="770"/>
                  </a:lnTo>
                  <a:lnTo>
                    <a:pt x="524" y="417"/>
                  </a:lnTo>
                  <a:lnTo>
                    <a:pt x="567" y="389"/>
                  </a:lnTo>
                  <a:lnTo>
                    <a:pt x="602" y="355"/>
                  </a:lnTo>
                  <a:lnTo>
                    <a:pt x="632" y="317"/>
                  </a:lnTo>
                  <a:lnTo>
                    <a:pt x="657" y="276"/>
                  </a:lnTo>
                  <a:lnTo>
                    <a:pt x="675" y="237"/>
                  </a:lnTo>
                  <a:lnTo>
                    <a:pt x="687" y="203"/>
                  </a:lnTo>
                  <a:lnTo>
                    <a:pt x="692" y="173"/>
                  </a:lnTo>
                  <a:lnTo>
                    <a:pt x="691" y="151"/>
                  </a:lnTo>
                  <a:lnTo>
                    <a:pt x="684" y="131"/>
                  </a:lnTo>
                  <a:lnTo>
                    <a:pt x="673" y="111"/>
                  </a:lnTo>
                  <a:lnTo>
                    <a:pt x="658" y="90"/>
                  </a:lnTo>
                  <a:lnTo>
                    <a:pt x="639" y="68"/>
                  </a:lnTo>
                  <a:lnTo>
                    <a:pt x="620" y="48"/>
                  </a:lnTo>
                  <a:lnTo>
                    <a:pt x="598" y="30"/>
                  </a:lnTo>
                  <a:lnTo>
                    <a:pt x="575" y="14"/>
                  </a:lnTo>
                  <a:lnTo>
                    <a:pt x="552" y="0"/>
                  </a:lnTo>
                  <a:lnTo>
                    <a:pt x="526" y="55"/>
                  </a:lnTo>
                  <a:lnTo>
                    <a:pt x="545" y="70"/>
                  </a:lnTo>
                  <a:lnTo>
                    <a:pt x="561" y="84"/>
                  </a:lnTo>
                  <a:lnTo>
                    <a:pt x="574" y="99"/>
                  </a:lnTo>
                  <a:lnTo>
                    <a:pt x="584" y="113"/>
                  </a:lnTo>
                  <a:lnTo>
                    <a:pt x="592" y="125"/>
                  </a:lnTo>
                  <a:lnTo>
                    <a:pt x="597" y="138"/>
                  </a:lnTo>
                  <a:lnTo>
                    <a:pt x="600" y="149"/>
                  </a:lnTo>
                  <a:lnTo>
                    <a:pt x="600" y="159"/>
                  </a:lnTo>
                  <a:lnTo>
                    <a:pt x="597" y="180"/>
                  </a:lnTo>
                  <a:lnTo>
                    <a:pt x="591" y="200"/>
                  </a:lnTo>
                  <a:lnTo>
                    <a:pt x="581" y="219"/>
                  </a:lnTo>
                  <a:lnTo>
                    <a:pt x="570" y="236"/>
                  </a:lnTo>
                  <a:lnTo>
                    <a:pt x="556" y="252"/>
                  </a:lnTo>
                  <a:lnTo>
                    <a:pt x="544" y="266"/>
                  </a:lnTo>
                  <a:lnTo>
                    <a:pt x="530" y="276"/>
                  </a:lnTo>
                  <a:lnTo>
                    <a:pt x="516" y="285"/>
                  </a:lnTo>
                  <a:lnTo>
                    <a:pt x="476" y="285"/>
                  </a:lnTo>
                  <a:close/>
                </a:path>
              </a:pathLst>
            </a:custGeom>
            <a:solidFill>
              <a:srgbClr val="AA8C4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51" name="Freeform 263"/>
            <p:cNvSpPr>
              <a:spLocks/>
            </p:cNvSpPr>
            <p:nvPr/>
          </p:nvSpPr>
          <p:spPr bwMode="auto">
            <a:xfrm>
              <a:off x="5548313" y="3883025"/>
              <a:ext cx="114300" cy="77787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2" y="60"/>
                </a:cxn>
                <a:cxn ang="0">
                  <a:pos x="8" y="69"/>
                </a:cxn>
                <a:cxn ang="0">
                  <a:pos x="12" y="77"/>
                </a:cxn>
                <a:cxn ang="0">
                  <a:pos x="15" y="79"/>
                </a:cxn>
                <a:cxn ang="0">
                  <a:pos x="121" y="99"/>
                </a:cxn>
                <a:cxn ang="0">
                  <a:pos x="143" y="54"/>
                </a:cxn>
                <a:cxn ang="0">
                  <a:pos x="130" y="45"/>
                </a:cxn>
                <a:cxn ang="0">
                  <a:pos x="117" y="35"/>
                </a:cxn>
                <a:cxn ang="0">
                  <a:pos x="103" y="26"/>
                </a:cxn>
                <a:cxn ang="0">
                  <a:pos x="92" y="17"/>
                </a:cxn>
                <a:cxn ang="0">
                  <a:pos x="82" y="10"/>
                </a:cxn>
                <a:cxn ang="0">
                  <a:pos x="72" y="4"/>
                </a:cxn>
                <a:cxn ang="0">
                  <a:pos x="67" y="1"/>
                </a:cxn>
                <a:cxn ang="0">
                  <a:pos x="63" y="0"/>
                </a:cxn>
                <a:cxn ang="0">
                  <a:pos x="62" y="5"/>
                </a:cxn>
                <a:cxn ang="0">
                  <a:pos x="64" y="15"/>
                </a:cxn>
                <a:cxn ang="0">
                  <a:pos x="69" y="26"/>
                </a:cxn>
                <a:cxn ang="0">
                  <a:pos x="72" y="34"/>
                </a:cxn>
                <a:cxn ang="0">
                  <a:pos x="31" y="22"/>
                </a:cxn>
                <a:cxn ang="0">
                  <a:pos x="26" y="23"/>
                </a:cxn>
                <a:cxn ang="0">
                  <a:pos x="16" y="26"/>
                </a:cxn>
                <a:cxn ang="0">
                  <a:pos x="4" y="34"/>
                </a:cxn>
                <a:cxn ang="0">
                  <a:pos x="0" y="48"/>
                </a:cxn>
              </a:cxnLst>
              <a:rect l="0" t="0" r="r" b="b"/>
              <a:pathLst>
                <a:path w="143" h="99">
                  <a:moveTo>
                    <a:pt x="0" y="48"/>
                  </a:moveTo>
                  <a:lnTo>
                    <a:pt x="2" y="60"/>
                  </a:lnTo>
                  <a:lnTo>
                    <a:pt x="8" y="69"/>
                  </a:lnTo>
                  <a:lnTo>
                    <a:pt x="12" y="77"/>
                  </a:lnTo>
                  <a:lnTo>
                    <a:pt x="15" y="79"/>
                  </a:lnTo>
                  <a:lnTo>
                    <a:pt x="121" y="99"/>
                  </a:lnTo>
                  <a:lnTo>
                    <a:pt x="143" y="54"/>
                  </a:lnTo>
                  <a:lnTo>
                    <a:pt x="130" y="45"/>
                  </a:lnTo>
                  <a:lnTo>
                    <a:pt x="117" y="35"/>
                  </a:lnTo>
                  <a:lnTo>
                    <a:pt x="103" y="26"/>
                  </a:lnTo>
                  <a:lnTo>
                    <a:pt x="92" y="17"/>
                  </a:lnTo>
                  <a:lnTo>
                    <a:pt x="82" y="10"/>
                  </a:lnTo>
                  <a:lnTo>
                    <a:pt x="72" y="4"/>
                  </a:lnTo>
                  <a:lnTo>
                    <a:pt x="67" y="1"/>
                  </a:lnTo>
                  <a:lnTo>
                    <a:pt x="63" y="0"/>
                  </a:lnTo>
                  <a:lnTo>
                    <a:pt x="62" y="5"/>
                  </a:lnTo>
                  <a:lnTo>
                    <a:pt x="64" y="15"/>
                  </a:lnTo>
                  <a:lnTo>
                    <a:pt x="69" y="26"/>
                  </a:lnTo>
                  <a:lnTo>
                    <a:pt x="72" y="34"/>
                  </a:lnTo>
                  <a:lnTo>
                    <a:pt x="31" y="22"/>
                  </a:lnTo>
                  <a:lnTo>
                    <a:pt x="26" y="23"/>
                  </a:lnTo>
                  <a:lnTo>
                    <a:pt x="16" y="26"/>
                  </a:lnTo>
                  <a:lnTo>
                    <a:pt x="4" y="34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52" name="Freeform 264"/>
            <p:cNvSpPr>
              <a:spLocks/>
            </p:cNvSpPr>
            <p:nvPr/>
          </p:nvSpPr>
          <p:spPr bwMode="auto">
            <a:xfrm>
              <a:off x="5356225" y="4572000"/>
              <a:ext cx="363538" cy="361950"/>
            </a:xfrm>
            <a:custGeom>
              <a:avLst/>
              <a:gdLst/>
              <a:ahLst/>
              <a:cxnLst>
                <a:cxn ang="0">
                  <a:pos x="32" y="1"/>
                </a:cxn>
                <a:cxn ang="0">
                  <a:pos x="27" y="15"/>
                </a:cxn>
                <a:cxn ang="0">
                  <a:pos x="18" y="51"/>
                </a:cxn>
                <a:cxn ang="0">
                  <a:pos x="8" y="109"/>
                </a:cxn>
                <a:cxn ang="0">
                  <a:pos x="0" y="183"/>
                </a:cxn>
                <a:cxn ang="0">
                  <a:pos x="1" y="228"/>
                </a:cxn>
                <a:cxn ang="0">
                  <a:pos x="7" y="274"/>
                </a:cxn>
                <a:cxn ang="0">
                  <a:pos x="18" y="319"/>
                </a:cxn>
                <a:cxn ang="0">
                  <a:pos x="31" y="361"/>
                </a:cxn>
                <a:cxn ang="0">
                  <a:pos x="43" y="398"/>
                </a:cxn>
                <a:cxn ang="0">
                  <a:pos x="56" y="428"/>
                </a:cxn>
                <a:cxn ang="0">
                  <a:pos x="64" y="448"/>
                </a:cxn>
                <a:cxn ang="0">
                  <a:pos x="68" y="455"/>
                </a:cxn>
                <a:cxn ang="0">
                  <a:pos x="187" y="455"/>
                </a:cxn>
                <a:cxn ang="0">
                  <a:pos x="186" y="432"/>
                </a:cxn>
                <a:cxn ang="0">
                  <a:pos x="182" y="379"/>
                </a:cxn>
                <a:cxn ang="0">
                  <a:pos x="178" y="319"/>
                </a:cxn>
                <a:cxn ang="0">
                  <a:pos x="176" y="276"/>
                </a:cxn>
                <a:cxn ang="0">
                  <a:pos x="178" y="243"/>
                </a:cxn>
                <a:cxn ang="0">
                  <a:pos x="183" y="206"/>
                </a:cxn>
                <a:cxn ang="0">
                  <a:pos x="191" y="169"/>
                </a:cxn>
                <a:cxn ang="0">
                  <a:pos x="200" y="134"/>
                </a:cxn>
                <a:cxn ang="0">
                  <a:pos x="208" y="104"/>
                </a:cxn>
                <a:cxn ang="0">
                  <a:pos x="216" y="79"/>
                </a:cxn>
                <a:cxn ang="0">
                  <a:pos x="222" y="63"/>
                </a:cxn>
                <a:cxn ang="0">
                  <a:pos x="224" y="57"/>
                </a:cxn>
                <a:cxn ang="0">
                  <a:pos x="227" y="62"/>
                </a:cxn>
                <a:cxn ang="0">
                  <a:pos x="232" y="75"/>
                </a:cxn>
                <a:cxn ang="0">
                  <a:pos x="240" y="94"/>
                </a:cxn>
                <a:cxn ang="0">
                  <a:pos x="250" y="119"/>
                </a:cxn>
                <a:cxn ang="0">
                  <a:pos x="259" y="151"/>
                </a:cxn>
                <a:cxn ang="0">
                  <a:pos x="267" y="185"/>
                </a:cxn>
                <a:cxn ang="0">
                  <a:pos x="273" y="223"/>
                </a:cxn>
                <a:cxn ang="0">
                  <a:pos x="275" y="264"/>
                </a:cxn>
                <a:cxn ang="0">
                  <a:pos x="273" y="305"/>
                </a:cxn>
                <a:cxn ang="0">
                  <a:pos x="266" y="367"/>
                </a:cxn>
                <a:cxn ang="0">
                  <a:pos x="260" y="424"/>
                </a:cxn>
                <a:cxn ang="0">
                  <a:pos x="257" y="449"/>
                </a:cxn>
                <a:cxn ang="0">
                  <a:pos x="385" y="449"/>
                </a:cxn>
                <a:cxn ang="0">
                  <a:pos x="388" y="442"/>
                </a:cxn>
                <a:cxn ang="0">
                  <a:pos x="396" y="423"/>
                </a:cxn>
                <a:cxn ang="0">
                  <a:pos x="408" y="395"/>
                </a:cxn>
                <a:cxn ang="0">
                  <a:pos x="421" y="359"/>
                </a:cxn>
                <a:cxn ang="0">
                  <a:pos x="435" y="321"/>
                </a:cxn>
                <a:cxn ang="0">
                  <a:pos x="447" y="282"/>
                </a:cxn>
                <a:cxn ang="0">
                  <a:pos x="455" y="245"/>
                </a:cxn>
                <a:cxn ang="0">
                  <a:pos x="458" y="213"/>
                </a:cxn>
                <a:cxn ang="0">
                  <a:pos x="457" y="172"/>
                </a:cxn>
                <a:cxn ang="0">
                  <a:pos x="451" y="133"/>
                </a:cxn>
                <a:cxn ang="0">
                  <a:pos x="444" y="98"/>
                </a:cxn>
                <a:cxn ang="0">
                  <a:pos x="436" y="65"/>
                </a:cxn>
                <a:cxn ang="0">
                  <a:pos x="428" y="38"/>
                </a:cxn>
                <a:cxn ang="0">
                  <a:pos x="421" y="18"/>
                </a:cxn>
                <a:cxn ang="0">
                  <a:pos x="417" y="4"/>
                </a:cxn>
                <a:cxn ang="0">
                  <a:pos x="414" y="0"/>
                </a:cxn>
                <a:cxn ang="0">
                  <a:pos x="32" y="1"/>
                </a:cxn>
              </a:cxnLst>
              <a:rect l="0" t="0" r="r" b="b"/>
              <a:pathLst>
                <a:path w="458" h="455">
                  <a:moveTo>
                    <a:pt x="32" y="1"/>
                  </a:moveTo>
                  <a:lnTo>
                    <a:pt x="27" y="15"/>
                  </a:lnTo>
                  <a:lnTo>
                    <a:pt x="18" y="51"/>
                  </a:lnTo>
                  <a:lnTo>
                    <a:pt x="8" y="109"/>
                  </a:lnTo>
                  <a:lnTo>
                    <a:pt x="0" y="183"/>
                  </a:lnTo>
                  <a:lnTo>
                    <a:pt x="1" y="228"/>
                  </a:lnTo>
                  <a:lnTo>
                    <a:pt x="7" y="274"/>
                  </a:lnTo>
                  <a:lnTo>
                    <a:pt x="18" y="319"/>
                  </a:lnTo>
                  <a:lnTo>
                    <a:pt x="31" y="361"/>
                  </a:lnTo>
                  <a:lnTo>
                    <a:pt x="43" y="398"/>
                  </a:lnTo>
                  <a:lnTo>
                    <a:pt x="56" y="428"/>
                  </a:lnTo>
                  <a:lnTo>
                    <a:pt x="64" y="448"/>
                  </a:lnTo>
                  <a:lnTo>
                    <a:pt x="68" y="455"/>
                  </a:lnTo>
                  <a:lnTo>
                    <a:pt x="187" y="455"/>
                  </a:lnTo>
                  <a:lnTo>
                    <a:pt x="186" y="432"/>
                  </a:lnTo>
                  <a:lnTo>
                    <a:pt x="182" y="379"/>
                  </a:lnTo>
                  <a:lnTo>
                    <a:pt x="178" y="319"/>
                  </a:lnTo>
                  <a:lnTo>
                    <a:pt x="176" y="276"/>
                  </a:lnTo>
                  <a:lnTo>
                    <a:pt x="178" y="243"/>
                  </a:lnTo>
                  <a:lnTo>
                    <a:pt x="183" y="206"/>
                  </a:lnTo>
                  <a:lnTo>
                    <a:pt x="191" y="169"/>
                  </a:lnTo>
                  <a:lnTo>
                    <a:pt x="200" y="134"/>
                  </a:lnTo>
                  <a:lnTo>
                    <a:pt x="208" y="104"/>
                  </a:lnTo>
                  <a:lnTo>
                    <a:pt x="216" y="79"/>
                  </a:lnTo>
                  <a:lnTo>
                    <a:pt x="222" y="63"/>
                  </a:lnTo>
                  <a:lnTo>
                    <a:pt x="224" y="57"/>
                  </a:lnTo>
                  <a:lnTo>
                    <a:pt x="227" y="62"/>
                  </a:lnTo>
                  <a:lnTo>
                    <a:pt x="232" y="75"/>
                  </a:lnTo>
                  <a:lnTo>
                    <a:pt x="240" y="94"/>
                  </a:lnTo>
                  <a:lnTo>
                    <a:pt x="250" y="119"/>
                  </a:lnTo>
                  <a:lnTo>
                    <a:pt x="259" y="151"/>
                  </a:lnTo>
                  <a:lnTo>
                    <a:pt x="267" y="185"/>
                  </a:lnTo>
                  <a:lnTo>
                    <a:pt x="273" y="223"/>
                  </a:lnTo>
                  <a:lnTo>
                    <a:pt x="275" y="264"/>
                  </a:lnTo>
                  <a:lnTo>
                    <a:pt x="273" y="305"/>
                  </a:lnTo>
                  <a:lnTo>
                    <a:pt x="266" y="367"/>
                  </a:lnTo>
                  <a:lnTo>
                    <a:pt x="260" y="424"/>
                  </a:lnTo>
                  <a:lnTo>
                    <a:pt x="257" y="449"/>
                  </a:lnTo>
                  <a:lnTo>
                    <a:pt x="385" y="449"/>
                  </a:lnTo>
                  <a:lnTo>
                    <a:pt x="388" y="442"/>
                  </a:lnTo>
                  <a:lnTo>
                    <a:pt x="396" y="423"/>
                  </a:lnTo>
                  <a:lnTo>
                    <a:pt x="408" y="395"/>
                  </a:lnTo>
                  <a:lnTo>
                    <a:pt x="421" y="359"/>
                  </a:lnTo>
                  <a:lnTo>
                    <a:pt x="435" y="321"/>
                  </a:lnTo>
                  <a:lnTo>
                    <a:pt x="447" y="282"/>
                  </a:lnTo>
                  <a:lnTo>
                    <a:pt x="455" y="245"/>
                  </a:lnTo>
                  <a:lnTo>
                    <a:pt x="458" y="213"/>
                  </a:lnTo>
                  <a:lnTo>
                    <a:pt x="457" y="172"/>
                  </a:lnTo>
                  <a:lnTo>
                    <a:pt x="451" y="133"/>
                  </a:lnTo>
                  <a:lnTo>
                    <a:pt x="444" y="98"/>
                  </a:lnTo>
                  <a:lnTo>
                    <a:pt x="436" y="65"/>
                  </a:lnTo>
                  <a:lnTo>
                    <a:pt x="428" y="38"/>
                  </a:lnTo>
                  <a:lnTo>
                    <a:pt x="421" y="18"/>
                  </a:lnTo>
                  <a:lnTo>
                    <a:pt x="417" y="4"/>
                  </a:lnTo>
                  <a:lnTo>
                    <a:pt x="414" y="0"/>
                  </a:lnTo>
                  <a:lnTo>
                    <a:pt x="32" y="1"/>
                  </a:lnTo>
                  <a:close/>
                </a:path>
              </a:pathLst>
            </a:custGeom>
            <a:solidFill>
              <a:srgbClr val="AA8C4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53" name="Freeform 265"/>
            <p:cNvSpPr>
              <a:spLocks/>
            </p:cNvSpPr>
            <p:nvPr/>
          </p:nvSpPr>
          <p:spPr bwMode="auto">
            <a:xfrm>
              <a:off x="5470525" y="4164013"/>
              <a:ext cx="133350" cy="1206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7" y="0"/>
                </a:cxn>
                <a:cxn ang="0">
                  <a:pos x="72" y="153"/>
                </a:cxn>
                <a:cxn ang="0">
                  <a:pos x="0" y="0"/>
                </a:cxn>
              </a:cxnLst>
              <a:rect l="0" t="0" r="r" b="b"/>
              <a:pathLst>
                <a:path w="167" h="153">
                  <a:moveTo>
                    <a:pt x="0" y="0"/>
                  </a:moveTo>
                  <a:lnTo>
                    <a:pt x="167" y="0"/>
                  </a:lnTo>
                  <a:lnTo>
                    <a:pt x="72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54" name="Freeform 266"/>
            <p:cNvSpPr>
              <a:spLocks/>
            </p:cNvSpPr>
            <p:nvPr/>
          </p:nvSpPr>
          <p:spPr bwMode="auto">
            <a:xfrm>
              <a:off x="5419725" y="4157663"/>
              <a:ext cx="241300" cy="168275"/>
            </a:xfrm>
            <a:custGeom>
              <a:avLst/>
              <a:gdLst/>
              <a:ahLst/>
              <a:cxnLst>
                <a:cxn ang="0">
                  <a:pos x="265" y="69"/>
                </a:cxn>
                <a:cxn ang="0">
                  <a:pos x="305" y="41"/>
                </a:cxn>
                <a:cxn ang="0">
                  <a:pos x="272" y="3"/>
                </a:cxn>
                <a:cxn ang="0">
                  <a:pos x="253" y="3"/>
                </a:cxn>
                <a:cxn ang="0">
                  <a:pos x="279" y="38"/>
                </a:cxn>
                <a:cxn ang="0">
                  <a:pos x="241" y="66"/>
                </a:cxn>
                <a:cxn ang="0">
                  <a:pos x="246" y="71"/>
                </a:cxn>
                <a:cxn ang="0">
                  <a:pos x="254" y="80"/>
                </a:cxn>
                <a:cxn ang="0">
                  <a:pos x="263" y="91"/>
                </a:cxn>
                <a:cxn ang="0">
                  <a:pos x="265" y="95"/>
                </a:cxn>
                <a:cxn ang="0">
                  <a:pos x="136" y="189"/>
                </a:cxn>
                <a:cxn ang="0">
                  <a:pos x="37" y="93"/>
                </a:cxn>
                <a:cxn ang="0">
                  <a:pos x="59" y="65"/>
                </a:cxn>
                <a:cxn ang="0">
                  <a:pos x="23" y="39"/>
                </a:cxn>
                <a:cxn ang="0">
                  <a:pos x="44" y="0"/>
                </a:cxn>
                <a:cxn ang="0">
                  <a:pos x="26" y="1"/>
                </a:cxn>
                <a:cxn ang="0">
                  <a:pos x="0" y="42"/>
                </a:cxn>
                <a:cxn ang="0">
                  <a:pos x="36" y="68"/>
                </a:cxn>
                <a:cxn ang="0">
                  <a:pos x="10" y="96"/>
                </a:cxn>
                <a:cxn ang="0">
                  <a:pos x="134" y="212"/>
                </a:cxn>
                <a:cxn ang="0">
                  <a:pos x="295" y="102"/>
                </a:cxn>
                <a:cxn ang="0">
                  <a:pos x="265" y="69"/>
                </a:cxn>
              </a:cxnLst>
              <a:rect l="0" t="0" r="r" b="b"/>
              <a:pathLst>
                <a:path w="305" h="212">
                  <a:moveTo>
                    <a:pt x="265" y="69"/>
                  </a:moveTo>
                  <a:lnTo>
                    <a:pt x="305" y="41"/>
                  </a:lnTo>
                  <a:lnTo>
                    <a:pt x="272" y="3"/>
                  </a:lnTo>
                  <a:lnTo>
                    <a:pt x="253" y="3"/>
                  </a:lnTo>
                  <a:lnTo>
                    <a:pt x="279" y="38"/>
                  </a:lnTo>
                  <a:lnTo>
                    <a:pt x="241" y="66"/>
                  </a:lnTo>
                  <a:lnTo>
                    <a:pt x="246" y="71"/>
                  </a:lnTo>
                  <a:lnTo>
                    <a:pt x="254" y="80"/>
                  </a:lnTo>
                  <a:lnTo>
                    <a:pt x="263" y="91"/>
                  </a:lnTo>
                  <a:lnTo>
                    <a:pt x="265" y="95"/>
                  </a:lnTo>
                  <a:lnTo>
                    <a:pt x="136" y="189"/>
                  </a:lnTo>
                  <a:lnTo>
                    <a:pt x="37" y="93"/>
                  </a:lnTo>
                  <a:lnTo>
                    <a:pt x="59" y="65"/>
                  </a:lnTo>
                  <a:lnTo>
                    <a:pt x="23" y="39"/>
                  </a:lnTo>
                  <a:lnTo>
                    <a:pt x="44" y="0"/>
                  </a:lnTo>
                  <a:lnTo>
                    <a:pt x="26" y="1"/>
                  </a:lnTo>
                  <a:lnTo>
                    <a:pt x="0" y="42"/>
                  </a:lnTo>
                  <a:lnTo>
                    <a:pt x="36" y="68"/>
                  </a:lnTo>
                  <a:lnTo>
                    <a:pt x="10" y="96"/>
                  </a:lnTo>
                  <a:lnTo>
                    <a:pt x="134" y="212"/>
                  </a:lnTo>
                  <a:lnTo>
                    <a:pt x="295" y="102"/>
                  </a:lnTo>
                  <a:lnTo>
                    <a:pt x="265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55" name="Freeform 267"/>
            <p:cNvSpPr>
              <a:spLocks/>
            </p:cNvSpPr>
            <p:nvPr/>
          </p:nvSpPr>
          <p:spPr bwMode="auto">
            <a:xfrm>
              <a:off x="5500688" y="4151313"/>
              <a:ext cx="58738" cy="157162"/>
            </a:xfrm>
            <a:custGeom>
              <a:avLst/>
              <a:gdLst/>
              <a:ahLst/>
              <a:cxnLst>
                <a:cxn ang="0">
                  <a:pos x="30" y="200"/>
                </a:cxn>
                <a:cxn ang="0">
                  <a:pos x="74" y="119"/>
                </a:cxn>
                <a:cxn ang="0">
                  <a:pos x="45" y="42"/>
                </a:cxn>
                <a:cxn ang="0">
                  <a:pos x="48" y="38"/>
                </a:cxn>
                <a:cxn ang="0">
                  <a:pos x="52" y="34"/>
                </a:cxn>
                <a:cxn ang="0">
                  <a:pos x="53" y="28"/>
                </a:cxn>
                <a:cxn ang="0">
                  <a:pos x="54" y="23"/>
                </a:cxn>
                <a:cxn ang="0">
                  <a:pos x="53" y="14"/>
                </a:cxn>
                <a:cxn ang="0">
                  <a:pos x="48" y="7"/>
                </a:cxn>
                <a:cxn ang="0">
                  <a:pos x="41" y="3"/>
                </a:cxn>
                <a:cxn ang="0">
                  <a:pos x="32" y="0"/>
                </a:cxn>
                <a:cxn ang="0">
                  <a:pos x="24" y="3"/>
                </a:cxn>
                <a:cxn ang="0">
                  <a:pos x="17" y="7"/>
                </a:cxn>
                <a:cxn ang="0">
                  <a:pos x="13" y="14"/>
                </a:cxn>
                <a:cxn ang="0">
                  <a:pos x="10" y="23"/>
                </a:cxn>
                <a:cxn ang="0">
                  <a:pos x="11" y="29"/>
                </a:cxn>
                <a:cxn ang="0">
                  <a:pos x="14" y="34"/>
                </a:cxn>
                <a:cxn ang="0">
                  <a:pos x="16" y="38"/>
                </a:cxn>
                <a:cxn ang="0">
                  <a:pos x="21" y="42"/>
                </a:cxn>
                <a:cxn ang="0">
                  <a:pos x="0" y="109"/>
                </a:cxn>
                <a:cxn ang="0">
                  <a:pos x="30" y="200"/>
                </a:cxn>
              </a:cxnLst>
              <a:rect l="0" t="0" r="r" b="b"/>
              <a:pathLst>
                <a:path w="74" h="200">
                  <a:moveTo>
                    <a:pt x="30" y="200"/>
                  </a:moveTo>
                  <a:lnTo>
                    <a:pt x="74" y="119"/>
                  </a:lnTo>
                  <a:lnTo>
                    <a:pt x="45" y="42"/>
                  </a:lnTo>
                  <a:lnTo>
                    <a:pt x="48" y="38"/>
                  </a:lnTo>
                  <a:lnTo>
                    <a:pt x="52" y="34"/>
                  </a:lnTo>
                  <a:lnTo>
                    <a:pt x="53" y="28"/>
                  </a:lnTo>
                  <a:lnTo>
                    <a:pt x="54" y="23"/>
                  </a:lnTo>
                  <a:lnTo>
                    <a:pt x="53" y="14"/>
                  </a:lnTo>
                  <a:lnTo>
                    <a:pt x="48" y="7"/>
                  </a:lnTo>
                  <a:lnTo>
                    <a:pt x="41" y="3"/>
                  </a:lnTo>
                  <a:lnTo>
                    <a:pt x="32" y="0"/>
                  </a:lnTo>
                  <a:lnTo>
                    <a:pt x="24" y="3"/>
                  </a:lnTo>
                  <a:lnTo>
                    <a:pt x="17" y="7"/>
                  </a:lnTo>
                  <a:lnTo>
                    <a:pt x="13" y="14"/>
                  </a:lnTo>
                  <a:lnTo>
                    <a:pt x="10" y="23"/>
                  </a:lnTo>
                  <a:lnTo>
                    <a:pt x="11" y="29"/>
                  </a:lnTo>
                  <a:lnTo>
                    <a:pt x="14" y="34"/>
                  </a:lnTo>
                  <a:lnTo>
                    <a:pt x="16" y="38"/>
                  </a:lnTo>
                  <a:lnTo>
                    <a:pt x="21" y="42"/>
                  </a:lnTo>
                  <a:lnTo>
                    <a:pt x="0" y="109"/>
                  </a:lnTo>
                  <a:lnTo>
                    <a:pt x="30" y="2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56" name="Freeform 268"/>
            <p:cNvSpPr>
              <a:spLocks/>
            </p:cNvSpPr>
            <p:nvPr/>
          </p:nvSpPr>
          <p:spPr bwMode="auto">
            <a:xfrm>
              <a:off x="5510213" y="4346575"/>
              <a:ext cx="31750" cy="33337"/>
            </a:xfrm>
            <a:custGeom>
              <a:avLst/>
              <a:gdLst/>
              <a:ahLst/>
              <a:cxnLst>
                <a:cxn ang="0">
                  <a:pos x="21" y="41"/>
                </a:cxn>
                <a:cxn ang="0">
                  <a:pos x="29" y="40"/>
                </a:cxn>
                <a:cxn ang="0">
                  <a:pos x="36" y="36"/>
                </a:cxn>
                <a:cxn ang="0">
                  <a:pos x="41" y="29"/>
                </a:cxn>
                <a:cxn ang="0">
                  <a:pos x="42" y="21"/>
                </a:cxn>
                <a:cxn ang="0">
                  <a:pos x="41" y="13"/>
                </a:cxn>
                <a:cxn ang="0">
                  <a:pos x="36" y="6"/>
                </a:cxn>
                <a:cxn ang="0">
                  <a:pos x="29" y="1"/>
                </a:cxn>
                <a:cxn ang="0">
                  <a:pos x="21" y="0"/>
                </a:cxn>
                <a:cxn ang="0">
                  <a:pos x="13" y="1"/>
                </a:cxn>
                <a:cxn ang="0">
                  <a:pos x="6" y="6"/>
                </a:cxn>
                <a:cxn ang="0">
                  <a:pos x="1" y="13"/>
                </a:cxn>
                <a:cxn ang="0">
                  <a:pos x="0" y="21"/>
                </a:cxn>
                <a:cxn ang="0">
                  <a:pos x="1" y="29"/>
                </a:cxn>
                <a:cxn ang="0">
                  <a:pos x="6" y="36"/>
                </a:cxn>
                <a:cxn ang="0">
                  <a:pos x="13" y="40"/>
                </a:cxn>
                <a:cxn ang="0">
                  <a:pos x="21" y="41"/>
                </a:cxn>
              </a:cxnLst>
              <a:rect l="0" t="0" r="r" b="b"/>
              <a:pathLst>
                <a:path w="42" h="41">
                  <a:moveTo>
                    <a:pt x="21" y="41"/>
                  </a:moveTo>
                  <a:lnTo>
                    <a:pt x="29" y="40"/>
                  </a:lnTo>
                  <a:lnTo>
                    <a:pt x="36" y="36"/>
                  </a:lnTo>
                  <a:lnTo>
                    <a:pt x="41" y="29"/>
                  </a:lnTo>
                  <a:lnTo>
                    <a:pt x="42" y="21"/>
                  </a:lnTo>
                  <a:lnTo>
                    <a:pt x="41" y="13"/>
                  </a:lnTo>
                  <a:lnTo>
                    <a:pt x="36" y="6"/>
                  </a:lnTo>
                  <a:lnTo>
                    <a:pt x="29" y="1"/>
                  </a:lnTo>
                  <a:lnTo>
                    <a:pt x="21" y="0"/>
                  </a:lnTo>
                  <a:lnTo>
                    <a:pt x="13" y="1"/>
                  </a:lnTo>
                  <a:lnTo>
                    <a:pt x="6" y="6"/>
                  </a:lnTo>
                  <a:lnTo>
                    <a:pt x="1" y="13"/>
                  </a:lnTo>
                  <a:lnTo>
                    <a:pt x="0" y="21"/>
                  </a:lnTo>
                  <a:lnTo>
                    <a:pt x="1" y="29"/>
                  </a:lnTo>
                  <a:lnTo>
                    <a:pt x="6" y="36"/>
                  </a:lnTo>
                  <a:lnTo>
                    <a:pt x="13" y="40"/>
                  </a:lnTo>
                  <a:lnTo>
                    <a:pt x="21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57" name="Freeform 269"/>
            <p:cNvSpPr>
              <a:spLocks/>
            </p:cNvSpPr>
            <p:nvPr/>
          </p:nvSpPr>
          <p:spPr bwMode="auto">
            <a:xfrm>
              <a:off x="5508625" y="4395788"/>
              <a:ext cx="33338" cy="31750"/>
            </a:xfrm>
            <a:custGeom>
              <a:avLst/>
              <a:gdLst/>
              <a:ahLst/>
              <a:cxnLst>
                <a:cxn ang="0">
                  <a:pos x="21" y="42"/>
                </a:cxn>
                <a:cxn ang="0">
                  <a:pos x="29" y="40"/>
                </a:cxn>
                <a:cxn ang="0">
                  <a:pos x="36" y="36"/>
                </a:cxn>
                <a:cxn ang="0">
                  <a:pos x="40" y="29"/>
                </a:cxn>
                <a:cxn ang="0">
                  <a:pos x="42" y="21"/>
                </a:cxn>
                <a:cxn ang="0">
                  <a:pos x="40" y="13"/>
                </a:cxn>
                <a:cxn ang="0">
                  <a:pos x="36" y="6"/>
                </a:cxn>
                <a:cxn ang="0">
                  <a:pos x="29" y="1"/>
                </a:cxn>
                <a:cxn ang="0">
                  <a:pos x="21" y="0"/>
                </a:cxn>
                <a:cxn ang="0">
                  <a:pos x="13" y="1"/>
                </a:cxn>
                <a:cxn ang="0">
                  <a:pos x="6" y="6"/>
                </a:cxn>
                <a:cxn ang="0">
                  <a:pos x="1" y="13"/>
                </a:cxn>
                <a:cxn ang="0">
                  <a:pos x="0" y="21"/>
                </a:cxn>
                <a:cxn ang="0">
                  <a:pos x="1" y="29"/>
                </a:cxn>
                <a:cxn ang="0">
                  <a:pos x="6" y="36"/>
                </a:cxn>
                <a:cxn ang="0">
                  <a:pos x="13" y="40"/>
                </a:cxn>
                <a:cxn ang="0">
                  <a:pos x="21" y="42"/>
                </a:cxn>
              </a:cxnLst>
              <a:rect l="0" t="0" r="r" b="b"/>
              <a:pathLst>
                <a:path w="42" h="42">
                  <a:moveTo>
                    <a:pt x="21" y="42"/>
                  </a:moveTo>
                  <a:lnTo>
                    <a:pt x="29" y="40"/>
                  </a:lnTo>
                  <a:lnTo>
                    <a:pt x="36" y="36"/>
                  </a:lnTo>
                  <a:lnTo>
                    <a:pt x="40" y="29"/>
                  </a:lnTo>
                  <a:lnTo>
                    <a:pt x="42" y="21"/>
                  </a:lnTo>
                  <a:lnTo>
                    <a:pt x="40" y="13"/>
                  </a:lnTo>
                  <a:lnTo>
                    <a:pt x="36" y="6"/>
                  </a:lnTo>
                  <a:lnTo>
                    <a:pt x="29" y="1"/>
                  </a:lnTo>
                  <a:lnTo>
                    <a:pt x="21" y="0"/>
                  </a:lnTo>
                  <a:lnTo>
                    <a:pt x="13" y="1"/>
                  </a:lnTo>
                  <a:lnTo>
                    <a:pt x="6" y="6"/>
                  </a:lnTo>
                  <a:lnTo>
                    <a:pt x="1" y="13"/>
                  </a:lnTo>
                  <a:lnTo>
                    <a:pt x="0" y="21"/>
                  </a:lnTo>
                  <a:lnTo>
                    <a:pt x="1" y="29"/>
                  </a:lnTo>
                  <a:lnTo>
                    <a:pt x="6" y="36"/>
                  </a:lnTo>
                  <a:lnTo>
                    <a:pt x="13" y="40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58" name="Freeform 270"/>
            <p:cNvSpPr>
              <a:spLocks/>
            </p:cNvSpPr>
            <p:nvPr/>
          </p:nvSpPr>
          <p:spPr bwMode="auto">
            <a:xfrm>
              <a:off x="5510213" y="4445000"/>
              <a:ext cx="31750" cy="31750"/>
            </a:xfrm>
            <a:custGeom>
              <a:avLst/>
              <a:gdLst/>
              <a:ahLst/>
              <a:cxnLst>
                <a:cxn ang="0">
                  <a:pos x="21" y="42"/>
                </a:cxn>
                <a:cxn ang="0">
                  <a:pos x="29" y="41"/>
                </a:cxn>
                <a:cxn ang="0">
                  <a:pos x="36" y="36"/>
                </a:cxn>
                <a:cxn ang="0">
                  <a:pos x="41" y="29"/>
                </a:cxn>
                <a:cxn ang="0">
                  <a:pos x="42" y="21"/>
                </a:cxn>
                <a:cxn ang="0">
                  <a:pos x="41" y="13"/>
                </a:cxn>
                <a:cxn ang="0">
                  <a:pos x="36" y="6"/>
                </a:cxn>
                <a:cxn ang="0">
                  <a:pos x="29" y="1"/>
                </a:cxn>
                <a:cxn ang="0">
                  <a:pos x="21" y="0"/>
                </a:cxn>
                <a:cxn ang="0">
                  <a:pos x="13" y="1"/>
                </a:cxn>
                <a:cxn ang="0">
                  <a:pos x="6" y="6"/>
                </a:cxn>
                <a:cxn ang="0">
                  <a:pos x="1" y="13"/>
                </a:cxn>
                <a:cxn ang="0">
                  <a:pos x="0" y="21"/>
                </a:cxn>
                <a:cxn ang="0">
                  <a:pos x="1" y="29"/>
                </a:cxn>
                <a:cxn ang="0">
                  <a:pos x="6" y="36"/>
                </a:cxn>
                <a:cxn ang="0">
                  <a:pos x="13" y="41"/>
                </a:cxn>
                <a:cxn ang="0">
                  <a:pos x="21" y="42"/>
                </a:cxn>
              </a:cxnLst>
              <a:rect l="0" t="0" r="r" b="b"/>
              <a:pathLst>
                <a:path w="42" h="42">
                  <a:moveTo>
                    <a:pt x="21" y="42"/>
                  </a:moveTo>
                  <a:lnTo>
                    <a:pt x="29" y="41"/>
                  </a:lnTo>
                  <a:lnTo>
                    <a:pt x="36" y="36"/>
                  </a:lnTo>
                  <a:lnTo>
                    <a:pt x="41" y="29"/>
                  </a:lnTo>
                  <a:lnTo>
                    <a:pt x="42" y="21"/>
                  </a:lnTo>
                  <a:lnTo>
                    <a:pt x="41" y="13"/>
                  </a:lnTo>
                  <a:lnTo>
                    <a:pt x="36" y="6"/>
                  </a:lnTo>
                  <a:lnTo>
                    <a:pt x="29" y="1"/>
                  </a:lnTo>
                  <a:lnTo>
                    <a:pt x="21" y="0"/>
                  </a:lnTo>
                  <a:lnTo>
                    <a:pt x="13" y="1"/>
                  </a:lnTo>
                  <a:lnTo>
                    <a:pt x="6" y="6"/>
                  </a:lnTo>
                  <a:lnTo>
                    <a:pt x="1" y="13"/>
                  </a:lnTo>
                  <a:lnTo>
                    <a:pt x="0" y="21"/>
                  </a:lnTo>
                  <a:lnTo>
                    <a:pt x="1" y="29"/>
                  </a:lnTo>
                  <a:lnTo>
                    <a:pt x="6" y="36"/>
                  </a:lnTo>
                  <a:lnTo>
                    <a:pt x="13" y="41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59" name="Freeform 271"/>
            <p:cNvSpPr>
              <a:spLocks/>
            </p:cNvSpPr>
            <p:nvPr/>
          </p:nvSpPr>
          <p:spPr bwMode="auto">
            <a:xfrm>
              <a:off x="5376863" y="3744913"/>
              <a:ext cx="298450" cy="92075"/>
            </a:xfrm>
            <a:custGeom>
              <a:avLst/>
              <a:gdLst/>
              <a:ahLst/>
              <a:cxnLst>
                <a:cxn ang="0">
                  <a:pos x="312" y="35"/>
                </a:cxn>
                <a:cxn ang="0">
                  <a:pos x="300" y="32"/>
                </a:cxn>
                <a:cxn ang="0">
                  <a:pos x="283" y="18"/>
                </a:cxn>
                <a:cxn ang="0">
                  <a:pos x="258" y="10"/>
                </a:cxn>
                <a:cxn ang="0">
                  <a:pos x="234" y="11"/>
                </a:cxn>
                <a:cxn ang="0">
                  <a:pos x="215" y="11"/>
                </a:cxn>
                <a:cxn ang="0">
                  <a:pos x="199" y="3"/>
                </a:cxn>
                <a:cxn ang="0">
                  <a:pos x="179" y="0"/>
                </a:cxn>
                <a:cxn ang="0">
                  <a:pos x="160" y="1"/>
                </a:cxn>
                <a:cxn ang="0">
                  <a:pos x="144" y="4"/>
                </a:cxn>
                <a:cxn ang="0">
                  <a:pos x="130" y="10"/>
                </a:cxn>
                <a:cxn ang="0">
                  <a:pos x="112" y="5"/>
                </a:cxn>
                <a:cxn ang="0">
                  <a:pos x="89" y="7"/>
                </a:cxn>
                <a:cxn ang="0">
                  <a:pos x="67" y="14"/>
                </a:cxn>
                <a:cxn ang="0">
                  <a:pos x="51" y="25"/>
                </a:cxn>
                <a:cxn ang="0">
                  <a:pos x="47" y="25"/>
                </a:cxn>
                <a:cxn ang="0">
                  <a:pos x="28" y="27"/>
                </a:cxn>
                <a:cxn ang="0">
                  <a:pos x="8" y="41"/>
                </a:cxn>
                <a:cxn ang="0">
                  <a:pos x="0" y="61"/>
                </a:cxn>
                <a:cxn ang="0">
                  <a:pos x="8" y="80"/>
                </a:cxn>
                <a:cxn ang="0">
                  <a:pos x="28" y="94"/>
                </a:cxn>
                <a:cxn ang="0">
                  <a:pos x="52" y="97"/>
                </a:cxn>
                <a:cxn ang="0">
                  <a:pos x="68" y="92"/>
                </a:cxn>
                <a:cxn ang="0">
                  <a:pos x="81" y="84"/>
                </a:cxn>
                <a:cxn ang="0">
                  <a:pos x="95" y="82"/>
                </a:cxn>
                <a:cxn ang="0">
                  <a:pos x="109" y="83"/>
                </a:cxn>
                <a:cxn ang="0">
                  <a:pos x="124" y="80"/>
                </a:cxn>
                <a:cxn ang="0">
                  <a:pos x="138" y="76"/>
                </a:cxn>
                <a:cxn ang="0">
                  <a:pos x="156" y="79"/>
                </a:cxn>
                <a:cxn ang="0">
                  <a:pos x="181" y="80"/>
                </a:cxn>
                <a:cxn ang="0">
                  <a:pos x="205" y="72"/>
                </a:cxn>
                <a:cxn ang="0">
                  <a:pos x="219" y="80"/>
                </a:cxn>
                <a:cxn ang="0">
                  <a:pos x="236" y="85"/>
                </a:cxn>
                <a:cxn ang="0">
                  <a:pos x="255" y="86"/>
                </a:cxn>
                <a:cxn ang="0">
                  <a:pos x="271" y="84"/>
                </a:cxn>
                <a:cxn ang="0">
                  <a:pos x="282" y="102"/>
                </a:cxn>
                <a:cxn ang="0">
                  <a:pos x="305" y="114"/>
                </a:cxn>
                <a:cxn ang="0">
                  <a:pos x="334" y="115"/>
                </a:cxn>
                <a:cxn ang="0">
                  <a:pos x="361" y="103"/>
                </a:cxn>
                <a:cxn ang="0">
                  <a:pos x="376" y="83"/>
                </a:cxn>
                <a:cxn ang="0">
                  <a:pos x="372" y="60"/>
                </a:cxn>
                <a:cxn ang="0">
                  <a:pos x="354" y="41"/>
                </a:cxn>
                <a:cxn ang="0">
                  <a:pos x="324" y="34"/>
                </a:cxn>
              </a:cxnLst>
              <a:rect l="0" t="0" r="r" b="b"/>
              <a:pathLst>
                <a:path w="377" h="116">
                  <a:moveTo>
                    <a:pt x="324" y="34"/>
                  </a:moveTo>
                  <a:lnTo>
                    <a:pt x="318" y="34"/>
                  </a:lnTo>
                  <a:lnTo>
                    <a:pt x="312" y="35"/>
                  </a:lnTo>
                  <a:lnTo>
                    <a:pt x="308" y="37"/>
                  </a:lnTo>
                  <a:lnTo>
                    <a:pt x="303" y="38"/>
                  </a:lnTo>
                  <a:lnTo>
                    <a:pt x="300" y="32"/>
                  </a:lnTo>
                  <a:lnTo>
                    <a:pt x="295" y="26"/>
                  </a:lnTo>
                  <a:lnTo>
                    <a:pt x="289" y="22"/>
                  </a:lnTo>
                  <a:lnTo>
                    <a:pt x="283" y="18"/>
                  </a:lnTo>
                  <a:lnTo>
                    <a:pt x="275" y="15"/>
                  </a:lnTo>
                  <a:lnTo>
                    <a:pt x="267" y="12"/>
                  </a:lnTo>
                  <a:lnTo>
                    <a:pt x="258" y="10"/>
                  </a:lnTo>
                  <a:lnTo>
                    <a:pt x="249" y="10"/>
                  </a:lnTo>
                  <a:lnTo>
                    <a:pt x="241" y="10"/>
                  </a:lnTo>
                  <a:lnTo>
                    <a:pt x="234" y="11"/>
                  </a:lnTo>
                  <a:lnTo>
                    <a:pt x="227" y="12"/>
                  </a:lnTo>
                  <a:lnTo>
                    <a:pt x="220" y="15"/>
                  </a:lnTo>
                  <a:lnTo>
                    <a:pt x="215" y="11"/>
                  </a:lnTo>
                  <a:lnTo>
                    <a:pt x="211" y="9"/>
                  </a:lnTo>
                  <a:lnTo>
                    <a:pt x="205" y="5"/>
                  </a:lnTo>
                  <a:lnTo>
                    <a:pt x="199" y="3"/>
                  </a:lnTo>
                  <a:lnTo>
                    <a:pt x="192" y="2"/>
                  </a:lnTo>
                  <a:lnTo>
                    <a:pt x="186" y="1"/>
                  </a:lnTo>
                  <a:lnTo>
                    <a:pt x="179" y="0"/>
                  </a:lnTo>
                  <a:lnTo>
                    <a:pt x="172" y="0"/>
                  </a:lnTo>
                  <a:lnTo>
                    <a:pt x="166" y="0"/>
                  </a:lnTo>
                  <a:lnTo>
                    <a:pt x="160" y="1"/>
                  </a:lnTo>
                  <a:lnTo>
                    <a:pt x="154" y="1"/>
                  </a:lnTo>
                  <a:lnTo>
                    <a:pt x="149" y="2"/>
                  </a:lnTo>
                  <a:lnTo>
                    <a:pt x="144" y="4"/>
                  </a:lnTo>
                  <a:lnTo>
                    <a:pt x="138" y="5"/>
                  </a:lnTo>
                  <a:lnTo>
                    <a:pt x="135" y="8"/>
                  </a:lnTo>
                  <a:lnTo>
                    <a:pt x="130" y="10"/>
                  </a:lnTo>
                  <a:lnTo>
                    <a:pt x="124" y="9"/>
                  </a:lnTo>
                  <a:lnTo>
                    <a:pt x="118" y="7"/>
                  </a:lnTo>
                  <a:lnTo>
                    <a:pt x="112" y="5"/>
                  </a:lnTo>
                  <a:lnTo>
                    <a:pt x="105" y="5"/>
                  </a:lnTo>
                  <a:lnTo>
                    <a:pt x="97" y="5"/>
                  </a:lnTo>
                  <a:lnTo>
                    <a:pt x="89" y="7"/>
                  </a:lnTo>
                  <a:lnTo>
                    <a:pt x="81" y="9"/>
                  </a:lnTo>
                  <a:lnTo>
                    <a:pt x="74" y="11"/>
                  </a:lnTo>
                  <a:lnTo>
                    <a:pt x="67" y="14"/>
                  </a:lnTo>
                  <a:lnTo>
                    <a:pt x="61" y="17"/>
                  </a:lnTo>
                  <a:lnTo>
                    <a:pt x="55" y="20"/>
                  </a:lnTo>
                  <a:lnTo>
                    <a:pt x="51" y="25"/>
                  </a:lnTo>
                  <a:lnTo>
                    <a:pt x="50" y="25"/>
                  </a:lnTo>
                  <a:lnTo>
                    <a:pt x="48" y="25"/>
                  </a:lnTo>
                  <a:lnTo>
                    <a:pt x="47" y="25"/>
                  </a:lnTo>
                  <a:lnTo>
                    <a:pt x="46" y="25"/>
                  </a:lnTo>
                  <a:lnTo>
                    <a:pt x="37" y="26"/>
                  </a:lnTo>
                  <a:lnTo>
                    <a:pt x="28" y="27"/>
                  </a:lnTo>
                  <a:lnTo>
                    <a:pt x="21" y="31"/>
                  </a:lnTo>
                  <a:lnTo>
                    <a:pt x="14" y="35"/>
                  </a:lnTo>
                  <a:lnTo>
                    <a:pt x="8" y="41"/>
                  </a:lnTo>
                  <a:lnTo>
                    <a:pt x="3" y="47"/>
                  </a:lnTo>
                  <a:lnTo>
                    <a:pt x="1" y="54"/>
                  </a:lnTo>
                  <a:lnTo>
                    <a:pt x="0" y="61"/>
                  </a:lnTo>
                  <a:lnTo>
                    <a:pt x="1" y="68"/>
                  </a:lnTo>
                  <a:lnTo>
                    <a:pt x="3" y="75"/>
                  </a:lnTo>
                  <a:lnTo>
                    <a:pt x="8" y="80"/>
                  </a:lnTo>
                  <a:lnTo>
                    <a:pt x="14" y="86"/>
                  </a:lnTo>
                  <a:lnTo>
                    <a:pt x="21" y="91"/>
                  </a:lnTo>
                  <a:lnTo>
                    <a:pt x="28" y="94"/>
                  </a:lnTo>
                  <a:lnTo>
                    <a:pt x="37" y="95"/>
                  </a:lnTo>
                  <a:lnTo>
                    <a:pt x="46" y="97"/>
                  </a:lnTo>
                  <a:lnTo>
                    <a:pt x="52" y="97"/>
                  </a:lnTo>
                  <a:lnTo>
                    <a:pt x="58" y="95"/>
                  </a:lnTo>
                  <a:lnTo>
                    <a:pt x="63" y="94"/>
                  </a:lnTo>
                  <a:lnTo>
                    <a:pt x="68" y="92"/>
                  </a:lnTo>
                  <a:lnTo>
                    <a:pt x="73" y="90"/>
                  </a:lnTo>
                  <a:lnTo>
                    <a:pt x="77" y="87"/>
                  </a:lnTo>
                  <a:lnTo>
                    <a:pt x="81" y="84"/>
                  </a:lnTo>
                  <a:lnTo>
                    <a:pt x="84" y="80"/>
                  </a:lnTo>
                  <a:lnTo>
                    <a:pt x="90" y="82"/>
                  </a:lnTo>
                  <a:lnTo>
                    <a:pt x="95" y="82"/>
                  </a:lnTo>
                  <a:lnTo>
                    <a:pt x="100" y="83"/>
                  </a:lnTo>
                  <a:lnTo>
                    <a:pt x="105" y="83"/>
                  </a:lnTo>
                  <a:lnTo>
                    <a:pt x="109" y="83"/>
                  </a:lnTo>
                  <a:lnTo>
                    <a:pt x="115" y="82"/>
                  </a:lnTo>
                  <a:lnTo>
                    <a:pt x="120" y="82"/>
                  </a:lnTo>
                  <a:lnTo>
                    <a:pt x="124" y="80"/>
                  </a:lnTo>
                  <a:lnTo>
                    <a:pt x="129" y="79"/>
                  </a:lnTo>
                  <a:lnTo>
                    <a:pt x="134" y="78"/>
                  </a:lnTo>
                  <a:lnTo>
                    <a:pt x="138" y="76"/>
                  </a:lnTo>
                  <a:lnTo>
                    <a:pt x="142" y="75"/>
                  </a:lnTo>
                  <a:lnTo>
                    <a:pt x="149" y="78"/>
                  </a:lnTo>
                  <a:lnTo>
                    <a:pt x="156" y="79"/>
                  </a:lnTo>
                  <a:lnTo>
                    <a:pt x="164" y="82"/>
                  </a:lnTo>
                  <a:lnTo>
                    <a:pt x="172" y="82"/>
                  </a:lnTo>
                  <a:lnTo>
                    <a:pt x="181" y="80"/>
                  </a:lnTo>
                  <a:lnTo>
                    <a:pt x="190" y="79"/>
                  </a:lnTo>
                  <a:lnTo>
                    <a:pt x="198" y="76"/>
                  </a:lnTo>
                  <a:lnTo>
                    <a:pt x="205" y="72"/>
                  </a:lnTo>
                  <a:lnTo>
                    <a:pt x="210" y="76"/>
                  </a:lnTo>
                  <a:lnTo>
                    <a:pt x="214" y="78"/>
                  </a:lnTo>
                  <a:lnTo>
                    <a:pt x="219" y="80"/>
                  </a:lnTo>
                  <a:lnTo>
                    <a:pt x="225" y="83"/>
                  </a:lnTo>
                  <a:lnTo>
                    <a:pt x="230" y="84"/>
                  </a:lnTo>
                  <a:lnTo>
                    <a:pt x="236" y="85"/>
                  </a:lnTo>
                  <a:lnTo>
                    <a:pt x="242" y="86"/>
                  </a:lnTo>
                  <a:lnTo>
                    <a:pt x="249" y="86"/>
                  </a:lnTo>
                  <a:lnTo>
                    <a:pt x="255" y="86"/>
                  </a:lnTo>
                  <a:lnTo>
                    <a:pt x="260" y="85"/>
                  </a:lnTo>
                  <a:lnTo>
                    <a:pt x="265" y="85"/>
                  </a:lnTo>
                  <a:lnTo>
                    <a:pt x="271" y="84"/>
                  </a:lnTo>
                  <a:lnTo>
                    <a:pt x="273" y="91"/>
                  </a:lnTo>
                  <a:lnTo>
                    <a:pt x="278" y="97"/>
                  </a:lnTo>
                  <a:lnTo>
                    <a:pt x="282" y="102"/>
                  </a:lnTo>
                  <a:lnTo>
                    <a:pt x="289" y="107"/>
                  </a:lnTo>
                  <a:lnTo>
                    <a:pt x="296" y="110"/>
                  </a:lnTo>
                  <a:lnTo>
                    <a:pt x="305" y="114"/>
                  </a:lnTo>
                  <a:lnTo>
                    <a:pt x="315" y="115"/>
                  </a:lnTo>
                  <a:lnTo>
                    <a:pt x="324" y="116"/>
                  </a:lnTo>
                  <a:lnTo>
                    <a:pt x="334" y="115"/>
                  </a:lnTo>
                  <a:lnTo>
                    <a:pt x="345" y="113"/>
                  </a:lnTo>
                  <a:lnTo>
                    <a:pt x="354" y="109"/>
                  </a:lnTo>
                  <a:lnTo>
                    <a:pt x="361" y="103"/>
                  </a:lnTo>
                  <a:lnTo>
                    <a:pt x="368" y="98"/>
                  </a:lnTo>
                  <a:lnTo>
                    <a:pt x="372" y="91"/>
                  </a:lnTo>
                  <a:lnTo>
                    <a:pt x="376" y="83"/>
                  </a:lnTo>
                  <a:lnTo>
                    <a:pt x="377" y="75"/>
                  </a:lnTo>
                  <a:lnTo>
                    <a:pt x="376" y="67"/>
                  </a:lnTo>
                  <a:lnTo>
                    <a:pt x="372" y="60"/>
                  </a:lnTo>
                  <a:lnTo>
                    <a:pt x="368" y="53"/>
                  </a:lnTo>
                  <a:lnTo>
                    <a:pt x="361" y="46"/>
                  </a:lnTo>
                  <a:lnTo>
                    <a:pt x="354" y="41"/>
                  </a:lnTo>
                  <a:lnTo>
                    <a:pt x="345" y="38"/>
                  </a:lnTo>
                  <a:lnTo>
                    <a:pt x="334" y="35"/>
                  </a:lnTo>
                  <a:lnTo>
                    <a:pt x="324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5" name="Oval 274"/>
          <p:cNvSpPr/>
          <p:nvPr/>
        </p:nvSpPr>
        <p:spPr>
          <a:xfrm>
            <a:off x="6660232" y="2132856"/>
            <a:ext cx="864096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Buffering Problems</a:t>
            </a:r>
          </a:p>
          <a:p>
            <a:r>
              <a:rPr lang="en-US" dirty="0" smtClean="0"/>
              <a:t>Known Results</a:t>
            </a:r>
          </a:p>
          <a:p>
            <a:pPr lvl="1"/>
            <a:r>
              <a:rPr lang="en-US" dirty="0" smtClean="0"/>
              <a:t>Results for standard buffering problems</a:t>
            </a:r>
          </a:p>
          <a:p>
            <a:pPr lvl="1"/>
            <a:r>
              <a:rPr lang="en-US" dirty="0" smtClean="0"/>
              <a:t>A few proofs</a:t>
            </a:r>
          </a:p>
          <a:p>
            <a:r>
              <a:rPr lang="en-US" dirty="0" smtClean="0"/>
              <a:t>Our Contribution</a:t>
            </a:r>
          </a:p>
          <a:p>
            <a:pPr lvl="1"/>
            <a:r>
              <a:rPr lang="en-US" dirty="0" smtClean="0"/>
              <a:t>The problem we consider</a:t>
            </a:r>
          </a:p>
          <a:p>
            <a:pPr lvl="1"/>
            <a:r>
              <a:rPr lang="en-US" dirty="0" smtClean="0"/>
              <a:t>Our results</a:t>
            </a:r>
          </a:p>
          <a:p>
            <a:pPr lvl="1"/>
            <a:r>
              <a:rPr lang="en-US" dirty="0" smtClean="0"/>
              <a:t>A few proofs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048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408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Known Results – Bounded Delay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457201" y="3501008"/>
            <a:ext cx="8075239" cy="302433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73050" indent="-273050"/>
            <a:r>
              <a:rPr lang="en-US" sz="2400" dirty="0" smtClean="0"/>
              <a:t>“Agreeable deadlines” assumption: the packets arrive in a non-decreasing deadline order. Competitive ratio of </a:t>
            </a:r>
            <a:r>
              <a:rPr lang="el-GR" sz="2400" i="1" dirty="0" smtClean="0"/>
              <a:t>φ</a:t>
            </a:r>
            <a:r>
              <a:rPr lang="en-US" sz="2400" dirty="0" smtClean="0"/>
              <a:t> [SS05].</a:t>
            </a:r>
          </a:p>
          <a:p>
            <a:pPr marL="273050" indent="-273050"/>
            <a:r>
              <a:rPr lang="en-US" sz="2400" dirty="0" smtClean="0"/>
              <a:t>Other assumptions yielding improved competitive ratios:</a:t>
            </a:r>
          </a:p>
          <a:p>
            <a:pPr marL="673100" lvl="1" indent="-273050"/>
            <a:r>
              <a:rPr lang="en-US" sz="2000" i="1" dirty="0" smtClean="0"/>
              <a:t>s</a:t>
            </a:r>
            <a:r>
              <a:rPr lang="en-US" sz="2000" dirty="0" smtClean="0"/>
              <a:t> – bounded: at most </a:t>
            </a:r>
            <a:r>
              <a:rPr lang="en-US" sz="2000" i="1" dirty="0" smtClean="0"/>
              <a:t>s</a:t>
            </a:r>
            <a:r>
              <a:rPr lang="en-US" sz="2000" dirty="0" smtClean="0"/>
              <a:t> time units between packet’s arrival and deadline.</a:t>
            </a:r>
          </a:p>
          <a:p>
            <a:pPr marL="673100" lvl="1" indent="-273050"/>
            <a:r>
              <a:rPr lang="en-US" sz="2000" i="1" dirty="0" smtClean="0"/>
              <a:t>s</a:t>
            </a:r>
            <a:r>
              <a:rPr lang="en-US" sz="2000" dirty="0" smtClean="0"/>
              <a:t> – uniform: exactly </a:t>
            </a:r>
            <a:r>
              <a:rPr lang="en-US" sz="2000" i="1" dirty="0" smtClean="0"/>
              <a:t>s</a:t>
            </a:r>
            <a:r>
              <a:rPr lang="en-US" sz="2000" dirty="0" smtClean="0"/>
              <a:t> time units between packet’s arrival and deadline.</a:t>
            </a:r>
          </a:p>
          <a:p>
            <a:pPr marL="273050" indent="-273050">
              <a:buNone/>
            </a:pPr>
            <a:endParaRPr lang="en-US" sz="2400" i="1" dirty="0" smtClean="0"/>
          </a:p>
          <a:p>
            <a:pPr marL="273050" indent="-273050">
              <a:buNone/>
            </a:pPr>
            <a:endParaRPr lang="en-US" sz="2400" dirty="0" smtClean="0"/>
          </a:p>
        </p:txBody>
      </p:sp>
      <p:pic>
        <p:nvPicPr>
          <p:cNvPr id="101377" name="Picture 1" descr="C:\Documents and Settings\moranfe\Local Settings\Temporary Internet Files\Content.IE5\RAI6NUJN\MC900432602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332656"/>
            <a:ext cx="1224136" cy="1224136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095287"/>
              </p:ext>
            </p:extLst>
          </p:nvPr>
        </p:nvGraphicFramePr>
        <p:xfrm>
          <a:off x="611554" y="1628800"/>
          <a:ext cx="7776869" cy="1737360"/>
        </p:xfrm>
        <a:graphic>
          <a:graphicData uri="http://schemas.openxmlformats.org/drawingml/2006/table">
            <a:tbl>
              <a:tblPr firstRow="1" firstCol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{74C1A8A3-306A-4EB7-A6B1-4F7E0EB9C5D6}</a:tableStyleId>
              </a:tblPr>
              <a:tblGrid>
                <a:gridCol w="2376265"/>
                <a:gridCol w="2668190"/>
                <a:gridCol w="2732414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Deterministic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Randomized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Best Competitive</a:t>
                      </a:r>
                      <a:r>
                        <a:rPr lang="en-US" sz="2400" baseline="0" dirty="0" smtClean="0"/>
                        <a:t> Ratio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1.828 [EW07]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e</a:t>
                      </a:r>
                      <a:r>
                        <a:rPr lang="en-US" sz="2400" dirty="0" smtClean="0"/>
                        <a:t>/(</a:t>
                      </a:r>
                      <a:r>
                        <a:rPr lang="en-US" sz="2400" i="1" dirty="0" smtClean="0"/>
                        <a:t>e</a:t>
                      </a:r>
                      <a:r>
                        <a:rPr lang="en-US" sz="2400" dirty="0" smtClean="0"/>
                        <a:t> – 1) ≈ 1.582 [CCFJST06]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Lower Bound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i="1" dirty="0" smtClean="0"/>
                        <a:t>φ</a:t>
                      </a:r>
                      <a:r>
                        <a:rPr lang="en-US" sz="2400" dirty="0" smtClean="0"/>
                        <a:t> ≈ 1.618 [AMZ03]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5/4 = 1.25 [CF03]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5786</TotalTime>
  <Words>3278</Words>
  <Application>Microsoft Office PowerPoint</Application>
  <PresentationFormat>On-screen Show (4:3)</PresentationFormat>
  <Paragraphs>564</Paragraphs>
  <Slides>38</Slides>
  <Notes>11</Notes>
  <HiddenSlides>0</HiddenSlides>
  <MMClips>1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  <vt:variant>
        <vt:lpstr>Custom Shows</vt:lpstr>
      </vt:variant>
      <vt:variant>
        <vt:i4>1</vt:i4>
      </vt:variant>
    </vt:vector>
  </HeadingPairs>
  <TitlesOfParts>
    <vt:vector size="41" baseType="lpstr">
      <vt:lpstr>Office Theme</vt:lpstr>
      <vt:lpstr>Equation</vt:lpstr>
      <vt:lpstr>Buffering problems</vt:lpstr>
      <vt:lpstr>Outline</vt:lpstr>
      <vt:lpstr>Buffering Problems</vt:lpstr>
      <vt:lpstr>Standard Buffering Problems</vt:lpstr>
      <vt:lpstr>Online Problems</vt:lpstr>
      <vt:lpstr>Competitive Ratio</vt:lpstr>
      <vt:lpstr>Competitive Ratio (cont.)</vt:lpstr>
      <vt:lpstr>Outline</vt:lpstr>
      <vt:lpstr>Known Results – Bounded Delay</vt:lpstr>
      <vt:lpstr>Known Results – Preemptive FIFO</vt:lpstr>
      <vt:lpstr>Known Results – Non-Preemptive FIFO</vt:lpstr>
      <vt:lpstr>Other Buffering Problems</vt:lpstr>
      <vt:lpstr>Greedy Algorithm for Bounded Delay</vt:lpstr>
      <vt:lpstr>Greedy Algorithm for Bounded Delay (cont.)</vt:lpstr>
      <vt:lpstr>Algorithm for Agreeable Deadlines</vt:lpstr>
      <vt:lpstr>Algorithm Analysis</vt:lpstr>
      <vt:lpstr>Packet Transmission (cont.)</vt:lpstr>
      <vt:lpstr>Packet Transmission (cont.)</vt:lpstr>
      <vt:lpstr>Packet Arrival</vt:lpstr>
      <vt:lpstr>Packet Arrival (cont.)</vt:lpstr>
      <vt:lpstr>Packet Arrival (cont.)</vt:lpstr>
      <vt:lpstr>Outline</vt:lpstr>
      <vt:lpstr>Motivation</vt:lpstr>
      <vt:lpstr>The Model</vt:lpstr>
      <vt:lpstr>Results for this Model</vt:lpstr>
      <vt:lpstr>Unrestricted Model – Lower Bound</vt:lpstr>
      <vt:lpstr>The Dual-Fitting Method</vt:lpstr>
      <vt:lpstr>The Dual-Fitting Method (cont.)</vt:lpstr>
      <vt:lpstr>Deterministic Reduction to Simple Inputs</vt:lpstr>
      <vt:lpstr>Deterministic Reduction to Simple Inputs (cont.)</vt:lpstr>
      <vt:lpstr>Deterministic Algorithm for Integral Simple Inputs</vt:lpstr>
      <vt:lpstr>Analyzing NDT</vt:lpstr>
      <vt:lpstr>Randomized Reduction to Simple Inputs</vt:lpstr>
      <vt:lpstr>Randomized Reduction to Simple Inputs (cont.)</vt:lpstr>
      <vt:lpstr>Randomized Algorithm for Real Valued Simple Inputs</vt:lpstr>
      <vt:lpstr>Analyzing RNDT</vt:lpstr>
      <vt:lpstr>Open Problems</vt:lpstr>
      <vt:lpstr>PowerPoint Presentation</vt:lpstr>
      <vt:lpstr>Infocom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Moran Feldman</cp:lastModifiedBy>
  <cp:revision>344</cp:revision>
  <dcterms:created xsi:type="dcterms:W3CDTF">2010-02-10T09:49:28Z</dcterms:created>
  <dcterms:modified xsi:type="dcterms:W3CDTF">2013-04-30T13:14:05Z</dcterms:modified>
</cp:coreProperties>
</file>